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Lst>
  <p:notesMasterIdLst>
    <p:notesMasterId r:id="rId63"/>
  </p:notesMasterIdLst>
  <p:sldIdLst>
    <p:sldId id="256" r:id="rId3"/>
    <p:sldId id="260" r:id="rId4"/>
    <p:sldId id="261" r:id="rId5"/>
    <p:sldId id="312" r:id="rId6"/>
    <p:sldId id="313" r:id="rId7"/>
    <p:sldId id="314" r:id="rId8"/>
    <p:sldId id="315" r:id="rId9"/>
    <p:sldId id="262" r:id="rId10"/>
    <p:sldId id="257" r:id="rId11"/>
    <p:sldId id="258" r:id="rId12"/>
    <p:sldId id="259"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x="9144000" cy="5143500" type="screen16x9"/>
  <p:notesSz cx="6858000" cy="9144000"/>
  <p:embeddedFontLst>
    <p:embeddedFont>
      <p:font typeface="ADLaM Display" panose="02010000000000000000" pitchFamily="2" charset="0"/>
      <p:regular r:id="rId64"/>
    </p:embeddedFont>
    <p:embeddedFont>
      <p:font typeface="Amatic SC" panose="00000500000000000000" pitchFamily="2" charset="-79"/>
      <p:regular r:id="rId65"/>
      <p:bold r:id="rId66"/>
    </p:embeddedFont>
    <p:embeddedFont>
      <p:font typeface="Bebas Neue" panose="020B0606020202050201" pitchFamily="34" charset="0"/>
      <p:regular r:id="rId67"/>
    </p:embeddedFont>
    <p:embeddedFont>
      <p:font typeface="Calibri" panose="020F0502020204030204" pitchFamily="34" charset="0"/>
      <p:regular r:id="rId68"/>
      <p:bold r:id="rId69"/>
      <p:italic r:id="rId70"/>
      <p:boldItalic r:id="rId71"/>
    </p:embeddedFont>
    <p:embeddedFont>
      <p:font typeface="Fjalla One" panose="02000506040000020004" pitchFamily="2" charset="0"/>
      <p:regular r:id="rId72"/>
    </p:embeddedFont>
    <p:embeddedFont>
      <p:font typeface="Montserrat" panose="00000500000000000000" pitchFamily="2" charset="0"/>
      <p:regular r:id="rId73"/>
      <p:bold r:id="rId74"/>
      <p:italic r:id="rId75"/>
      <p:boldItalic r:id="rId76"/>
    </p:embeddedFont>
    <p:embeddedFont>
      <p:font typeface="Nunito Light" pitchFamily="2" charset="0"/>
      <p:regular r:id="rId77"/>
      <p:italic r:id="rId78"/>
    </p:embeddedFont>
    <p:embeddedFont>
      <p:font typeface="Proxima Nova" panose="020B0604020202020204" charset="0"/>
      <p:regular r:id="rId79"/>
      <p:bold r:id="rId80"/>
      <p:italic r:id="rId81"/>
      <p:boldItalic r:id="rId82"/>
    </p:embeddedFont>
    <p:embeddedFont>
      <p:font typeface="PT Sans" panose="020B0503020203020204" pitchFamily="34" charset="0"/>
      <p:regular r:id="rId83"/>
      <p:bold r:id="rId84"/>
      <p:italic r:id="rId85"/>
      <p:boldItalic r:id="rId86"/>
    </p:embeddedFont>
    <p:embeddedFont>
      <p:font typeface="Roboto Condensed Light" panose="02000000000000000000" pitchFamily="2" charset="0"/>
      <p:regular r:id="rId87"/>
      <p:italic r:id="rId88"/>
    </p:embeddedFont>
    <p:embeddedFont>
      <p:font typeface="Roboto Medium" panose="02000000000000000000" pitchFamily="2"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D349375-6F4C-4E0F-9FB1-8D2FD1ABD85A}">
  <a:tblStyle styleId="{0D349375-6F4C-4E0F-9FB1-8D2FD1ABD85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505E3EF-67EA-436B-97B2-0124C06EBD24}" styleName="Estilo medio 4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C4B1156A-380E-4F78-BDF5-A606A8083BF9}" styleName="Estilo medio 4 - Énfasis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3" d="100"/>
          <a:sy n="103" d="100"/>
        </p:scale>
        <p:origin x="874"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notesMaster" Target="notesMasters/notesMaster1.xml"/><Relationship Id="rId68" Type="http://schemas.openxmlformats.org/officeDocument/2006/relationships/font" Target="fonts/font5.fntdata"/><Relationship Id="rId84" Type="http://schemas.openxmlformats.org/officeDocument/2006/relationships/font" Target="fonts/font21.fntdata"/><Relationship Id="rId89" Type="http://schemas.openxmlformats.org/officeDocument/2006/relationships/font" Target="fonts/font2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1.fntdata"/><Relationship Id="rId79" Type="http://schemas.openxmlformats.org/officeDocument/2006/relationships/font" Target="fonts/font16.fntdata"/><Relationship Id="rId5" Type="http://schemas.openxmlformats.org/officeDocument/2006/relationships/slide" Target="slides/slide3.xml"/><Relationship Id="rId90" Type="http://schemas.openxmlformats.org/officeDocument/2006/relationships/font" Target="fonts/font27.fntdata"/><Relationship Id="rId95" Type="http://schemas.openxmlformats.org/officeDocument/2006/relationships/theme" Target="theme/theme1.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1.fntdata"/><Relationship Id="rId69" Type="http://schemas.openxmlformats.org/officeDocument/2006/relationships/font" Target="fonts/font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9.fntdata"/><Relationship Id="rId80" Type="http://schemas.openxmlformats.org/officeDocument/2006/relationships/font" Target="fonts/font17.fntdata"/><Relationship Id="rId85" Type="http://schemas.openxmlformats.org/officeDocument/2006/relationships/font" Target="fonts/font22.fntdata"/><Relationship Id="rId93"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7.fntdata"/><Relationship Id="rId75" Type="http://schemas.openxmlformats.org/officeDocument/2006/relationships/font" Target="fonts/font12.fntdata"/><Relationship Id="rId83" Type="http://schemas.openxmlformats.org/officeDocument/2006/relationships/font" Target="fonts/font20.fntdata"/><Relationship Id="rId88" Type="http://schemas.openxmlformats.org/officeDocument/2006/relationships/font" Target="fonts/font25.fntdata"/><Relationship Id="rId91" Type="http://schemas.openxmlformats.org/officeDocument/2006/relationships/font" Target="fonts/font28.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font" Target="fonts/font23.fntdata"/><Relationship Id="rId9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3.fntdata"/><Relationship Id="rId7" Type="http://schemas.openxmlformats.org/officeDocument/2006/relationships/slide" Target="slides/slide5.xml"/><Relationship Id="rId71" Type="http://schemas.openxmlformats.org/officeDocument/2006/relationships/font" Target="fonts/font8.fntdata"/><Relationship Id="rId92" Type="http://schemas.openxmlformats.org/officeDocument/2006/relationships/font" Target="fonts/font2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3.fntdata"/><Relationship Id="rId87" Type="http://schemas.openxmlformats.org/officeDocument/2006/relationships/font" Target="fonts/font24.fntdata"/><Relationship Id="rId61" Type="http://schemas.openxmlformats.org/officeDocument/2006/relationships/slide" Target="slides/slide59.xml"/><Relationship Id="rId82" Type="http://schemas.openxmlformats.org/officeDocument/2006/relationships/font" Target="fonts/font19.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11683d5b005_0_1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11683d5b005_0_1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
        <p:cNvGrpSpPr/>
        <p:nvPr/>
      </p:nvGrpSpPr>
      <p:grpSpPr>
        <a:xfrm>
          <a:off x="0" y="0"/>
          <a:ext cx="0" cy="0"/>
          <a:chOff x="0" y="0"/>
          <a:chExt cx="0" cy="0"/>
        </a:xfrm>
      </p:grpSpPr>
      <p:sp>
        <p:nvSpPr>
          <p:cNvPr id="803" name="Google Shape;803;g11683d5b005_0_24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 name="Google Shape;804;g11683d5b005_0_2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
        <p:cNvGrpSpPr/>
        <p:nvPr/>
      </p:nvGrpSpPr>
      <p:grpSpPr>
        <a:xfrm>
          <a:off x="0" y="0"/>
          <a:ext cx="0" cy="0"/>
          <a:chOff x="0" y="0"/>
          <a:chExt cx="0" cy="0"/>
        </a:xfrm>
      </p:grpSpPr>
      <p:sp>
        <p:nvSpPr>
          <p:cNvPr id="836" name="Google Shape;836;g117dbb35ba1_0_2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7" name="Google Shape;837;g117dbb35ba1_0_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1140c6ad793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1140c6ad79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1140c6ad793_1_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1140c6ad793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11683d5b005_0_31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11683d5b005_0_3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
        <p:cNvGrpSpPr/>
        <p:nvPr/>
      </p:nvGrpSpPr>
      <p:grpSpPr>
        <a:xfrm>
          <a:off x="0" y="0"/>
          <a:ext cx="0" cy="0"/>
          <a:chOff x="0" y="0"/>
          <a:chExt cx="0" cy="0"/>
        </a:xfrm>
      </p:grpSpPr>
      <p:sp>
        <p:nvSpPr>
          <p:cNvPr id="1168" name="Google Shape;1168;g1140c6ad793_1_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9" name="Google Shape;1169;g1140c6ad793_1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1140c6ad793_1_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1140c6ad793_1_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
        <p:cNvGrpSpPr/>
        <p:nvPr/>
      </p:nvGrpSpPr>
      <p:grpSpPr>
        <a:xfrm>
          <a:off x="0" y="0"/>
          <a:ext cx="0" cy="0"/>
          <a:chOff x="0" y="0"/>
          <a:chExt cx="0" cy="0"/>
        </a:xfrm>
      </p:grpSpPr>
      <p:sp>
        <p:nvSpPr>
          <p:cNvPr id="1331" name="Google Shape;1331;g117e2e1abb4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 name="Google Shape;1332;g117e2e1abb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1140c6ad793_1_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1140c6ad793_1_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9"/>
        <p:cNvGrpSpPr/>
        <p:nvPr/>
      </p:nvGrpSpPr>
      <p:grpSpPr>
        <a:xfrm>
          <a:off x="0" y="0"/>
          <a:ext cx="0" cy="0"/>
          <a:chOff x="0" y="0"/>
          <a:chExt cx="0" cy="0"/>
        </a:xfrm>
      </p:grpSpPr>
      <p:sp>
        <p:nvSpPr>
          <p:cNvPr id="1540" name="Google Shape;1540;g1140c6ad793_1_1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1" name="Google Shape;1541;g1140c6ad793_1_1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Google Shape;870;g117e2e1abb4_0_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 name="Google Shape;871;g117e2e1abb4_0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
        <p:cNvGrpSpPr/>
        <p:nvPr/>
      </p:nvGrpSpPr>
      <p:grpSpPr>
        <a:xfrm>
          <a:off x="0" y="0"/>
          <a:ext cx="0" cy="0"/>
          <a:chOff x="0" y="0"/>
          <a:chExt cx="0" cy="0"/>
        </a:xfrm>
      </p:grpSpPr>
      <p:sp>
        <p:nvSpPr>
          <p:cNvPr id="1572" name="Google Shape;1572;g117e2e1abb4_0_7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 name="Google Shape;1573;g117e2e1abb4_0_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6"/>
        <p:cNvGrpSpPr/>
        <p:nvPr/>
      </p:nvGrpSpPr>
      <p:grpSpPr>
        <a:xfrm>
          <a:off x="0" y="0"/>
          <a:ext cx="0" cy="0"/>
          <a:chOff x="0" y="0"/>
          <a:chExt cx="0" cy="0"/>
        </a:xfrm>
      </p:grpSpPr>
      <p:sp>
        <p:nvSpPr>
          <p:cNvPr id="1657" name="Google Shape;1657;g117e2e1abb4_0_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8" name="Google Shape;1658;g117e2e1abb4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8"/>
        <p:cNvGrpSpPr/>
        <p:nvPr/>
      </p:nvGrpSpPr>
      <p:grpSpPr>
        <a:xfrm>
          <a:off x="0" y="0"/>
          <a:ext cx="0" cy="0"/>
          <a:chOff x="0" y="0"/>
          <a:chExt cx="0" cy="0"/>
        </a:xfrm>
      </p:grpSpPr>
      <p:sp>
        <p:nvSpPr>
          <p:cNvPr id="1709" name="Google Shape;1709;g117e2e1abb4_0_3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0" name="Google Shape;1710;g117e2e1abb4_0_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7"/>
        <p:cNvGrpSpPr/>
        <p:nvPr/>
      </p:nvGrpSpPr>
      <p:grpSpPr>
        <a:xfrm>
          <a:off x="0" y="0"/>
          <a:ext cx="0" cy="0"/>
          <a:chOff x="0" y="0"/>
          <a:chExt cx="0" cy="0"/>
        </a:xfrm>
      </p:grpSpPr>
      <p:sp>
        <p:nvSpPr>
          <p:cNvPr id="1768" name="Google Shape;1768;g117e2e1abb4_0_1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9" name="Google Shape;1769;g117e2e1abb4_0_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9"/>
        <p:cNvGrpSpPr/>
        <p:nvPr/>
      </p:nvGrpSpPr>
      <p:grpSpPr>
        <a:xfrm>
          <a:off x="0" y="0"/>
          <a:ext cx="0" cy="0"/>
          <a:chOff x="0" y="0"/>
          <a:chExt cx="0" cy="0"/>
        </a:xfrm>
      </p:grpSpPr>
      <p:sp>
        <p:nvSpPr>
          <p:cNvPr id="1810" name="Google Shape;1810;g117e2e1abb4_0_9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1" name="Google Shape;1811;g117e2e1abb4_0_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
        <p:cNvGrpSpPr/>
        <p:nvPr/>
      </p:nvGrpSpPr>
      <p:grpSpPr>
        <a:xfrm>
          <a:off x="0" y="0"/>
          <a:ext cx="0" cy="0"/>
          <a:chOff x="0" y="0"/>
          <a:chExt cx="0" cy="0"/>
        </a:xfrm>
      </p:grpSpPr>
      <p:sp>
        <p:nvSpPr>
          <p:cNvPr id="1916" name="Google Shape;1916;g117e2e1abb4_0_1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 name="Google Shape;1917;g117e2e1abb4_0_1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117e2e1abb4_0_14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117e2e1abb4_0_14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8"/>
        <p:cNvGrpSpPr/>
        <p:nvPr/>
      </p:nvGrpSpPr>
      <p:grpSpPr>
        <a:xfrm>
          <a:off x="0" y="0"/>
          <a:ext cx="0" cy="0"/>
          <a:chOff x="0" y="0"/>
          <a:chExt cx="0" cy="0"/>
        </a:xfrm>
      </p:grpSpPr>
      <p:sp>
        <p:nvSpPr>
          <p:cNvPr id="2039" name="Google Shape;2039;g11683d5b005_0_32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0" name="Google Shape;2040;g11683d5b005_0_3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1"/>
        <p:cNvGrpSpPr/>
        <p:nvPr/>
      </p:nvGrpSpPr>
      <p:grpSpPr>
        <a:xfrm>
          <a:off x="0" y="0"/>
          <a:ext cx="0" cy="0"/>
          <a:chOff x="0" y="0"/>
          <a:chExt cx="0" cy="0"/>
        </a:xfrm>
      </p:grpSpPr>
      <p:sp>
        <p:nvSpPr>
          <p:cNvPr id="2062" name="Google Shape;2062;g117e2e1abb4_0_17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3" name="Google Shape;2063;g117e2e1abb4_0_1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8"/>
        <p:cNvGrpSpPr/>
        <p:nvPr/>
      </p:nvGrpSpPr>
      <p:grpSpPr>
        <a:xfrm>
          <a:off x="0" y="0"/>
          <a:ext cx="0" cy="0"/>
          <a:chOff x="0" y="0"/>
          <a:chExt cx="0" cy="0"/>
        </a:xfrm>
      </p:grpSpPr>
      <p:sp>
        <p:nvSpPr>
          <p:cNvPr id="2209" name="Google Shape;2209;g117e2e1abb4_0_18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0" name="Google Shape;2210;g117e2e1abb4_0_1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117dbb35ba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117dbb35ba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1"/>
        <p:cNvGrpSpPr/>
        <p:nvPr/>
      </p:nvGrpSpPr>
      <p:grpSpPr>
        <a:xfrm>
          <a:off x="0" y="0"/>
          <a:ext cx="0" cy="0"/>
          <a:chOff x="0" y="0"/>
          <a:chExt cx="0" cy="0"/>
        </a:xfrm>
      </p:grpSpPr>
      <p:sp>
        <p:nvSpPr>
          <p:cNvPr id="2222" name="Google Shape;2222;g117e2e1abb4_0_2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3" name="Google Shape;2223;g117e2e1abb4_0_2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5"/>
        <p:cNvGrpSpPr/>
        <p:nvPr/>
      </p:nvGrpSpPr>
      <p:grpSpPr>
        <a:xfrm>
          <a:off x="0" y="0"/>
          <a:ext cx="0" cy="0"/>
          <a:chOff x="0" y="0"/>
          <a:chExt cx="0" cy="0"/>
        </a:xfrm>
      </p:grpSpPr>
      <p:sp>
        <p:nvSpPr>
          <p:cNvPr id="2336" name="Google Shape;2336;g117e2e1abb4_0_3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7" name="Google Shape;2337;g117e2e1abb4_0_3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1"/>
        <p:cNvGrpSpPr/>
        <p:nvPr/>
      </p:nvGrpSpPr>
      <p:grpSpPr>
        <a:xfrm>
          <a:off x="0" y="0"/>
          <a:ext cx="0" cy="0"/>
          <a:chOff x="0" y="0"/>
          <a:chExt cx="0" cy="0"/>
        </a:xfrm>
      </p:grpSpPr>
      <p:sp>
        <p:nvSpPr>
          <p:cNvPr id="2392" name="Google Shape;2392;g117e2e1abb4_0_27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3" name="Google Shape;2393;g117e2e1abb4_0_2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9"/>
        <p:cNvGrpSpPr/>
        <p:nvPr/>
      </p:nvGrpSpPr>
      <p:grpSpPr>
        <a:xfrm>
          <a:off x="0" y="0"/>
          <a:ext cx="0" cy="0"/>
          <a:chOff x="0" y="0"/>
          <a:chExt cx="0" cy="0"/>
        </a:xfrm>
      </p:grpSpPr>
      <p:sp>
        <p:nvSpPr>
          <p:cNvPr id="2450" name="Google Shape;2450;g117e2e1abb4_0_32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1" name="Google Shape;2451;g117e2e1abb4_0_3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4"/>
        <p:cNvGrpSpPr/>
        <p:nvPr/>
      </p:nvGrpSpPr>
      <p:grpSpPr>
        <a:xfrm>
          <a:off x="0" y="0"/>
          <a:ext cx="0" cy="0"/>
          <a:chOff x="0" y="0"/>
          <a:chExt cx="0" cy="0"/>
        </a:xfrm>
      </p:grpSpPr>
      <p:sp>
        <p:nvSpPr>
          <p:cNvPr id="2515" name="Google Shape;2515;g117e2e1abb4_0_36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6" name="Google Shape;2516;g117e2e1abb4_0_3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2"/>
        <p:cNvGrpSpPr/>
        <p:nvPr/>
      </p:nvGrpSpPr>
      <p:grpSpPr>
        <a:xfrm>
          <a:off x="0" y="0"/>
          <a:ext cx="0" cy="0"/>
          <a:chOff x="0" y="0"/>
          <a:chExt cx="0" cy="0"/>
        </a:xfrm>
      </p:grpSpPr>
      <p:sp>
        <p:nvSpPr>
          <p:cNvPr id="2563" name="Google Shape;2563;g117e2e1abb4_0_35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4" name="Google Shape;2564;g117e2e1abb4_0_3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5"/>
        <p:cNvGrpSpPr/>
        <p:nvPr/>
      </p:nvGrpSpPr>
      <p:grpSpPr>
        <a:xfrm>
          <a:off x="0" y="0"/>
          <a:ext cx="0" cy="0"/>
          <a:chOff x="0" y="0"/>
          <a:chExt cx="0" cy="0"/>
        </a:xfrm>
      </p:grpSpPr>
      <p:sp>
        <p:nvSpPr>
          <p:cNvPr id="2596" name="Google Shape;2596;g117e2e1abb4_0_37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7" name="Google Shape;2597;g117e2e1abb4_0_3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3"/>
        <p:cNvGrpSpPr/>
        <p:nvPr/>
      </p:nvGrpSpPr>
      <p:grpSpPr>
        <a:xfrm>
          <a:off x="0" y="0"/>
          <a:ext cx="0" cy="0"/>
          <a:chOff x="0" y="0"/>
          <a:chExt cx="0" cy="0"/>
        </a:xfrm>
      </p:grpSpPr>
      <p:sp>
        <p:nvSpPr>
          <p:cNvPr id="2654" name="Google Shape;2654;g117e2e1abb4_0_3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5" name="Google Shape;2655;g117e2e1abb4_0_3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1"/>
        <p:cNvGrpSpPr/>
        <p:nvPr/>
      </p:nvGrpSpPr>
      <p:grpSpPr>
        <a:xfrm>
          <a:off x="0" y="0"/>
          <a:ext cx="0" cy="0"/>
          <a:chOff x="0" y="0"/>
          <a:chExt cx="0" cy="0"/>
        </a:xfrm>
      </p:grpSpPr>
      <p:sp>
        <p:nvSpPr>
          <p:cNvPr id="2712" name="Google Shape;2712;g117e2e1abb4_0_4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3" name="Google Shape;2713;g117e2e1abb4_0_4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9"/>
        <p:cNvGrpSpPr/>
        <p:nvPr/>
      </p:nvGrpSpPr>
      <p:grpSpPr>
        <a:xfrm>
          <a:off x="0" y="0"/>
          <a:ext cx="0" cy="0"/>
          <a:chOff x="0" y="0"/>
          <a:chExt cx="0" cy="0"/>
        </a:xfrm>
      </p:grpSpPr>
      <p:sp>
        <p:nvSpPr>
          <p:cNvPr id="2780" name="Google Shape;2780;g117e2e1abb4_0_37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1" name="Google Shape;2781;g117e2e1abb4_0_3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117dbb35ba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117dbb35ba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28461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6"/>
        <p:cNvGrpSpPr/>
        <p:nvPr/>
      </p:nvGrpSpPr>
      <p:grpSpPr>
        <a:xfrm>
          <a:off x="0" y="0"/>
          <a:ext cx="0" cy="0"/>
          <a:chOff x="0" y="0"/>
          <a:chExt cx="0" cy="0"/>
        </a:xfrm>
      </p:grpSpPr>
      <p:sp>
        <p:nvSpPr>
          <p:cNvPr id="2807" name="Google Shape;2807;g117e2e1abb4_0_4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8" name="Google Shape;2808;g117e2e1abb4_0_4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6"/>
        <p:cNvGrpSpPr/>
        <p:nvPr/>
      </p:nvGrpSpPr>
      <p:grpSpPr>
        <a:xfrm>
          <a:off x="0" y="0"/>
          <a:ext cx="0" cy="0"/>
          <a:chOff x="0" y="0"/>
          <a:chExt cx="0" cy="0"/>
        </a:xfrm>
      </p:grpSpPr>
      <p:sp>
        <p:nvSpPr>
          <p:cNvPr id="2957" name="Google Shape;2957;g117ca54d6da_2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8" name="Google Shape;2958;g117ca54d6da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6"/>
        <p:cNvGrpSpPr/>
        <p:nvPr/>
      </p:nvGrpSpPr>
      <p:grpSpPr>
        <a:xfrm>
          <a:off x="0" y="0"/>
          <a:ext cx="0" cy="0"/>
          <a:chOff x="0" y="0"/>
          <a:chExt cx="0" cy="0"/>
        </a:xfrm>
      </p:grpSpPr>
      <p:sp>
        <p:nvSpPr>
          <p:cNvPr id="3367" name="Google Shape;3367;g117e2e1abb4_0_46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8" name="Google Shape;3368;g117e2e1abb4_0_4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2"/>
        <p:cNvGrpSpPr/>
        <p:nvPr/>
      </p:nvGrpSpPr>
      <p:grpSpPr>
        <a:xfrm>
          <a:off x="0" y="0"/>
          <a:ext cx="0" cy="0"/>
          <a:chOff x="0" y="0"/>
          <a:chExt cx="0" cy="0"/>
        </a:xfrm>
      </p:grpSpPr>
      <p:sp>
        <p:nvSpPr>
          <p:cNvPr id="3393" name="Google Shape;3393;g118104c07e8_0_18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4" name="Google Shape;3394;g118104c07e8_0_18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9"/>
        <p:cNvGrpSpPr/>
        <p:nvPr/>
      </p:nvGrpSpPr>
      <p:grpSpPr>
        <a:xfrm>
          <a:off x="0" y="0"/>
          <a:ext cx="0" cy="0"/>
          <a:chOff x="0" y="0"/>
          <a:chExt cx="0" cy="0"/>
        </a:xfrm>
      </p:grpSpPr>
      <p:sp>
        <p:nvSpPr>
          <p:cNvPr id="3400" name="Google Shape;3400;g118104c07e8_0_18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1" name="Google Shape;3401;g118104c07e8_0_18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118104c07e8_0_187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118104c07e8_0_18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3"/>
        <p:cNvGrpSpPr/>
        <p:nvPr/>
      </p:nvGrpSpPr>
      <p:grpSpPr>
        <a:xfrm>
          <a:off x="0" y="0"/>
          <a:ext cx="0" cy="0"/>
          <a:chOff x="0" y="0"/>
          <a:chExt cx="0" cy="0"/>
        </a:xfrm>
      </p:grpSpPr>
      <p:sp>
        <p:nvSpPr>
          <p:cNvPr id="3434" name="Google Shape;3434;g118104c07e8_0_18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5" name="Google Shape;3435;g118104c07e8_0_18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9"/>
        <p:cNvGrpSpPr/>
        <p:nvPr/>
      </p:nvGrpSpPr>
      <p:grpSpPr>
        <a:xfrm>
          <a:off x="0" y="0"/>
          <a:ext cx="0" cy="0"/>
          <a:chOff x="0" y="0"/>
          <a:chExt cx="0" cy="0"/>
        </a:xfrm>
      </p:grpSpPr>
      <p:sp>
        <p:nvSpPr>
          <p:cNvPr id="3450" name="Google Shape;3450;g118104c07e8_0_18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1" name="Google Shape;3451;g118104c07e8_0_18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6"/>
        <p:cNvGrpSpPr/>
        <p:nvPr/>
      </p:nvGrpSpPr>
      <p:grpSpPr>
        <a:xfrm>
          <a:off x="0" y="0"/>
          <a:ext cx="0" cy="0"/>
          <a:chOff x="0" y="0"/>
          <a:chExt cx="0" cy="0"/>
        </a:xfrm>
      </p:grpSpPr>
      <p:sp>
        <p:nvSpPr>
          <p:cNvPr id="3787" name="Google Shape;3787;g118104c07e8_0_19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8" name="Google Shape;3788;g118104c07e8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7"/>
        <p:cNvGrpSpPr/>
        <p:nvPr/>
      </p:nvGrpSpPr>
      <p:grpSpPr>
        <a:xfrm>
          <a:off x="0" y="0"/>
          <a:ext cx="0" cy="0"/>
          <a:chOff x="0" y="0"/>
          <a:chExt cx="0" cy="0"/>
        </a:xfrm>
      </p:grpSpPr>
      <p:sp>
        <p:nvSpPr>
          <p:cNvPr id="5988" name="Google Shape;5988;g118104c07e8_0_213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9" name="Google Shape;5989;g118104c07e8_0_21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117dbb35ba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117dbb35ba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53541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06"/>
        <p:cNvGrpSpPr/>
        <p:nvPr/>
      </p:nvGrpSpPr>
      <p:grpSpPr>
        <a:xfrm>
          <a:off x="0" y="0"/>
          <a:ext cx="0" cy="0"/>
          <a:chOff x="0" y="0"/>
          <a:chExt cx="0" cy="0"/>
        </a:xfrm>
      </p:grpSpPr>
      <p:sp>
        <p:nvSpPr>
          <p:cNvPr id="6407" name="Google Shape;6407;g118104c07e8_0_21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08" name="Google Shape;6408;g118104c07e8_0_21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6"/>
        <p:cNvGrpSpPr/>
        <p:nvPr/>
      </p:nvGrpSpPr>
      <p:grpSpPr>
        <a:xfrm>
          <a:off x="0" y="0"/>
          <a:ext cx="0" cy="0"/>
          <a:chOff x="0" y="0"/>
          <a:chExt cx="0" cy="0"/>
        </a:xfrm>
      </p:grpSpPr>
      <p:sp>
        <p:nvSpPr>
          <p:cNvPr id="6577" name="Google Shape;6577;g118104c07e8_0_219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8" name="Google Shape;6578;g118104c07e8_0_21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1"/>
        <p:cNvGrpSpPr/>
        <p:nvPr/>
      </p:nvGrpSpPr>
      <p:grpSpPr>
        <a:xfrm>
          <a:off x="0" y="0"/>
          <a:ext cx="0" cy="0"/>
          <a:chOff x="0" y="0"/>
          <a:chExt cx="0" cy="0"/>
        </a:xfrm>
      </p:grpSpPr>
      <p:sp>
        <p:nvSpPr>
          <p:cNvPr id="6982" name="Google Shape;6982;g118104c07e8_0_223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3" name="Google Shape;6983;g118104c07e8_0_2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1"/>
        <p:cNvGrpSpPr/>
        <p:nvPr/>
      </p:nvGrpSpPr>
      <p:grpSpPr>
        <a:xfrm>
          <a:off x="0" y="0"/>
          <a:ext cx="0" cy="0"/>
          <a:chOff x="0" y="0"/>
          <a:chExt cx="0" cy="0"/>
        </a:xfrm>
      </p:grpSpPr>
      <p:sp>
        <p:nvSpPr>
          <p:cNvPr id="7362" name="Google Shape;7362;g118104c07e8_0_226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3" name="Google Shape;7363;g118104c07e8_0_22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0"/>
        <p:cNvGrpSpPr/>
        <p:nvPr/>
      </p:nvGrpSpPr>
      <p:grpSpPr>
        <a:xfrm>
          <a:off x="0" y="0"/>
          <a:ext cx="0" cy="0"/>
          <a:chOff x="0" y="0"/>
          <a:chExt cx="0" cy="0"/>
        </a:xfrm>
      </p:grpSpPr>
      <p:sp>
        <p:nvSpPr>
          <p:cNvPr id="8131" name="Google Shape;8131;g118104c07e8_0_23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2" name="Google Shape;8132;g118104c07e8_0_23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7"/>
        <p:cNvGrpSpPr/>
        <p:nvPr/>
      </p:nvGrpSpPr>
      <p:grpSpPr>
        <a:xfrm>
          <a:off x="0" y="0"/>
          <a:ext cx="0" cy="0"/>
          <a:chOff x="0" y="0"/>
          <a:chExt cx="0" cy="0"/>
        </a:xfrm>
      </p:grpSpPr>
      <p:sp>
        <p:nvSpPr>
          <p:cNvPr id="9538" name="Google Shape;9538;g118104c07e8_0_24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39" name="Google Shape;9539;g118104c07e8_0_24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1"/>
        <p:cNvGrpSpPr/>
        <p:nvPr/>
      </p:nvGrpSpPr>
      <p:grpSpPr>
        <a:xfrm>
          <a:off x="0" y="0"/>
          <a:ext cx="0" cy="0"/>
          <a:chOff x="0" y="0"/>
          <a:chExt cx="0" cy="0"/>
        </a:xfrm>
      </p:grpSpPr>
      <p:sp>
        <p:nvSpPr>
          <p:cNvPr id="11932" name="Google Shape;11932;g118104c07e8_0_272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3" name="Google Shape;11933;g118104c07e8_0_27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5"/>
        <p:cNvGrpSpPr/>
        <p:nvPr/>
      </p:nvGrpSpPr>
      <p:grpSpPr>
        <a:xfrm>
          <a:off x="0" y="0"/>
          <a:ext cx="0" cy="0"/>
          <a:chOff x="0" y="0"/>
          <a:chExt cx="0" cy="0"/>
        </a:xfrm>
      </p:grpSpPr>
      <p:sp>
        <p:nvSpPr>
          <p:cNvPr id="13946" name="Google Shape;13946;g118104c07e8_0_29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7" name="Google Shape;13947;g118104c07e8_0_29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1"/>
        <p:cNvGrpSpPr/>
        <p:nvPr/>
      </p:nvGrpSpPr>
      <p:grpSpPr>
        <a:xfrm>
          <a:off x="0" y="0"/>
          <a:ext cx="0" cy="0"/>
          <a:chOff x="0" y="0"/>
          <a:chExt cx="0" cy="0"/>
        </a:xfrm>
      </p:grpSpPr>
      <p:sp>
        <p:nvSpPr>
          <p:cNvPr id="15582" name="Google Shape;15582;g118104c07e8_0_309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83" name="Google Shape;15583;g118104c07e8_0_30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23"/>
        <p:cNvGrpSpPr/>
        <p:nvPr/>
      </p:nvGrpSpPr>
      <p:grpSpPr>
        <a:xfrm>
          <a:off x="0" y="0"/>
          <a:ext cx="0" cy="0"/>
          <a:chOff x="0" y="0"/>
          <a:chExt cx="0" cy="0"/>
        </a:xfrm>
      </p:grpSpPr>
      <p:sp>
        <p:nvSpPr>
          <p:cNvPr id="16624" name="Google Shape;16624;g118104c07e8_0_319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5" name="Google Shape;16625;g118104c07e8_0_31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117dbb35ba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117dbb35ba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93731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66"/>
        <p:cNvGrpSpPr/>
        <p:nvPr/>
      </p:nvGrpSpPr>
      <p:grpSpPr>
        <a:xfrm>
          <a:off x="0" y="0"/>
          <a:ext cx="0" cy="0"/>
          <a:chOff x="0" y="0"/>
          <a:chExt cx="0" cy="0"/>
        </a:xfrm>
      </p:grpSpPr>
      <p:sp>
        <p:nvSpPr>
          <p:cNvPr id="18167" name="Google Shape;18167;g118104c07e8_0_374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68" name="Google Shape;18168;g118104c07e8_0_37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117dbb35ba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117dbb35ba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47124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
        <p:cNvGrpSpPr/>
        <p:nvPr/>
      </p:nvGrpSpPr>
      <p:grpSpPr>
        <a:xfrm>
          <a:off x="0" y="0"/>
          <a:ext cx="0" cy="0"/>
          <a:chOff x="0" y="0"/>
          <a:chExt cx="0" cy="0"/>
        </a:xfrm>
      </p:grpSpPr>
      <p:sp>
        <p:nvSpPr>
          <p:cNvPr id="978" name="Google Shape;978;g11683d5b005_0_2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 name="Google Shape;979;g11683d5b005_0_2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117dbb35ba1_0_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117dbb35ba1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162500"/>
            <a:ext cx="5158200" cy="2246700"/>
          </a:xfrm>
          <a:prstGeom prst="rect">
            <a:avLst/>
          </a:prstGeom>
          <a:noFill/>
        </p:spPr>
        <p:txBody>
          <a:bodyPr spcFirstLastPara="1" wrap="square" lIns="91425" tIns="91425" rIns="91425" bIns="91425" anchor="b" anchorCtr="0">
            <a:noAutofit/>
          </a:bodyPr>
          <a:lstStyle>
            <a:lvl1pPr lvl="0" algn="l">
              <a:spcBef>
                <a:spcPts val="0"/>
              </a:spcBef>
              <a:spcAft>
                <a:spcPts val="0"/>
              </a:spcAft>
              <a:buSzPts val="5200"/>
              <a:buNone/>
              <a:defRPr sz="4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13225" y="3562200"/>
            <a:ext cx="5158200" cy="4188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3069275" y="7459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997086" y="23640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194836" y="463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8150" y="43882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60386" y="29625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848561" y="4356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022322" y="42361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725450" y="45029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36811" y="8277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6736" y="46085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086672" y="19266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945885" y="5112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947423" y="46563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086686" y="4830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751498" y="463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09185" y="11125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414811" y="1323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1" name="Shape 163"/>
        <p:cNvGrpSpPr/>
        <p:nvPr/>
      </p:nvGrpSpPr>
      <p:grpSpPr>
        <a:xfrm>
          <a:off x="0" y="0"/>
          <a:ext cx="0" cy="0"/>
          <a:chOff x="0" y="0"/>
          <a:chExt cx="0" cy="0"/>
        </a:xfrm>
      </p:grpSpPr>
      <p:sp>
        <p:nvSpPr>
          <p:cNvPr id="164" name="Google Shape;164;p11"/>
          <p:cNvSpPr txBox="1">
            <a:spLocks noGrp="1"/>
          </p:cNvSpPr>
          <p:nvPr>
            <p:ph type="title" hasCustomPrompt="1"/>
          </p:nvPr>
        </p:nvSpPr>
        <p:spPr>
          <a:xfrm>
            <a:off x="1387200" y="1131775"/>
            <a:ext cx="6369600" cy="23019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15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5" name="Google Shape;165;p11"/>
          <p:cNvSpPr txBox="1">
            <a:spLocks noGrp="1"/>
          </p:cNvSpPr>
          <p:nvPr>
            <p:ph type="subTitle" idx="1"/>
          </p:nvPr>
        </p:nvSpPr>
        <p:spPr>
          <a:xfrm>
            <a:off x="1387200" y="3484950"/>
            <a:ext cx="6369600" cy="40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66" name="Google Shape;166;p11"/>
          <p:cNvSpPr/>
          <p:nvPr/>
        </p:nvSpPr>
        <p:spPr>
          <a:xfrm>
            <a:off x="8325138" y="46085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1"/>
          <p:cNvSpPr/>
          <p:nvPr/>
        </p:nvSpPr>
        <p:spPr>
          <a:xfrm>
            <a:off x="361710" y="3326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2543636" y="4326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6875436" y="3664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1121886" y="22060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4587885" y="46381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3962263" y="6448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361711" y="34336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1021536" y="45608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1"/>
          <p:cNvSpPr/>
          <p:nvPr/>
        </p:nvSpPr>
        <p:spPr>
          <a:xfrm>
            <a:off x="5470786" y="284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1"/>
          <p:cNvSpPr/>
          <p:nvPr/>
        </p:nvSpPr>
        <p:spPr>
          <a:xfrm>
            <a:off x="7111236" y="8560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1"/>
          <p:cNvSpPr/>
          <p:nvPr/>
        </p:nvSpPr>
        <p:spPr>
          <a:xfrm>
            <a:off x="8536411"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1"/>
          <p:cNvSpPr/>
          <p:nvPr/>
        </p:nvSpPr>
        <p:spPr>
          <a:xfrm>
            <a:off x="8585386" y="252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1"/>
          <p:cNvSpPr/>
          <p:nvPr/>
        </p:nvSpPr>
        <p:spPr>
          <a:xfrm>
            <a:off x="7935310" y="18035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1"/>
          <p:cNvSpPr/>
          <p:nvPr/>
        </p:nvSpPr>
        <p:spPr>
          <a:xfrm>
            <a:off x="3111211" y="42783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1"/>
          <p:cNvSpPr/>
          <p:nvPr/>
        </p:nvSpPr>
        <p:spPr>
          <a:xfrm>
            <a:off x="2015563" y="41148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1"/>
          <p:cNvSpPr/>
          <p:nvPr/>
        </p:nvSpPr>
        <p:spPr>
          <a:xfrm>
            <a:off x="5699386" y="42783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1"/>
        </a:solidFill>
        <a:effectLst/>
      </p:bgPr>
    </p:bg>
    <p:spTree>
      <p:nvGrpSpPr>
        <p:cNvPr id="1" name="Shape 18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lt2"/>
        </a:solidFill>
        <a:effectLst/>
      </p:bgPr>
    </p:bg>
    <p:spTree>
      <p:nvGrpSpPr>
        <p:cNvPr id="1" name="Shape 184"/>
        <p:cNvGrpSpPr/>
        <p:nvPr/>
      </p:nvGrpSpPr>
      <p:grpSpPr>
        <a:xfrm>
          <a:off x="0" y="0"/>
          <a:ext cx="0" cy="0"/>
          <a:chOff x="0" y="0"/>
          <a:chExt cx="0" cy="0"/>
        </a:xfrm>
      </p:grpSpPr>
      <p:sp>
        <p:nvSpPr>
          <p:cNvPr id="185" name="Google Shape;185;p13"/>
          <p:cNvSpPr txBox="1">
            <a:spLocks noGrp="1"/>
          </p:cNvSpPr>
          <p:nvPr>
            <p:ph type="title"/>
          </p:nvPr>
        </p:nvSpPr>
        <p:spPr>
          <a:xfrm>
            <a:off x="713225" y="1939850"/>
            <a:ext cx="2347500" cy="35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 name="Google Shape;186;p13"/>
          <p:cNvSpPr txBox="1">
            <a:spLocks noGrp="1"/>
          </p:cNvSpPr>
          <p:nvPr>
            <p:ph type="subTitle" idx="1"/>
          </p:nvPr>
        </p:nvSpPr>
        <p:spPr>
          <a:xfrm>
            <a:off x="713225" y="2295000"/>
            <a:ext cx="23475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13"/>
          <p:cNvSpPr txBox="1">
            <a:spLocks noGrp="1"/>
          </p:cNvSpPr>
          <p:nvPr>
            <p:ph type="title" idx="2" hasCustomPrompt="1"/>
          </p:nvPr>
        </p:nvSpPr>
        <p:spPr>
          <a:xfrm>
            <a:off x="713225" y="1250913"/>
            <a:ext cx="7548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8" name="Google Shape;188;p13"/>
          <p:cNvSpPr txBox="1">
            <a:spLocks noGrp="1"/>
          </p:cNvSpPr>
          <p:nvPr>
            <p:ph type="title" idx="3"/>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189" name="Google Shape;189;p13"/>
          <p:cNvSpPr txBox="1">
            <a:spLocks noGrp="1"/>
          </p:cNvSpPr>
          <p:nvPr>
            <p:ph type="title" idx="4"/>
          </p:nvPr>
        </p:nvSpPr>
        <p:spPr>
          <a:xfrm>
            <a:off x="3398250" y="1939850"/>
            <a:ext cx="2347500" cy="35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0" name="Google Shape;190;p13"/>
          <p:cNvSpPr txBox="1">
            <a:spLocks noGrp="1"/>
          </p:cNvSpPr>
          <p:nvPr>
            <p:ph type="subTitle" idx="5"/>
          </p:nvPr>
        </p:nvSpPr>
        <p:spPr>
          <a:xfrm>
            <a:off x="3398250" y="2295000"/>
            <a:ext cx="23475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1" name="Google Shape;191;p13"/>
          <p:cNvSpPr txBox="1">
            <a:spLocks noGrp="1"/>
          </p:cNvSpPr>
          <p:nvPr>
            <p:ph type="title" idx="6" hasCustomPrompt="1"/>
          </p:nvPr>
        </p:nvSpPr>
        <p:spPr>
          <a:xfrm>
            <a:off x="3398250" y="1250913"/>
            <a:ext cx="7548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2" name="Google Shape;192;p13"/>
          <p:cNvSpPr txBox="1">
            <a:spLocks noGrp="1"/>
          </p:cNvSpPr>
          <p:nvPr>
            <p:ph type="title" idx="7"/>
          </p:nvPr>
        </p:nvSpPr>
        <p:spPr>
          <a:xfrm>
            <a:off x="6083275" y="1939850"/>
            <a:ext cx="2347500" cy="35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3" name="Google Shape;193;p13"/>
          <p:cNvSpPr txBox="1">
            <a:spLocks noGrp="1"/>
          </p:cNvSpPr>
          <p:nvPr>
            <p:ph type="subTitle" idx="8"/>
          </p:nvPr>
        </p:nvSpPr>
        <p:spPr>
          <a:xfrm>
            <a:off x="6083275" y="2295000"/>
            <a:ext cx="23475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13"/>
          <p:cNvSpPr txBox="1">
            <a:spLocks noGrp="1"/>
          </p:cNvSpPr>
          <p:nvPr>
            <p:ph type="title" idx="9" hasCustomPrompt="1"/>
          </p:nvPr>
        </p:nvSpPr>
        <p:spPr>
          <a:xfrm>
            <a:off x="6083275" y="1250913"/>
            <a:ext cx="7548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 name="Google Shape;195;p13"/>
          <p:cNvSpPr txBox="1">
            <a:spLocks noGrp="1"/>
          </p:cNvSpPr>
          <p:nvPr>
            <p:ph type="title" idx="13"/>
          </p:nvPr>
        </p:nvSpPr>
        <p:spPr>
          <a:xfrm>
            <a:off x="713213" y="3660225"/>
            <a:ext cx="2347500" cy="35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6" name="Google Shape;196;p13"/>
          <p:cNvSpPr txBox="1">
            <a:spLocks noGrp="1"/>
          </p:cNvSpPr>
          <p:nvPr>
            <p:ph type="subTitle" idx="14"/>
          </p:nvPr>
        </p:nvSpPr>
        <p:spPr>
          <a:xfrm>
            <a:off x="713213" y="4015375"/>
            <a:ext cx="23475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7" name="Google Shape;197;p13"/>
          <p:cNvSpPr txBox="1">
            <a:spLocks noGrp="1"/>
          </p:cNvSpPr>
          <p:nvPr>
            <p:ph type="title" idx="15" hasCustomPrompt="1"/>
          </p:nvPr>
        </p:nvSpPr>
        <p:spPr>
          <a:xfrm>
            <a:off x="713213" y="2971288"/>
            <a:ext cx="7548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8" name="Google Shape;198;p13"/>
          <p:cNvSpPr txBox="1">
            <a:spLocks noGrp="1"/>
          </p:cNvSpPr>
          <p:nvPr>
            <p:ph type="title" idx="16"/>
          </p:nvPr>
        </p:nvSpPr>
        <p:spPr>
          <a:xfrm>
            <a:off x="3398238" y="3660225"/>
            <a:ext cx="2347500" cy="35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9" name="Google Shape;199;p13"/>
          <p:cNvSpPr txBox="1">
            <a:spLocks noGrp="1"/>
          </p:cNvSpPr>
          <p:nvPr>
            <p:ph type="subTitle" idx="17"/>
          </p:nvPr>
        </p:nvSpPr>
        <p:spPr>
          <a:xfrm>
            <a:off x="3398238" y="4015375"/>
            <a:ext cx="23475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 name="Google Shape;200;p13"/>
          <p:cNvSpPr txBox="1">
            <a:spLocks noGrp="1"/>
          </p:cNvSpPr>
          <p:nvPr>
            <p:ph type="title" idx="18" hasCustomPrompt="1"/>
          </p:nvPr>
        </p:nvSpPr>
        <p:spPr>
          <a:xfrm>
            <a:off x="3398238" y="2971288"/>
            <a:ext cx="754800" cy="478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1" name="Google Shape;201;p13"/>
          <p:cNvSpPr/>
          <p:nvPr/>
        </p:nvSpPr>
        <p:spPr>
          <a:xfrm>
            <a:off x="7001536" y="6155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3"/>
          <p:cNvSpPr/>
          <p:nvPr/>
        </p:nvSpPr>
        <p:spPr>
          <a:xfrm>
            <a:off x="6443035" y="44292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3"/>
          <p:cNvSpPr/>
          <p:nvPr/>
        </p:nvSpPr>
        <p:spPr>
          <a:xfrm>
            <a:off x="8169825" y="7071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3"/>
          <p:cNvSpPr/>
          <p:nvPr/>
        </p:nvSpPr>
        <p:spPr>
          <a:xfrm>
            <a:off x="267436" y="4695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3"/>
          <p:cNvSpPr/>
          <p:nvPr/>
        </p:nvSpPr>
        <p:spPr>
          <a:xfrm>
            <a:off x="4794135"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3"/>
          <p:cNvSpPr/>
          <p:nvPr/>
        </p:nvSpPr>
        <p:spPr>
          <a:xfrm>
            <a:off x="8568111" y="18920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3"/>
          <p:cNvSpPr/>
          <p:nvPr/>
        </p:nvSpPr>
        <p:spPr>
          <a:xfrm>
            <a:off x="1376535" y="474288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3"/>
          <p:cNvSpPr/>
          <p:nvPr/>
        </p:nvSpPr>
        <p:spPr>
          <a:xfrm>
            <a:off x="2085636" y="2486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3"/>
          <p:cNvSpPr/>
          <p:nvPr/>
        </p:nvSpPr>
        <p:spPr>
          <a:xfrm>
            <a:off x="5956211" y="34017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3"/>
          <p:cNvSpPr/>
          <p:nvPr/>
        </p:nvSpPr>
        <p:spPr>
          <a:xfrm>
            <a:off x="186625" y="10177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3"/>
          <p:cNvSpPr/>
          <p:nvPr/>
        </p:nvSpPr>
        <p:spPr>
          <a:xfrm>
            <a:off x="519786" y="27806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3"/>
          <p:cNvSpPr/>
          <p:nvPr/>
        </p:nvSpPr>
        <p:spPr>
          <a:xfrm>
            <a:off x="5657161" y="1228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3"/>
          <p:cNvSpPr/>
          <p:nvPr/>
        </p:nvSpPr>
        <p:spPr>
          <a:xfrm>
            <a:off x="8169836" y="4204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lt2"/>
        </a:solidFill>
        <a:effectLst/>
      </p:bgPr>
    </p:bg>
    <p:spTree>
      <p:nvGrpSpPr>
        <p:cNvPr id="1" name="Shape 214"/>
        <p:cNvGrpSpPr/>
        <p:nvPr/>
      </p:nvGrpSpPr>
      <p:grpSpPr>
        <a:xfrm>
          <a:off x="0" y="0"/>
          <a:ext cx="0" cy="0"/>
          <a:chOff x="0" y="0"/>
          <a:chExt cx="0" cy="0"/>
        </a:xfrm>
      </p:grpSpPr>
      <p:sp>
        <p:nvSpPr>
          <p:cNvPr id="215" name="Google Shape;215;p14"/>
          <p:cNvSpPr txBox="1">
            <a:spLocks noGrp="1"/>
          </p:cNvSpPr>
          <p:nvPr>
            <p:ph type="title"/>
          </p:nvPr>
        </p:nvSpPr>
        <p:spPr>
          <a:xfrm>
            <a:off x="1997250" y="1116300"/>
            <a:ext cx="5149500" cy="22293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149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6" name="Google Shape;216;p14"/>
          <p:cNvSpPr txBox="1">
            <a:spLocks noGrp="1"/>
          </p:cNvSpPr>
          <p:nvPr>
            <p:ph type="subTitle" idx="1"/>
          </p:nvPr>
        </p:nvSpPr>
        <p:spPr>
          <a:xfrm>
            <a:off x="1997250" y="3345600"/>
            <a:ext cx="5149500" cy="60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2"/>
        </a:solidFill>
        <a:effectLst/>
      </p:bgPr>
    </p:bg>
    <p:spTree>
      <p:nvGrpSpPr>
        <p:cNvPr id="1" name="Shape 217"/>
        <p:cNvGrpSpPr/>
        <p:nvPr/>
      </p:nvGrpSpPr>
      <p:grpSpPr>
        <a:xfrm>
          <a:off x="0" y="0"/>
          <a:ext cx="0" cy="0"/>
          <a:chOff x="0" y="0"/>
          <a:chExt cx="0" cy="0"/>
        </a:xfrm>
      </p:grpSpPr>
      <p:sp>
        <p:nvSpPr>
          <p:cNvPr id="218" name="Google Shape;218;p15"/>
          <p:cNvSpPr txBox="1">
            <a:spLocks noGrp="1"/>
          </p:cNvSpPr>
          <p:nvPr>
            <p:ph type="title"/>
          </p:nvPr>
        </p:nvSpPr>
        <p:spPr>
          <a:xfrm>
            <a:off x="1654350" y="3546100"/>
            <a:ext cx="5835300" cy="393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1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19" name="Google Shape;219;p15"/>
          <p:cNvSpPr txBox="1">
            <a:spLocks noGrp="1"/>
          </p:cNvSpPr>
          <p:nvPr>
            <p:ph type="subTitle" idx="1"/>
          </p:nvPr>
        </p:nvSpPr>
        <p:spPr>
          <a:xfrm>
            <a:off x="1654350" y="1204388"/>
            <a:ext cx="5835300" cy="210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220" name="Google Shape;220;p15"/>
          <p:cNvSpPr/>
          <p:nvPr/>
        </p:nvSpPr>
        <p:spPr>
          <a:xfrm>
            <a:off x="8354760" y="4491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5"/>
          <p:cNvSpPr/>
          <p:nvPr/>
        </p:nvSpPr>
        <p:spPr>
          <a:xfrm>
            <a:off x="713213" y="33450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5"/>
          <p:cNvSpPr/>
          <p:nvPr/>
        </p:nvSpPr>
        <p:spPr>
          <a:xfrm>
            <a:off x="6075036" y="38347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5"/>
          <p:cNvSpPr/>
          <p:nvPr/>
        </p:nvSpPr>
        <p:spPr>
          <a:xfrm>
            <a:off x="2999186" y="44008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5"/>
          <p:cNvSpPr/>
          <p:nvPr/>
        </p:nvSpPr>
        <p:spPr>
          <a:xfrm>
            <a:off x="1145111" y="22309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5"/>
          <p:cNvSpPr/>
          <p:nvPr/>
        </p:nvSpPr>
        <p:spPr>
          <a:xfrm>
            <a:off x="3758085"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5"/>
          <p:cNvSpPr/>
          <p:nvPr/>
        </p:nvSpPr>
        <p:spPr>
          <a:xfrm>
            <a:off x="688411" y="436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5"/>
          <p:cNvSpPr/>
          <p:nvPr/>
        </p:nvSpPr>
        <p:spPr>
          <a:xfrm>
            <a:off x="61231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5"/>
          <p:cNvSpPr/>
          <p:nvPr/>
        </p:nvSpPr>
        <p:spPr>
          <a:xfrm>
            <a:off x="5605086" y="9086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5"/>
          <p:cNvSpPr/>
          <p:nvPr/>
        </p:nvSpPr>
        <p:spPr>
          <a:xfrm>
            <a:off x="7489638" y="6974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5"/>
          <p:cNvSpPr/>
          <p:nvPr/>
        </p:nvSpPr>
        <p:spPr>
          <a:xfrm>
            <a:off x="7852186" y="2705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8585361" y="15267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4572010" y="4491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
    <p:bg>
      <p:bgPr>
        <a:solidFill>
          <a:schemeClr val="lt2"/>
        </a:solidFill>
        <a:effectLst/>
      </p:bgPr>
    </p:bg>
    <p:spTree>
      <p:nvGrpSpPr>
        <p:cNvPr id="1" name="Shape 233"/>
        <p:cNvGrpSpPr/>
        <p:nvPr/>
      </p:nvGrpSpPr>
      <p:grpSpPr>
        <a:xfrm>
          <a:off x="0" y="0"/>
          <a:ext cx="0" cy="0"/>
          <a:chOff x="0" y="0"/>
          <a:chExt cx="0" cy="0"/>
        </a:xfrm>
      </p:grpSpPr>
      <p:sp>
        <p:nvSpPr>
          <p:cNvPr id="234" name="Google Shape;234;p16"/>
          <p:cNvSpPr txBox="1">
            <a:spLocks noGrp="1"/>
          </p:cNvSpPr>
          <p:nvPr>
            <p:ph type="title"/>
          </p:nvPr>
        </p:nvSpPr>
        <p:spPr>
          <a:xfrm>
            <a:off x="4311150" y="1199150"/>
            <a:ext cx="3852000" cy="16713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5" name="Google Shape;235;p16"/>
          <p:cNvSpPr txBox="1">
            <a:spLocks noGrp="1"/>
          </p:cNvSpPr>
          <p:nvPr>
            <p:ph type="subTitle" idx="1"/>
          </p:nvPr>
        </p:nvSpPr>
        <p:spPr>
          <a:xfrm>
            <a:off x="4311150" y="3129550"/>
            <a:ext cx="3852000" cy="8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6" name="Google Shape;236;p16"/>
          <p:cNvSpPr/>
          <p:nvPr/>
        </p:nvSpPr>
        <p:spPr>
          <a:xfrm>
            <a:off x="923160" y="36058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6"/>
          <p:cNvSpPr/>
          <p:nvPr/>
        </p:nvSpPr>
        <p:spPr>
          <a:xfrm>
            <a:off x="3637575" y="40740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6"/>
          <p:cNvSpPr/>
          <p:nvPr/>
        </p:nvSpPr>
        <p:spPr>
          <a:xfrm>
            <a:off x="2136536" y="4703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6"/>
          <p:cNvSpPr/>
          <p:nvPr/>
        </p:nvSpPr>
        <p:spPr>
          <a:xfrm>
            <a:off x="3949086" y="773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6"/>
          <p:cNvSpPr/>
          <p:nvPr/>
        </p:nvSpPr>
        <p:spPr>
          <a:xfrm>
            <a:off x="386948" y="320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6"/>
          <p:cNvSpPr/>
          <p:nvPr/>
        </p:nvSpPr>
        <p:spPr>
          <a:xfrm>
            <a:off x="1598923" y="931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6"/>
          <p:cNvSpPr/>
          <p:nvPr/>
        </p:nvSpPr>
        <p:spPr>
          <a:xfrm>
            <a:off x="6024698" y="368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6"/>
          <p:cNvSpPr/>
          <p:nvPr/>
        </p:nvSpPr>
        <p:spPr>
          <a:xfrm>
            <a:off x="8746886" y="3186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6"/>
          <p:cNvSpPr/>
          <p:nvPr/>
        </p:nvSpPr>
        <p:spPr>
          <a:xfrm>
            <a:off x="7045011" y="4285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6"/>
          <p:cNvSpPr/>
          <p:nvPr/>
        </p:nvSpPr>
        <p:spPr>
          <a:xfrm>
            <a:off x="4900461" y="4703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6"/>
          <p:cNvSpPr/>
          <p:nvPr/>
        </p:nvSpPr>
        <p:spPr>
          <a:xfrm>
            <a:off x="8278735" y="46085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6"/>
          <p:cNvSpPr/>
          <p:nvPr/>
        </p:nvSpPr>
        <p:spPr>
          <a:xfrm>
            <a:off x="8585275" y="2868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6"/>
          <p:cNvSpPr/>
          <p:nvPr/>
        </p:nvSpPr>
        <p:spPr>
          <a:xfrm>
            <a:off x="7981273" y="1318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6"/>
          <p:cNvSpPr/>
          <p:nvPr/>
        </p:nvSpPr>
        <p:spPr>
          <a:xfrm>
            <a:off x="7502860" y="25717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6"/>
          <p:cNvSpPr/>
          <p:nvPr/>
        </p:nvSpPr>
        <p:spPr>
          <a:xfrm>
            <a:off x="2521085" y="3164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6"/>
          <p:cNvSpPr/>
          <p:nvPr/>
        </p:nvSpPr>
        <p:spPr>
          <a:xfrm>
            <a:off x="386950" y="12370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6"/>
          <p:cNvSpPr/>
          <p:nvPr/>
        </p:nvSpPr>
        <p:spPr>
          <a:xfrm>
            <a:off x="5229535" y="7215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6"/>
          <p:cNvSpPr/>
          <p:nvPr/>
        </p:nvSpPr>
        <p:spPr>
          <a:xfrm>
            <a:off x="6542536" y="28550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
    <p:bg>
      <p:bgPr>
        <a:solidFill>
          <a:schemeClr val="lt2"/>
        </a:solidFill>
        <a:effectLst/>
      </p:bgPr>
    </p:bg>
    <p:spTree>
      <p:nvGrpSpPr>
        <p:cNvPr id="1" name="Shape 254"/>
        <p:cNvGrpSpPr/>
        <p:nvPr/>
      </p:nvGrpSpPr>
      <p:grpSpPr>
        <a:xfrm>
          <a:off x="0" y="0"/>
          <a:ext cx="0" cy="0"/>
          <a:chOff x="0" y="0"/>
          <a:chExt cx="0" cy="0"/>
        </a:xfrm>
      </p:grpSpPr>
      <p:sp>
        <p:nvSpPr>
          <p:cNvPr id="255" name="Google Shape;255;p17"/>
          <p:cNvSpPr txBox="1">
            <a:spLocks noGrp="1"/>
          </p:cNvSpPr>
          <p:nvPr>
            <p:ph type="title"/>
          </p:nvPr>
        </p:nvSpPr>
        <p:spPr>
          <a:xfrm>
            <a:off x="927313" y="1351588"/>
            <a:ext cx="2774700" cy="11424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6" name="Google Shape;256;p17"/>
          <p:cNvSpPr txBox="1">
            <a:spLocks noGrp="1"/>
          </p:cNvSpPr>
          <p:nvPr>
            <p:ph type="subTitle" idx="1"/>
          </p:nvPr>
        </p:nvSpPr>
        <p:spPr>
          <a:xfrm>
            <a:off x="927313" y="2751813"/>
            <a:ext cx="2774700" cy="104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 name="Google Shape;257;p17"/>
          <p:cNvSpPr/>
          <p:nvPr/>
        </p:nvSpPr>
        <p:spPr>
          <a:xfrm>
            <a:off x="4979575" y="44424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7"/>
          <p:cNvSpPr/>
          <p:nvPr/>
        </p:nvSpPr>
        <p:spPr>
          <a:xfrm>
            <a:off x="587686" y="30201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7"/>
          <p:cNvSpPr/>
          <p:nvPr/>
        </p:nvSpPr>
        <p:spPr>
          <a:xfrm>
            <a:off x="2068535" y="44129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7"/>
          <p:cNvSpPr/>
          <p:nvPr/>
        </p:nvSpPr>
        <p:spPr>
          <a:xfrm>
            <a:off x="3808286" y="41223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7"/>
          <p:cNvSpPr/>
          <p:nvPr/>
        </p:nvSpPr>
        <p:spPr>
          <a:xfrm>
            <a:off x="6488536" y="46854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7"/>
          <p:cNvSpPr/>
          <p:nvPr/>
        </p:nvSpPr>
        <p:spPr>
          <a:xfrm>
            <a:off x="7867711" y="37919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7"/>
          <p:cNvSpPr/>
          <p:nvPr/>
        </p:nvSpPr>
        <p:spPr>
          <a:xfrm>
            <a:off x="8343585" y="44720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7"/>
          <p:cNvSpPr/>
          <p:nvPr/>
        </p:nvSpPr>
        <p:spPr>
          <a:xfrm>
            <a:off x="8773386" y="27518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p:nvPr/>
        </p:nvSpPr>
        <p:spPr>
          <a:xfrm>
            <a:off x="8773375" y="11403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7"/>
          <p:cNvSpPr/>
          <p:nvPr/>
        </p:nvSpPr>
        <p:spPr>
          <a:xfrm>
            <a:off x="7372186" y="3765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7"/>
          <p:cNvSpPr/>
          <p:nvPr/>
        </p:nvSpPr>
        <p:spPr>
          <a:xfrm>
            <a:off x="6386135" y="6535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7"/>
          <p:cNvSpPr/>
          <p:nvPr/>
        </p:nvSpPr>
        <p:spPr>
          <a:xfrm>
            <a:off x="4760036" y="2398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7"/>
          <p:cNvSpPr/>
          <p:nvPr/>
        </p:nvSpPr>
        <p:spPr>
          <a:xfrm>
            <a:off x="3597025" y="8825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7"/>
          <p:cNvSpPr/>
          <p:nvPr/>
        </p:nvSpPr>
        <p:spPr>
          <a:xfrm>
            <a:off x="2439861"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7"/>
          <p:cNvSpPr/>
          <p:nvPr/>
        </p:nvSpPr>
        <p:spPr>
          <a:xfrm>
            <a:off x="881661" y="10926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7"/>
          <p:cNvSpPr/>
          <p:nvPr/>
        </p:nvSpPr>
        <p:spPr>
          <a:xfrm>
            <a:off x="881660" y="3244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7"/>
          <p:cNvSpPr/>
          <p:nvPr/>
        </p:nvSpPr>
        <p:spPr>
          <a:xfrm>
            <a:off x="3470511" y="2228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7"/>
          <p:cNvSpPr/>
          <p:nvPr/>
        </p:nvSpPr>
        <p:spPr>
          <a:xfrm>
            <a:off x="4239460" y="24957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
    <p:bg>
      <p:bgPr>
        <a:solidFill>
          <a:schemeClr val="lt2"/>
        </a:solidFill>
        <a:effectLst/>
      </p:bgPr>
    </p:bg>
    <p:spTree>
      <p:nvGrpSpPr>
        <p:cNvPr id="1" name="Shape 275"/>
        <p:cNvGrpSpPr/>
        <p:nvPr/>
      </p:nvGrpSpPr>
      <p:grpSpPr>
        <a:xfrm>
          <a:off x="0" y="0"/>
          <a:ext cx="0" cy="0"/>
          <a:chOff x="0" y="0"/>
          <a:chExt cx="0" cy="0"/>
        </a:xfrm>
      </p:grpSpPr>
      <p:sp>
        <p:nvSpPr>
          <p:cNvPr id="276" name="Google Shape;276;p18"/>
          <p:cNvSpPr txBox="1">
            <a:spLocks noGrp="1"/>
          </p:cNvSpPr>
          <p:nvPr>
            <p:ph type="title"/>
          </p:nvPr>
        </p:nvSpPr>
        <p:spPr>
          <a:xfrm>
            <a:off x="4633271" y="1631400"/>
            <a:ext cx="2810700" cy="56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7" name="Google Shape;277;p18"/>
          <p:cNvSpPr txBox="1">
            <a:spLocks noGrp="1"/>
          </p:cNvSpPr>
          <p:nvPr>
            <p:ph type="subTitle" idx="1"/>
          </p:nvPr>
        </p:nvSpPr>
        <p:spPr>
          <a:xfrm>
            <a:off x="4633263" y="2451900"/>
            <a:ext cx="2810700" cy="103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 name="Google Shape;278;p18"/>
          <p:cNvSpPr/>
          <p:nvPr/>
        </p:nvSpPr>
        <p:spPr>
          <a:xfrm>
            <a:off x="8325138" y="46085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8"/>
          <p:cNvSpPr/>
          <p:nvPr/>
        </p:nvSpPr>
        <p:spPr>
          <a:xfrm>
            <a:off x="361710" y="3326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8"/>
          <p:cNvSpPr/>
          <p:nvPr/>
        </p:nvSpPr>
        <p:spPr>
          <a:xfrm>
            <a:off x="2543636" y="4326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8"/>
          <p:cNvSpPr/>
          <p:nvPr/>
        </p:nvSpPr>
        <p:spPr>
          <a:xfrm>
            <a:off x="6875436" y="3664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8"/>
          <p:cNvSpPr/>
          <p:nvPr/>
        </p:nvSpPr>
        <p:spPr>
          <a:xfrm>
            <a:off x="1121886" y="22060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8"/>
          <p:cNvSpPr/>
          <p:nvPr/>
        </p:nvSpPr>
        <p:spPr>
          <a:xfrm>
            <a:off x="4587885" y="46381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8"/>
          <p:cNvSpPr/>
          <p:nvPr/>
        </p:nvSpPr>
        <p:spPr>
          <a:xfrm>
            <a:off x="3962263" y="6448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8"/>
          <p:cNvSpPr/>
          <p:nvPr/>
        </p:nvSpPr>
        <p:spPr>
          <a:xfrm>
            <a:off x="361711" y="34336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8"/>
          <p:cNvSpPr/>
          <p:nvPr/>
        </p:nvSpPr>
        <p:spPr>
          <a:xfrm>
            <a:off x="1021536" y="47894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8"/>
          <p:cNvSpPr/>
          <p:nvPr/>
        </p:nvSpPr>
        <p:spPr>
          <a:xfrm>
            <a:off x="5470786" y="284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8"/>
          <p:cNvSpPr/>
          <p:nvPr/>
        </p:nvSpPr>
        <p:spPr>
          <a:xfrm>
            <a:off x="7111236" y="8560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8"/>
          <p:cNvSpPr/>
          <p:nvPr/>
        </p:nvSpPr>
        <p:spPr>
          <a:xfrm>
            <a:off x="8536411"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8"/>
          <p:cNvSpPr/>
          <p:nvPr/>
        </p:nvSpPr>
        <p:spPr>
          <a:xfrm>
            <a:off x="8585386" y="252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8"/>
          <p:cNvSpPr/>
          <p:nvPr/>
        </p:nvSpPr>
        <p:spPr>
          <a:xfrm>
            <a:off x="7935310" y="18035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8"/>
          <p:cNvSpPr/>
          <p:nvPr/>
        </p:nvSpPr>
        <p:spPr>
          <a:xfrm>
            <a:off x="3111211" y="45069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8"/>
          <p:cNvSpPr/>
          <p:nvPr/>
        </p:nvSpPr>
        <p:spPr>
          <a:xfrm>
            <a:off x="2015563" y="43434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p:nvPr/>
        </p:nvSpPr>
        <p:spPr>
          <a:xfrm>
            <a:off x="5699386" y="42783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8"/>
          <p:cNvSpPr/>
          <p:nvPr/>
        </p:nvSpPr>
        <p:spPr>
          <a:xfrm>
            <a:off x="4885085" y="19556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8"/>
          <p:cNvSpPr/>
          <p:nvPr/>
        </p:nvSpPr>
        <p:spPr>
          <a:xfrm>
            <a:off x="4246911" y="2945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CUSTOM_4_1_1">
    <p:bg>
      <p:bgPr>
        <a:solidFill>
          <a:schemeClr val="lt2"/>
        </a:solidFill>
        <a:effectLst/>
      </p:bgPr>
    </p:bg>
    <p:spTree>
      <p:nvGrpSpPr>
        <p:cNvPr id="1" name="Shape 297"/>
        <p:cNvGrpSpPr/>
        <p:nvPr/>
      </p:nvGrpSpPr>
      <p:grpSpPr>
        <a:xfrm>
          <a:off x="0" y="0"/>
          <a:ext cx="0" cy="0"/>
          <a:chOff x="0" y="0"/>
          <a:chExt cx="0" cy="0"/>
        </a:xfrm>
      </p:grpSpPr>
      <p:sp>
        <p:nvSpPr>
          <p:cNvPr id="298" name="Google Shape;298;p19"/>
          <p:cNvSpPr txBox="1">
            <a:spLocks noGrp="1"/>
          </p:cNvSpPr>
          <p:nvPr>
            <p:ph type="title"/>
          </p:nvPr>
        </p:nvSpPr>
        <p:spPr>
          <a:xfrm>
            <a:off x="1627988" y="1641900"/>
            <a:ext cx="2810700" cy="5628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9" name="Google Shape;299;p19"/>
          <p:cNvSpPr txBox="1">
            <a:spLocks noGrp="1"/>
          </p:cNvSpPr>
          <p:nvPr>
            <p:ph type="subTitle" idx="1"/>
          </p:nvPr>
        </p:nvSpPr>
        <p:spPr>
          <a:xfrm>
            <a:off x="1628121" y="2467200"/>
            <a:ext cx="2810700" cy="10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0" name="Google Shape;300;p19"/>
          <p:cNvSpPr/>
          <p:nvPr/>
        </p:nvSpPr>
        <p:spPr>
          <a:xfrm>
            <a:off x="6445060"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9"/>
          <p:cNvSpPr/>
          <p:nvPr/>
        </p:nvSpPr>
        <p:spPr>
          <a:xfrm>
            <a:off x="8029186" y="2386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9"/>
          <p:cNvSpPr/>
          <p:nvPr/>
        </p:nvSpPr>
        <p:spPr>
          <a:xfrm>
            <a:off x="2714838" y="38688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9"/>
          <p:cNvSpPr/>
          <p:nvPr/>
        </p:nvSpPr>
        <p:spPr>
          <a:xfrm>
            <a:off x="8483836" y="2628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9"/>
          <p:cNvSpPr/>
          <p:nvPr/>
        </p:nvSpPr>
        <p:spPr>
          <a:xfrm>
            <a:off x="663586" y="45092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9"/>
          <p:cNvSpPr/>
          <p:nvPr/>
        </p:nvSpPr>
        <p:spPr>
          <a:xfrm>
            <a:off x="1198036" y="2386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9"/>
          <p:cNvSpPr/>
          <p:nvPr/>
        </p:nvSpPr>
        <p:spPr>
          <a:xfrm>
            <a:off x="3991936"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9"/>
          <p:cNvSpPr/>
          <p:nvPr/>
        </p:nvSpPr>
        <p:spPr>
          <a:xfrm>
            <a:off x="5488135" y="46606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9"/>
          <p:cNvSpPr/>
          <p:nvPr/>
        </p:nvSpPr>
        <p:spPr>
          <a:xfrm>
            <a:off x="5300698" y="3052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9"/>
          <p:cNvSpPr/>
          <p:nvPr/>
        </p:nvSpPr>
        <p:spPr>
          <a:xfrm>
            <a:off x="5001673" y="539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9"/>
          <p:cNvSpPr/>
          <p:nvPr/>
        </p:nvSpPr>
        <p:spPr>
          <a:xfrm>
            <a:off x="4278388" y="14401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p:nvPr/>
        </p:nvSpPr>
        <p:spPr>
          <a:xfrm>
            <a:off x="3051361" y="10133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9"/>
          <p:cNvSpPr/>
          <p:nvPr/>
        </p:nvSpPr>
        <p:spPr>
          <a:xfrm>
            <a:off x="1583510" y="5395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9"/>
          <p:cNvSpPr/>
          <p:nvPr/>
        </p:nvSpPr>
        <p:spPr>
          <a:xfrm>
            <a:off x="462511" y="1092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8272563" y="44494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8682611" y="3537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9"/>
          <p:cNvSpPr/>
          <p:nvPr/>
        </p:nvSpPr>
        <p:spPr>
          <a:xfrm>
            <a:off x="6931086" y="4401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lt2"/>
        </a:solidFill>
        <a:effectLst/>
      </p:bgPr>
    </p:bg>
    <p:spTree>
      <p:nvGrpSpPr>
        <p:cNvPr id="1" name="Shape 317"/>
        <p:cNvGrpSpPr/>
        <p:nvPr/>
      </p:nvGrpSpPr>
      <p:grpSpPr>
        <a:xfrm>
          <a:off x="0" y="0"/>
          <a:ext cx="0" cy="0"/>
          <a:chOff x="0" y="0"/>
          <a:chExt cx="0" cy="0"/>
        </a:xfrm>
      </p:grpSpPr>
      <p:sp>
        <p:nvSpPr>
          <p:cNvPr id="318" name="Google Shape;318;p20"/>
          <p:cNvSpPr txBox="1">
            <a:spLocks noGrp="1"/>
          </p:cNvSpPr>
          <p:nvPr>
            <p:ph type="title"/>
          </p:nvPr>
        </p:nvSpPr>
        <p:spPr>
          <a:xfrm>
            <a:off x="1626313" y="3082875"/>
            <a:ext cx="25056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1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9" name="Google Shape;319;p20"/>
          <p:cNvSpPr txBox="1">
            <a:spLocks noGrp="1"/>
          </p:cNvSpPr>
          <p:nvPr>
            <p:ph type="title" idx="2"/>
          </p:nvPr>
        </p:nvSpPr>
        <p:spPr>
          <a:xfrm>
            <a:off x="1626313" y="1609375"/>
            <a:ext cx="25056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1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0" name="Google Shape;320;p20"/>
          <p:cNvSpPr txBox="1">
            <a:spLocks noGrp="1"/>
          </p:cNvSpPr>
          <p:nvPr>
            <p:ph type="subTitle" idx="1"/>
          </p:nvPr>
        </p:nvSpPr>
        <p:spPr>
          <a:xfrm>
            <a:off x="1626313" y="1966074"/>
            <a:ext cx="25056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1" name="Google Shape;321;p20"/>
          <p:cNvSpPr txBox="1">
            <a:spLocks noGrp="1"/>
          </p:cNvSpPr>
          <p:nvPr>
            <p:ph type="subTitle" idx="3"/>
          </p:nvPr>
        </p:nvSpPr>
        <p:spPr>
          <a:xfrm>
            <a:off x="1626313" y="3439574"/>
            <a:ext cx="25056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2" name="Google Shape;322;p20"/>
          <p:cNvSpPr txBox="1">
            <a:spLocks noGrp="1"/>
          </p:cNvSpPr>
          <p:nvPr>
            <p:ph type="title" idx="4"/>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323" name="Google Shape;323;p20"/>
          <p:cNvSpPr/>
          <p:nvPr/>
        </p:nvSpPr>
        <p:spPr>
          <a:xfrm>
            <a:off x="2614185" y="43658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0"/>
          <p:cNvSpPr/>
          <p:nvPr/>
        </p:nvSpPr>
        <p:spPr>
          <a:xfrm>
            <a:off x="8617161" y="3818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0"/>
          <p:cNvSpPr/>
          <p:nvPr/>
        </p:nvSpPr>
        <p:spPr>
          <a:xfrm>
            <a:off x="6475538" y="7390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0"/>
          <p:cNvSpPr/>
          <p:nvPr/>
        </p:nvSpPr>
        <p:spPr>
          <a:xfrm>
            <a:off x="825036" y="3288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0"/>
          <p:cNvSpPr/>
          <p:nvPr/>
        </p:nvSpPr>
        <p:spPr>
          <a:xfrm>
            <a:off x="5114136" y="3818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0"/>
          <p:cNvSpPr/>
          <p:nvPr/>
        </p:nvSpPr>
        <p:spPr>
          <a:xfrm>
            <a:off x="3767635" y="110368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0"/>
          <p:cNvSpPr/>
          <p:nvPr/>
        </p:nvSpPr>
        <p:spPr>
          <a:xfrm>
            <a:off x="8091236" y="23299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0"/>
          <p:cNvSpPr/>
          <p:nvPr/>
        </p:nvSpPr>
        <p:spPr>
          <a:xfrm>
            <a:off x="8565960" y="30351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0"/>
          <p:cNvSpPr/>
          <p:nvPr/>
        </p:nvSpPr>
        <p:spPr>
          <a:xfrm>
            <a:off x="850061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0"/>
          <p:cNvSpPr/>
          <p:nvPr/>
        </p:nvSpPr>
        <p:spPr>
          <a:xfrm>
            <a:off x="7362713" y="39665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a:off x="5784336" y="46555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a:off x="385388" y="2172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a:off x="1218036" y="16093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a:off x="1168386" y="2343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a:off x="3093838" y="2813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0"/>
          <p:cNvSpPr/>
          <p:nvPr/>
        </p:nvSpPr>
        <p:spPr>
          <a:xfrm>
            <a:off x="4393886" y="40161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2"/>
        </a:solidFill>
        <a:effectLst/>
      </p:bgPr>
    </p:bg>
    <p:spTree>
      <p:nvGrpSpPr>
        <p:cNvPr id="1" name="Shape 28"/>
        <p:cNvGrpSpPr/>
        <p:nvPr/>
      </p:nvGrpSpPr>
      <p:grpSpPr>
        <a:xfrm>
          <a:off x="0" y="0"/>
          <a:ext cx="0" cy="0"/>
          <a:chOff x="0" y="0"/>
          <a:chExt cx="0" cy="0"/>
        </a:xfrm>
      </p:grpSpPr>
      <p:sp>
        <p:nvSpPr>
          <p:cNvPr id="29" name="Google Shape;29;p3"/>
          <p:cNvSpPr txBox="1">
            <a:spLocks noGrp="1"/>
          </p:cNvSpPr>
          <p:nvPr>
            <p:ph type="title"/>
          </p:nvPr>
        </p:nvSpPr>
        <p:spPr>
          <a:xfrm>
            <a:off x="1383003" y="2471450"/>
            <a:ext cx="26898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0" name="Google Shape;30;p3"/>
          <p:cNvSpPr txBox="1">
            <a:spLocks noGrp="1"/>
          </p:cNvSpPr>
          <p:nvPr>
            <p:ph type="title" idx="2" hasCustomPrompt="1"/>
          </p:nvPr>
        </p:nvSpPr>
        <p:spPr>
          <a:xfrm>
            <a:off x="1383003" y="1230275"/>
            <a:ext cx="2689800" cy="10002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1" name="Google Shape;31;p3"/>
          <p:cNvSpPr txBox="1">
            <a:spLocks noGrp="1"/>
          </p:cNvSpPr>
          <p:nvPr>
            <p:ph type="subTitle" idx="1"/>
          </p:nvPr>
        </p:nvSpPr>
        <p:spPr>
          <a:xfrm>
            <a:off x="1383003" y="3313250"/>
            <a:ext cx="2689800" cy="6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 name="Google Shape;32;p3"/>
          <p:cNvSpPr/>
          <p:nvPr/>
        </p:nvSpPr>
        <p:spPr>
          <a:xfrm>
            <a:off x="4008125" y="3517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8405961" y="3517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7327635" y="10781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8576861" y="2805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5330136" y="797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3493161" y="1706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468010" y="12302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1792911" y="539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8092150" y="37666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857986" y="44915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4752285" y="39778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2816561" y="46085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21200" y="42803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982811" y="2758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4485986" y="26076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solidFill>
          <a:schemeClr val="lt2"/>
        </a:solidFill>
        <a:effectLst/>
      </p:bgPr>
    </p:bg>
    <p:spTree>
      <p:nvGrpSpPr>
        <p:cNvPr id="1" name="Shape 339"/>
        <p:cNvGrpSpPr/>
        <p:nvPr/>
      </p:nvGrpSpPr>
      <p:grpSpPr>
        <a:xfrm>
          <a:off x="0" y="0"/>
          <a:ext cx="0" cy="0"/>
          <a:chOff x="0" y="0"/>
          <a:chExt cx="0" cy="0"/>
        </a:xfrm>
      </p:grpSpPr>
      <p:sp>
        <p:nvSpPr>
          <p:cNvPr id="340" name="Google Shape;340;p21"/>
          <p:cNvSpPr txBox="1">
            <a:spLocks noGrp="1"/>
          </p:cNvSpPr>
          <p:nvPr>
            <p:ph type="title"/>
          </p:nvPr>
        </p:nvSpPr>
        <p:spPr>
          <a:xfrm>
            <a:off x="1699925" y="1507325"/>
            <a:ext cx="24573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1" name="Google Shape;341;p21"/>
          <p:cNvSpPr txBox="1">
            <a:spLocks noGrp="1"/>
          </p:cNvSpPr>
          <p:nvPr>
            <p:ph type="subTitle" idx="1"/>
          </p:nvPr>
        </p:nvSpPr>
        <p:spPr>
          <a:xfrm>
            <a:off x="1699925" y="1864025"/>
            <a:ext cx="2457300" cy="7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21"/>
          <p:cNvSpPr txBox="1">
            <a:spLocks noGrp="1"/>
          </p:cNvSpPr>
          <p:nvPr>
            <p:ph type="title" idx="2"/>
          </p:nvPr>
        </p:nvSpPr>
        <p:spPr>
          <a:xfrm>
            <a:off x="3836688" y="3099550"/>
            <a:ext cx="24573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3" name="Google Shape;343;p21"/>
          <p:cNvSpPr txBox="1">
            <a:spLocks noGrp="1"/>
          </p:cNvSpPr>
          <p:nvPr>
            <p:ph type="subTitle" idx="3"/>
          </p:nvPr>
        </p:nvSpPr>
        <p:spPr>
          <a:xfrm>
            <a:off x="3836686" y="3456250"/>
            <a:ext cx="2457300" cy="7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4" name="Google Shape;344;p21"/>
          <p:cNvSpPr txBox="1">
            <a:spLocks noGrp="1"/>
          </p:cNvSpPr>
          <p:nvPr>
            <p:ph type="title" idx="4"/>
          </p:nvPr>
        </p:nvSpPr>
        <p:spPr>
          <a:xfrm>
            <a:off x="5973433" y="1507325"/>
            <a:ext cx="24573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 name="Google Shape;345;p21"/>
          <p:cNvSpPr txBox="1">
            <a:spLocks noGrp="1"/>
          </p:cNvSpPr>
          <p:nvPr>
            <p:ph type="subTitle" idx="5"/>
          </p:nvPr>
        </p:nvSpPr>
        <p:spPr>
          <a:xfrm>
            <a:off x="5973429" y="1864025"/>
            <a:ext cx="2457300" cy="7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6" name="Google Shape;346;p21"/>
          <p:cNvSpPr txBox="1">
            <a:spLocks noGrp="1"/>
          </p:cNvSpPr>
          <p:nvPr>
            <p:ph type="title" idx="6"/>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347" name="Google Shape;347;p21"/>
          <p:cNvSpPr/>
          <p:nvPr/>
        </p:nvSpPr>
        <p:spPr>
          <a:xfrm>
            <a:off x="2373113" y="4321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1"/>
          <p:cNvSpPr/>
          <p:nvPr/>
        </p:nvSpPr>
        <p:spPr>
          <a:xfrm>
            <a:off x="1859186" y="3383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1"/>
          <p:cNvSpPr/>
          <p:nvPr/>
        </p:nvSpPr>
        <p:spPr>
          <a:xfrm>
            <a:off x="6681736" y="44850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8105847" y="38726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624711" y="44850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7214488" y="11568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8690561" y="289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1"/>
          <p:cNvSpPr/>
          <p:nvPr/>
        </p:nvSpPr>
        <p:spPr>
          <a:xfrm>
            <a:off x="7107336" y="32113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1"/>
          <p:cNvSpPr/>
          <p:nvPr/>
        </p:nvSpPr>
        <p:spPr>
          <a:xfrm>
            <a:off x="3836686" y="13571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1"/>
          <p:cNvSpPr/>
          <p:nvPr/>
        </p:nvSpPr>
        <p:spPr>
          <a:xfrm>
            <a:off x="5548161"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1"/>
          <p:cNvSpPr/>
          <p:nvPr/>
        </p:nvSpPr>
        <p:spPr>
          <a:xfrm>
            <a:off x="384911" y="12386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1"/>
          <p:cNvSpPr/>
          <p:nvPr/>
        </p:nvSpPr>
        <p:spPr>
          <a:xfrm>
            <a:off x="4547186" y="47840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1"/>
          <p:cNvSpPr/>
          <p:nvPr/>
        </p:nvSpPr>
        <p:spPr>
          <a:xfrm>
            <a:off x="676060" y="33832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bg>
      <p:bgPr>
        <a:solidFill>
          <a:schemeClr val="lt2"/>
        </a:solidFill>
        <a:effectLst/>
      </p:bgPr>
    </p:bg>
    <p:spTree>
      <p:nvGrpSpPr>
        <p:cNvPr id="1" name="Shape 360"/>
        <p:cNvGrpSpPr/>
        <p:nvPr/>
      </p:nvGrpSpPr>
      <p:grpSpPr>
        <a:xfrm>
          <a:off x="0" y="0"/>
          <a:ext cx="0" cy="0"/>
          <a:chOff x="0" y="0"/>
          <a:chExt cx="0" cy="0"/>
        </a:xfrm>
      </p:grpSpPr>
      <p:sp>
        <p:nvSpPr>
          <p:cNvPr id="361" name="Google Shape;361;p22"/>
          <p:cNvSpPr txBox="1">
            <a:spLocks noGrp="1"/>
          </p:cNvSpPr>
          <p:nvPr>
            <p:ph type="title"/>
          </p:nvPr>
        </p:nvSpPr>
        <p:spPr>
          <a:xfrm>
            <a:off x="2097163" y="1677175"/>
            <a:ext cx="21459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2" name="Google Shape;362;p22"/>
          <p:cNvSpPr txBox="1">
            <a:spLocks noGrp="1"/>
          </p:cNvSpPr>
          <p:nvPr>
            <p:ph type="subTitle" idx="1"/>
          </p:nvPr>
        </p:nvSpPr>
        <p:spPr>
          <a:xfrm>
            <a:off x="2097163" y="2033875"/>
            <a:ext cx="21459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3" name="Google Shape;363;p22"/>
          <p:cNvSpPr txBox="1">
            <a:spLocks noGrp="1"/>
          </p:cNvSpPr>
          <p:nvPr>
            <p:ph type="title" idx="2"/>
          </p:nvPr>
        </p:nvSpPr>
        <p:spPr>
          <a:xfrm>
            <a:off x="5887585" y="1677175"/>
            <a:ext cx="21459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4" name="Google Shape;364;p22"/>
          <p:cNvSpPr txBox="1">
            <a:spLocks noGrp="1"/>
          </p:cNvSpPr>
          <p:nvPr>
            <p:ph type="subTitle" idx="3"/>
          </p:nvPr>
        </p:nvSpPr>
        <p:spPr>
          <a:xfrm>
            <a:off x="5887584" y="2033875"/>
            <a:ext cx="21459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5" name="Google Shape;365;p22"/>
          <p:cNvSpPr txBox="1">
            <a:spLocks noGrp="1"/>
          </p:cNvSpPr>
          <p:nvPr>
            <p:ph type="title" idx="4"/>
          </p:nvPr>
        </p:nvSpPr>
        <p:spPr>
          <a:xfrm>
            <a:off x="2097163" y="3110575"/>
            <a:ext cx="21459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6" name="Google Shape;366;p22"/>
          <p:cNvSpPr txBox="1">
            <a:spLocks noGrp="1"/>
          </p:cNvSpPr>
          <p:nvPr>
            <p:ph type="subTitle" idx="5"/>
          </p:nvPr>
        </p:nvSpPr>
        <p:spPr>
          <a:xfrm>
            <a:off x="2097163" y="3467275"/>
            <a:ext cx="21459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7" name="Google Shape;367;p22"/>
          <p:cNvSpPr txBox="1">
            <a:spLocks noGrp="1"/>
          </p:cNvSpPr>
          <p:nvPr>
            <p:ph type="title" idx="6"/>
          </p:nvPr>
        </p:nvSpPr>
        <p:spPr>
          <a:xfrm>
            <a:off x="5887585" y="3110575"/>
            <a:ext cx="21459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8" name="Google Shape;368;p22"/>
          <p:cNvSpPr txBox="1">
            <a:spLocks noGrp="1"/>
          </p:cNvSpPr>
          <p:nvPr>
            <p:ph type="subTitle" idx="7"/>
          </p:nvPr>
        </p:nvSpPr>
        <p:spPr>
          <a:xfrm>
            <a:off x="5887584" y="3467275"/>
            <a:ext cx="21459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 name="Google Shape;369;p22"/>
          <p:cNvSpPr txBox="1">
            <a:spLocks noGrp="1"/>
          </p:cNvSpPr>
          <p:nvPr>
            <p:ph type="title" idx="8"/>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370" name="Google Shape;370;p22"/>
          <p:cNvSpPr/>
          <p:nvPr/>
        </p:nvSpPr>
        <p:spPr>
          <a:xfrm>
            <a:off x="8517886" y="15840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2"/>
          <p:cNvSpPr/>
          <p:nvPr/>
        </p:nvSpPr>
        <p:spPr>
          <a:xfrm>
            <a:off x="8466685" y="42762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2"/>
          <p:cNvSpPr/>
          <p:nvPr/>
        </p:nvSpPr>
        <p:spPr>
          <a:xfrm>
            <a:off x="6660761" y="46395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2"/>
          <p:cNvSpPr/>
          <p:nvPr/>
        </p:nvSpPr>
        <p:spPr>
          <a:xfrm>
            <a:off x="8130286" y="31105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2"/>
          <p:cNvSpPr/>
          <p:nvPr/>
        </p:nvSpPr>
        <p:spPr>
          <a:xfrm>
            <a:off x="2755063" y="45439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2"/>
          <p:cNvSpPr/>
          <p:nvPr/>
        </p:nvSpPr>
        <p:spPr>
          <a:xfrm>
            <a:off x="3984260" y="11660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2"/>
          <p:cNvSpPr/>
          <p:nvPr/>
        </p:nvSpPr>
        <p:spPr>
          <a:xfrm>
            <a:off x="4851236" y="2812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2"/>
          <p:cNvSpPr/>
          <p:nvPr/>
        </p:nvSpPr>
        <p:spPr>
          <a:xfrm>
            <a:off x="4298636" y="43805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2"/>
          <p:cNvSpPr/>
          <p:nvPr/>
        </p:nvSpPr>
        <p:spPr>
          <a:xfrm>
            <a:off x="523935" y="28127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2"/>
          <p:cNvSpPr/>
          <p:nvPr/>
        </p:nvSpPr>
        <p:spPr>
          <a:xfrm>
            <a:off x="923761" y="1429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2"/>
          <p:cNvSpPr/>
          <p:nvPr/>
        </p:nvSpPr>
        <p:spPr>
          <a:xfrm>
            <a:off x="38686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2"/>
          <p:cNvSpPr/>
          <p:nvPr/>
        </p:nvSpPr>
        <p:spPr>
          <a:xfrm>
            <a:off x="386861" y="4251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CUSTOM_5_1">
    <p:bg>
      <p:bgPr>
        <a:solidFill>
          <a:schemeClr val="lt2"/>
        </a:solidFill>
        <a:effectLst/>
      </p:bgPr>
    </p:bg>
    <p:spTree>
      <p:nvGrpSpPr>
        <p:cNvPr id="1" name="Shape 382"/>
        <p:cNvGrpSpPr/>
        <p:nvPr/>
      </p:nvGrpSpPr>
      <p:grpSpPr>
        <a:xfrm>
          <a:off x="0" y="0"/>
          <a:ext cx="0" cy="0"/>
          <a:chOff x="0" y="0"/>
          <a:chExt cx="0" cy="0"/>
        </a:xfrm>
      </p:grpSpPr>
      <p:sp>
        <p:nvSpPr>
          <p:cNvPr id="383" name="Google Shape;383;p23"/>
          <p:cNvSpPr txBox="1">
            <a:spLocks noGrp="1"/>
          </p:cNvSpPr>
          <p:nvPr>
            <p:ph type="title"/>
          </p:nvPr>
        </p:nvSpPr>
        <p:spPr>
          <a:xfrm>
            <a:off x="713225" y="2845125"/>
            <a:ext cx="16968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4" name="Google Shape;384;p23"/>
          <p:cNvSpPr txBox="1">
            <a:spLocks noGrp="1"/>
          </p:cNvSpPr>
          <p:nvPr>
            <p:ph type="subTitle" idx="1"/>
          </p:nvPr>
        </p:nvSpPr>
        <p:spPr>
          <a:xfrm>
            <a:off x="713229" y="3201825"/>
            <a:ext cx="1696800" cy="8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5" name="Google Shape;385;p23"/>
          <p:cNvSpPr txBox="1">
            <a:spLocks noGrp="1"/>
          </p:cNvSpPr>
          <p:nvPr>
            <p:ph type="title" idx="2"/>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386" name="Google Shape;386;p23"/>
          <p:cNvSpPr txBox="1">
            <a:spLocks noGrp="1"/>
          </p:cNvSpPr>
          <p:nvPr>
            <p:ph type="title" idx="3"/>
          </p:nvPr>
        </p:nvSpPr>
        <p:spPr>
          <a:xfrm>
            <a:off x="2720078" y="2845125"/>
            <a:ext cx="16968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7" name="Google Shape;387;p23"/>
          <p:cNvSpPr txBox="1">
            <a:spLocks noGrp="1"/>
          </p:cNvSpPr>
          <p:nvPr>
            <p:ph type="subTitle" idx="4"/>
          </p:nvPr>
        </p:nvSpPr>
        <p:spPr>
          <a:xfrm>
            <a:off x="2720081" y="3201825"/>
            <a:ext cx="1696800" cy="8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8" name="Google Shape;388;p23"/>
          <p:cNvSpPr txBox="1">
            <a:spLocks noGrp="1"/>
          </p:cNvSpPr>
          <p:nvPr>
            <p:ph type="title" idx="5"/>
          </p:nvPr>
        </p:nvSpPr>
        <p:spPr>
          <a:xfrm>
            <a:off x="4726931" y="2845125"/>
            <a:ext cx="16968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9" name="Google Shape;389;p23"/>
          <p:cNvSpPr txBox="1">
            <a:spLocks noGrp="1"/>
          </p:cNvSpPr>
          <p:nvPr>
            <p:ph type="subTitle" idx="6"/>
          </p:nvPr>
        </p:nvSpPr>
        <p:spPr>
          <a:xfrm>
            <a:off x="4726934" y="3201825"/>
            <a:ext cx="1696800" cy="8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0" name="Google Shape;390;p23"/>
          <p:cNvSpPr txBox="1">
            <a:spLocks noGrp="1"/>
          </p:cNvSpPr>
          <p:nvPr>
            <p:ph type="title" idx="7"/>
          </p:nvPr>
        </p:nvSpPr>
        <p:spPr>
          <a:xfrm>
            <a:off x="6733783" y="2845125"/>
            <a:ext cx="16968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1" name="Google Shape;391;p23"/>
          <p:cNvSpPr txBox="1">
            <a:spLocks noGrp="1"/>
          </p:cNvSpPr>
          <p:nvPr>
            <p:ph type="subTitle" idx="8"/>
          </p:nvPr>
        </p:nvSpPr>
        <p:spPr>
          <a:xfrm>
            <a:off x="6733787" y="3201825"/>
            <a:ext cx="1696800" cy="8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2" name="Google Shape;392;p23"/>
          <p:cNvSpPr/>
          <p:nvPr/>
        </p:nvSpPr>
        <p:spPr>
          <a:xfrm>
            <a:off x="713235" y="44850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3"/>
          <p:cNvSpPr/>
          <p:nvPr/>
        </p:nvSpPr>
        <p:spPr>
          <a:xfrm>
            <a:off x="2299336" y="4805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3"/>
          <p:cNvSpPr/>
          <p:nvPr/>
        </p:nvSpPr>
        <p:spPr>
          <a:xfrm>
            <a:off x="8143488" y="4338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5550511" y="47129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3"/>
          <p:cNvSpPr/>
          <p:nvPr/>
        </p:nvSpPr>
        <p:spPr>
          <a:xfrm>
            <a:off x="4070263" y="44554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3"/>
          <p:cNvSpPr/>
          <p:nvPr/>
        </p:nvSpPr>
        <p:spPr>
          <a:xfrm>
            <a:off x="8500561" y="4349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3"/>
          <p:cNvSpPr/>
          <p:nvPr/>
        </p:nvSpPr>
        <p:spPr>
          <a:xfrm>
            <a:off x="7035386" y="969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3"/>
          <p:cNvSpPr/>
          <p:nvPr/>
        </p:nvSpPr>
        <p:spPr>
          <a:xfrm>
            <a:off x="5838310" y="4339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a:off x="8173110" y="26067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3"/>
          <p:cNvSpPr/>
          <p:nvPr/>
        </p:nvSpPr>
        <p:spPr>
          <a:xfrm>
            <a:off x="8829136" y="1761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3"/>
          <p:cNvSpPr/>
          <p:nvPr/>
        </p:nvSpPr>
        <p:spPr>
          <a:xfrm>
            <a:off x="6932985" y="42451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3"/>
          <p:cNvSpPr/>
          <p:nvPr/>
        </p:nvSpPr>
        <p:spPr>
          <a:xfrm>
            <a:off x="206061" y="3396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a:off x="663586" y="2479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3"/>
          <p:cNvSpPr/>
          <p:nvPr/>
        </p:nvSpPr>
        <p:spPr>
          <a:xfrm>
            <a:off x="311685" y="10930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3"/>
          <p:cNvSpPr/>
          <p:nvPr/>
        </p:nvSpPr>
        <p:spPr>
          <a:xfrm>
            <a:off x="2028961" y="275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3"/>
          <p:cNvSpPr/>
          <p:nvPr/>
        </p:nvSpPr>
        <p:spPr>
          <a:xfrm>
            <a:off x="1892261" y="1454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3"/>
          <p:cNvSpPr/>
          <p:nvPr/>
        </p:nvSpPr>
        <p:spPr>
          <a:xfrm>
            <a:off x="4461211" y="2416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3"/>
          <p:cNvSpPr/>
          <p:nvPr/>
        </p:nvSpPr>
        <p:spPr>
          <a:xfrm>
            <a:off x="6101436" y="1713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3"/>
          <p:cNvSpPr/>
          <p:nvPr/>
        </p:nvSpPr>
        <p:spPr>
          <a:xfrm>
            <a:off x="3918235" y="130208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bg>
      <p:bgPr>
        <a:solidFill>
          <a:schemeClr val="lt2"/>
        </a:solidFill>
        <a:effectLst/>
      </p:bgPr>
    </p:bg>
    <p:spTree>
      <p:nvGrpSpPr>
        <p:cNvPr id="1" name="Shape 411"/>
        <p:cNvGrpSpPr/>
        <p:nvPr/>
      </p:nvGrpSpPr>
      <p:grpSpPr>
        <a:xfrm>
          <a:off x="0" y="0"/>
          <a:ext cx="0" cy="0"/>
          <a:chOff x="0" y="0"/>
          <a:chExt cx="0" cy="0"/>
        </a:xfrm>
      </p:grpSpPr>
      <p:sp>
        <p:nvSpPr>
          <p:cNvPr id="412" name="Google Shape;412;p24"/>
          <p:cNvSpPr txBox="1">
            <a:spLocks noGrp="1"/>
          </p:cNvSpPr>
          <p:nvPr>
            <p:ph type="title"/>
          </p:nvPr>
        </p:nvSpPr>
        <p:spPr>
          <a:xfrm>
            <a:off x="2031952" y="1263350"/>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3" name="Google Shape;413;p24"/>
          <p:cNvSpPr txBox="1">
            <a:spLocks noGrp="1"/>
          </p:cNvSpPr>
          <p:nvPr>
            <p:ph type="subTitle" idx="1"/>
          </p:nvPr>
        </p:nvSpPr>
        <p:spPr>
          <a:xfrm>
            <a:off x="2031952" y="1620050"/>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4" name="Google Shape;414;p24"/>
          <p:cNvSpPr txBox="1">
            <a:spLocks noGrp="1"/>
          </p:cNvSpPr>
          <p:nvPr>
            <p:ph type="title" idx="2"/>
          </p:nvPr>
        </p:nvSpPr>
        <p:spPr>
          <a:xfrm>
            <a:off x="5890727" y="1263350"/>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5" name="Google Shape;415;p24"/>
          <p:cNvSpPr txBox="1">
            <a:spLocks noGrp="1"/>
          </p:cNvSpPr>
          <p:nvPr>
            <p:ph type="subTitle" idx="3"/>
          </p:nvPr>
        </p:nvSpPr>
        <p:spPr>
          <a:xfrm>
            <a:off x="5890727" y="1620050"/>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6" name="Google Shape;416;p24"/>
          <p:cNvSpPr txBox="1">
            <a:spLocks noGrp="1"/>
          </p:cNvSpPr>
          <p:nvPr>
            <p:ph type="title" idx="4"/>
          </p:nvPr>
        </p:nvSpPr>
        <p:spPr>
          <a:xfrm>
            <a:off x="2031952" y="2451150"/>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7" name="Google Shape;417;p24"/>
          <p:cNvSpPr txBox="1">
            <a:spLocks noGrp="1"/>
          </p:cNvSpPr>
          <p:nvPr>
            <p:ph type="subTitle" idx="5"/>
          </p:nvPr>
        </p:nvSpPr>
        <p:spPr>
          <a:xfrm>
            <a:off x="2031952" y="2807850"/>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8" name="Google Shape;418;p24"/>
          <p:cNvSpPr txBox="1">
            <a:spLocks noGrp="1"/>
          </p:cNvSpPr>
          <p:nvPr>
            <p:ph type="title" idx="6"/>
          </p:nvPr>
        </p:nvSpPr>
        <p:spPr>
          <a:xfrm>
            <a:off x="5890727" y="2451150"/>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9" name="Google Shape;419;p24"/>
          <p:cNvSpPr txBox="1">
            <a:spLocks noGrp="1"/>
          </p:cNvSpPr>
          <p:nvPr>
            <p:ph type="subTitle" idx="7"/>
          </p:nvPr>
        </p:nvSpPr>
        <p:spPr>
          <a:xfrm>
            <a:off x="5890727" y="2807850"/>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0" name="Google Shape;420;p24"/>
          <p:cNvSpPr txBox="1">
            <a:spLocks noGrp="1"/>
          </p:cNvSpPr>
          <p:nvPr>
            <p:ph type="title" idx="8"/>
          </p:nvPr>
        </p:nvSpPr>
        <p:spPr>
          <a:xfrm>
            <a:off x="2031952" y="3638925"/>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1" name="Google Shape;421;p24"/>
          <p:cNvSpPr txBox="1">
            <a:spLocks noGrp="1"/>
          </p:cNvSpPr>
          <p:nvPr>
            <p:ph type="subTitle" idx="9"/>
          </p:nvPr>
        </p:nvSpPr>
        <p:spPr>
          <a:xfrm>
            <a:off x="2031952" y="3995625"/>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2" name="Google Shape;422;p24"/>
          <p:cNvSpPr txBox="1">
            <a:spLocks noGrp="1"/>
          </p:cNvSpPr>
          <p:nvPr>
            <p:ph type="title" idx="13"/>
          </p:nvPr>
        </p:nvSpPr>
        <p:spPr>
          <a:xfrm>
            <a:off x="5890727" y="3638925"/>
            <a:ext cx="22080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3" name="Google Shape;423;p24"/>
          <p:cNvSpPr txBox="1">
            <a:spLocks noGrp="1"/>
          </p:cNvSpPr>
          <p:nvPr>
            <p:ph type="subTitle" idx="14"/>
          </p:nvPr>
        </p:nvSpPr>
        <p:spPr>
          <a:xfrm>
            <a:off x="5890727" y="3995625"/>
            <a:ext cx="2208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4" name="Google Shape;424;p24"/>
          <p:cNvSpPr txBox="1">
            <a:spLocks noGrp="1"/>
          </p:cNvSpPr>
          <p:nvPr>
            <p:ph type="title" idx="15"/>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425" name="Google Shape;425;p24"/>
          <p:cNvSpPr/>
          <p:nvPr/>
        </p:nvSpPr>
        <p:spPr>
          <a:xfrm>
            <a:off x="6532823" y="3844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a:off x="2303260" y="48267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4"/>
          <p:cNvSpPr/>
          <p:nvPr/>
        </p:nvSpPr>
        <p:spPr>
          <a:xfrm>
            <a:off x="8600473" y="4521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4"/>
          <p:cNvSpPr/>
          <p:nvPr/>
        </p:nvSpPr>
        <p:spPr>
          <a:xfrm>
            <a:off x="3956485" y="2801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4"/>
          <p:cNvSpPr/>
          <p:nvPr/>
        </p:nvSpPr>
        <p:spPr>
          <a:xfrm>
            <a:off x="8600485" y="29742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4"/>
          <p:cNvSpPr/>
          <p:nvPr/>
        </p:nvSpPr>
        <p:spPr>
          <a:xfrm>
            <a:off x="8312023" y="19385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4"/>
          <p:cNvSpPr/>
          <p:nvPr/>
        </p:nvSpPr>
        <p:spPr>
          <a:xfrm>
            <a:off x="8098723" y="3715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4"/>
          <p:cNvSpPr/>
          <p:nvPr/>
        </p:nvSpPr>
        <p:spPr>
          <a:xfrm>
            <a:off x="8651673" y="4672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4"/>
          <p:cNvSpPr/>
          <p:nvPr/>
        </p:nvSpPr>
        <p:spPr>
          <a:xfrm>
            <a:off x="539250" y="34276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4"/>
          <p:cNvSpPr/>
          <p:nvPr/>
        </p:nvSpPr>
        <p:spPr>
          <a:xfrm>
            <a:off x="307373"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4"/>
          <p:cNvSpPr/>
          <p:nvPr/>
        </p:nvSpPr>
        <p:spPr>
          <a:xfrm>
            <a:off x="3906823" y="4632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4"/>
          <p:cNvSpPr/>
          <p:nvPr/>
        </p:nvSpPr>
        <p:spPr>
          <a:xfrm>
            <a:off x="5786498" y="4878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4"/>
          <p:cNvSpPr/>
          <p:nvPr/>
        </p:nvSpPr>
        <p:spPr>
          <a:xfrm>
            <a:off x="7452835" y="4620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4"/>
          <p:cNvSpPr/>
          <p:nvPr/>
        </p:nvSpPr>
        <p:spPr>
          <a:xfrm>
            <a:off x="818848" y="24033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4"/>
          <p:cNvSpPr/>
          <p:nvPr/>
        </p:nvSpPr>
        <p:spPr>
          <a:xfrm>
            <a:off x="229135" y="12633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4"/>
          <p:cNvSpPr/>
          <p:nvPr/>
        </p:nvSpPr>
        <p:spPr>
          <a:xfrm>
            <a:off x="956723" y="1614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4"/>
          <p:cNvSpPr/>
          <p:nvPr/>
        </p:nvSpPr>
        <p:spPr>
          <a:xfrm>
            <a:off x="4572010" y="34277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lt2"/>
        </a:solidFill>
        <a:effectLst/>
      </p:bgPr>
    </p:bg>
    <p:spTree>
      <p:nvGrpSpPr>
        <p:cNvPr id="1" name="Shape 442"/>
        <p:cNvGrpSpPr/>
        <p:nvPr/>
      </p:nvGrpSpPr>
      <p:grpSpPr>
        <a:xfrm>
          <a:off x="0" y="0"/>
          <a:ext cx="0" cy="0"/>
          <a:chOff x="0" y="0"/>
          <a:chExt cx="0" cy="0"/>
        </a:xfrm>
      </p:grpSpPr>
      <p:sp>
        <p:nvSpPr>
          <p:cNvPr id="443" name="Google Shape;443;p25"/>
          <p:cNvSpPr txBox="1">
            <a:spLocks noGrp="1"/>
          </p:cNvSpPr>
          <p:nvPr>
            <p:ph type="title" hasCustomPrompt="1"/>
          </p:nvPr>
        </p:nvSpPr>
        <p:spPr>
          <a:xfrm>
            <a:off x="4419125" y="539500"/>
            <a:ext cx="3669900" cy="7101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4" name="Google Shape;444;p25"/>
          <p:cNvSpPr txBox="1">
            <a:spLocks noGrp="1"/>
          </p:cNvSpPr>
          <p:nvPr>
            <p:ph type="subTitle" idx="1"/>
          </p:nvPr>
        </p:nvSpPr>
        <p:spPr>
          <a:xfrm>
            <a:off x="4419125" y="1299325"/>
            <a:ext cx="3669900" cy="4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45" name="Google Shape;445;p25"/>
          <p:cNvSpPr txBox="1">
            <a:spLocks noGrp="1"/>
          </p:cNvSpPr>
          <p:nvPr>
            <p:ph type="title" idx="2" hasCustomPrompt="1"/>
          </p:nvPr>
        </p:nvSpPr>
        <p:spPr>
          <a:xfrm>
            <a:off x="4419125" y="1987238"/>
            <a:ext cx="3669900" cy="7101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6" name="Google Shape;446;p25"/>
          <p:cNvSpPr txBox="1">
            <a:spLocks noGrp="1"/>
          </p:cNvSpPr>
          <p:nvPr>
            <p:ph type="subTitle" idx="3"/>
          </p:nvPr>
        </p:nvSpPr>
        <p:spPr>
          <a:xfrm>
            <a:off x="4419125" y="2747063"/>
            <a:ext cx="3669900" cy="4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47" name="Google Shape;447;p25"/>
          <p:cNvSpPr txBox="1">
            <a:spLocks noGrp="1"/>
          </p:cNvSpPr>
          <p:nvPr>
            <p:ph type="title" idx="4" hasCustomPrompt="1"/>
          </p:nvPr>
        </p:nvSpPr>
        <p:spPr>
          <a:xfrm>
            <a:off x="4419125" y="3434988"/>
            <a:ext cx="3669900" cy="7101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8" name="Google Shape;448;p25"/>
          <p:cNvSpPr txBox="1">
            <a:spLocks noGrp="1"/>
          </p:cNvSpPr>
          <p:nvPr>
            <p:ph type="subTitle" idx="5"/>
          </p:nvPr>
        </p:nvSpPr>
        <p:spPr>
          <a:xfrm>
            <a:off x="4419125" y="4194813"/>
            <a:ext cx="3669900" cy="4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49" name="Google Shape;449;p25"/>
          <p:cNvSpPr/>
          <p:nvPr/>
        </p:nvSpPr>
        <p:spPr>
          <a:xfrm>
            <a:off x="2701986" y="26495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a:off x="567986" y="47260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2408963" y="9700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a:off x="3711636" y="19872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6534036" y="47738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3547536" y="5395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a:off x="3201311" y="43755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5"/>
          <p:cNvSpPr/>
          <p:nvPr/>
        </p:nvSpPr>
        <p:spPr>
          <a:xfrm>
            <a:off x="3889460" y="33970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5"/>
          <p:cNvSpPr/>
          <p:nvPr/>
        </p:nvSpPr>
        <p:spPr>
          <a:xfrm>
            <a:off x="8584061" y="252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5"/>
          <p:cNvSpPr/>
          <p:nvPr/>
        </p:nvSpPr>
        <p:spPr>
          <a:xfrm>
            <a:off x="8532860" y="6599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5"/>
          <p:cNvSpPr/>
          <p:nvPr/>
        </p:nvSpPr>
        <p:spPr>
          <a:xfrm>
            <a:off x="8483211" y="4411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5"/>
          <p:cNvSpPr/>
          <p:nvPr/>
        </p:nvSpPr>
        <p:spPr>
          <a:xfrm>
            <a:off x="431238" y="3620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a:off x="567985" y="18771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5"/>
          <p:cNvSpPr/>
          <p:nvPr/>
        </p:nvSpPr>
        <p:spPr>
          <a:xfrm>
            <a:off x="1396036" y="1101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5"/>
          <p:cNvSpPr/>
          <p:nvPr/>
        </p:nvSpPr>
        <p:spPr>
          <a:xfrm>
            <a:off x="2193136" y="3143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11">
    <p:bg>
      <p:bgPr>
        <a:solidFill>
          <a:schemeClr val="lt2"/>
        </a:solidFill>
        <a:effectLst/>
      </p:bgPr>
    </p:bg>
    <p:spTree>
      <p:nvGrpSpPr>
        <p:cNvPr id="1" name="Shape 464"/>
        <p:cNvGrpSpPr/>
        <p:nvPr/>
      </p:nvGrpSpPr>
      <p:grpSpPr>
        <a:xfrm>
          <a:off x="0" y="0"/>
          <a:ext cx="0" cy="0"/>
          <a:chOff x="0" y="0"/>
          <a:chExt cx="0" cy="0"/>
        </a:xfrm>
      </p:grpSpPr>
      <p:sp>
        <p:nvSpPr>
          <p:cNvPr id="465" name="Google Shape;465;p2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466" name="Google Shape;466;p26"/>
          <p:cNvSpPr txBox="1">
            <a:spLocks noGrp="1"/>
          </p:cNvSpPr>
          <p:nvPr>
            <p:ph type="title" idx="2" hasCustomPrompt="1"/>
          </p:nvPr>
        </p:nvSpPr>
        <p:spPr>
          <a:xfrm>
            <a:off x="6865013" y="1787025"/>
            <a:ext cx="1565700" cy="539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37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67" name="Google Shape;467;p26"/>
          <p:cNvSpPr txBox="1">
            <a:spLocks noGrp="1"/>
          </p:cNvSpPr>
          <p:nvPr>
            <p:ph type="title" idx="3"/>
          </p:nvPr>
        </p:nvSpPr>
        <p:spPr>
          <a:xfrm>
            <a:off x="6865013" y="2535675"/>
            <a:ext cx="15657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8" name="Google Shape;468;p26"/>
          <p:cNvSpPr txBox="1">
            <a:spLocks noGrp="1"/>
          </p:cNvSpPr>
          <p:nvPr>
            <p:ph type="subTitle" idx="1"/>
          </p:nvPr>
        </p:nvSpPr>
        <p:spPr>
          <a:xfrm>
            <a:off x="6865013" y="2892375"/>
            <a:ext cx="1565700" cy="80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9" name="Google Shape;469;p26"/>
          <p:cNvSpPr txBox="1">
            <a:spLocks noGrp="1"/>
          </p:cNvSpPr>
          <p:nvPr>
            <p:ph type="title" idx="4" hasCustomPrompt="1"/>
          </p:nvPr>
        </p:nvSpPr>
        <p:spPr>
          <a:xfrm>
            <a:off x="2807513" y="1787025"/>
            <a:ext cx="1565700" cy="539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37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70" name="Google Shape;470;p26"/>
          <p:cNvSpPr txBox="1">
            <a:spLocks noGrp="1"/>
          </p:cNvSpPr>
          <p:nvPr>
            <p:ph type="title" idx="5"/>
          </p:nvPr>
        </p:nvSpPr>
        <p:spPr>
          <a:xfrm>
            <a:off x="2807513" y="2535675"/>
            <a:ext cx="15657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71" name="Google Shape;471;p26"/>
          <p:cNvSpPr txBox="1">
            <a:spLocks noGrp="1"/>
          </p:cNvSpPr>
          <p:nvPr>
            <p:ph type="subTitle" idx="6"/>
          </p:nvPr>
        </p:nvSpPr>
        <p:spPr>
          <a:xfrm>
            <a:off x="2807513" y="2892375"/>
            <a:ext cx="1565700" cy="80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2" name="Google Shape;472;p26"/>
          <p:cNvSpPr/>
          <p:nvPr/>
        </p:nvSpPr>
        <p:spPr>
          <a:xfrm>
            <a:off x="8709710" y="3356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6"/>
          <p:cNvSpPr/>
          <p:nvPr/>
        </p:nvSpPr>
        <p:spPr>
          <a:xfrm>
            <a:off x="6934236" y="11730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6"/>
          <p:cNvSpPr/>
          <p:nvPr/>
        </p:nvSpPr>
        <p:spPr>
          <a:xfrm>
            <a:off x="4141411" y="216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6"/>
          <p:cNvSpPr/>
          <p:nvPr/>
        </p:nvSpPr>
        <p:spPr>
          <a:xfrm>
            <a:off x="2492411" y="12420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6"/>
          <p:cNvSpPr/>
          <p:nvPr/>
        </p:nvSpPr>
        <p:spPr>
          <a:xfrm>
            <a:off x="866260" y="14121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6"/>
          <p:cNvSpPr/>
          <p:nvPr/>
        </p:nvSpPr>
        <p:spPr>
          <a:xfrm>
            <a:off x="347861" y="3877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6"/>
          <p:cNvSpPr/>
          <p:nvPr/>
        </p:nvSpPr>
        <p:spPr>
          <a:xfrm>
            <a:off x="3162760" y="460858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6"/>
          <p:cNvSpPr/>
          <p:nvPr/>
        </p:nvSpPr>
        <p:spPr>
          <a:xfrm>
            <a:off x="4636961" y="38222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6"/>
          <p:cNvSpPr/>
          <p:nvPr/>
        </p:nvSpPr>
        <p:spPr>
          <a:xfrm>
            <a:off x="4431911" y="1739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6"/>
          <p:cNvSpPr/>
          <p:nvPr/>
        </p:nvSpPr>
        <p:spPr>
          <a:xfrm>
            <a:off x="7954038" y="39737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6"/>
          <p:cNvSpPr/>
          <p:nvPr/>
        </p:nvSpPr>
        <p:spPr>
          <a:xfrm>
            <a:off x="8405961" y="2326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6"/>
          <p:cNvSpPr/>
          <p:nvPr/>
        </p:nvSpPr>
        <p:spPr>
          <a:xfrm>
            <a:off x="8709711" y="45608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6"/>
          <p:cNvSpPr/>
          <p:nvPr/>
        </p:nvSpPr>
        <p:spPr>
          <a:xfrm>
            <a:off x="6646348" y="46607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6"/>
          <p:cNvSpPr/>
          <p:nvPr/>
        </p:nvSpPr>
        <p:spPr>
          <a:xfrm>
            <a:off x="5497135" y="42787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6"/>
          <p:cNvSpPr/>
          <p:nvPr/>
        </p:nvSpPr>
        <p:spPr>
          <a:xfrm>
            <a:off x="342263" y="33244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6"/>
          <p:cNvSpPr/>
          <p:nvPr/>
        </p:nvSpPr>
        <p:spPr>
          <a:xfrm>
            <a:off x="292636" y="4781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6"/>
          <p:cNvSpPr/>
          <p:nvPr/>
        </p:nvSpPr>
        <p:spPr>
          <a:xfrm>
            <a:off x="1991511" y="41067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CUSTOM_10">
    <p:bg>
      <p:bgPr>
        <a:solidFill>
          <a:schemeClr val="lt2"/>
        </a:solidFill>
        <a:effectLst/>
      </p:bgPr>
    </p:bg>
    <p:spTree>
      <p:nvGrpSpPr>
        <p:cNvPr id="1" name="Shape 489"/>
        <p:cNvGrpSpPr/>
        <p:nvPr/>
      </p:nvGrpSpPr>
      <p:grpSpPr>
        <a:xfrm>
          <a:off x="0" y="0"/>
          <a:ext cx="0" cy="0"/>
          <a:chOff x="0" y="0"/>
          <a:chExt cx="0" cy="0"/>
        </a:xfrm>
      </p:grpSpPr>
      <p:sp>
        <p:nvSpPr>
          <p:cNvPr id="490" name="Google Shape;490;p2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None/>
              <a:defRPr sz="3500">
                <a:solidFill>
                  <a:schemeClr val="dk1"/>
                </a:solidFill>
              </a:defRPr>
            </a:lvl1pPr>
            <a:lvl2pPr lvl="1" rtl="0">
              <a:spcBef>
                <a:spcPts val="0"/>
              </a:spcBef>
              <a:spcAft>
                <a:spcPts val="0"/>
              </a:spcAft>
              <a:buClr>
                <a:schemeClr val="dk1"/>
              </a:buClr>
              <a:buSzPts val="3500"/>
              <a:buNone/>
              <a:defRPr sz="3500">
                <a:solidFill>
                  <a:schemeClr val="dk1"/>
                </a:solidFill>
              </a:defRPr>
            </a:lvl2pPr>
            <a:lvl3pPr lvl="2" rtl="0">
              <a:spcBef>
                <a:spcPts val="0"/>
              </a:spcBef>
              <a:spcAft>
                <a:spcPts val="0"/>
              </a:spcAft>
              <a:buClr>
                <a:schemeClr val="dk1"/>
              </a:buClr>
              <a:buSzPts val="3500"/>
              <a:buNone/>
              <a:defRPr sz="3500">
                <a:solidFill>
                  <a:schemeClr val="dk1"/>
                </a:solidFill>
              </a:defRPr>
            </a:lvl3pPr>
            <a:lvl4pPr lvl="3" rtl="0">
              <a:spcBef>
                <a:spcPts val="0"/>
              </a:spcBef>
              <a:spcAft>
                <a:spcPts val="0"/>
              </a:spcAft>
              <a:buClr>
                <a:schemeClr val="dk1"/>
              </a:buClr>
              <a:buSzPts val="3500"/>
              <a:buNone/>
              <a:defRPr sz="3500">
                <a:solidFill>
                  <a:schemeClr val="dk1"/>
                </a:solidFill>
              </a:defRPr>
            </a:lvl4pPr>
            <a:lvl5pPr lvl="4" rtl="0">
              <a:spcBef>
                <a:spcPts val="0"/>
              </a:spcBef>
              <a:spcAft>
                <a:spcPts val="0"/>
              </a:spcAft>
              <a:buClr>
                <a:schemeClr val="dk1"/>
              </a:buClr>
              <a:buSzPts val="3500"/>
              <a:buNone/>
              <a:defRPr sz="3500">
                <a:solidFill>
                  <a:schemeClr val="dk1"/>
                </a:solidFill>
              </a:defRPr>
            </a:lvl5pPr>
            <a:lvl6pPr lvl="5" rtl="0">
              <a:spcBef>
                <a:spcPts val="0"/>
              </a:spcBef>
              <a:spcAft>
                <a:spcPts val="0"/>
              </a:spcAft>
              <a:buClr>
                <a:schemeClr val="dk1"/>
              </a:buClr>
              <a:buSzPts val="3500"/>
              <a:buNone/>
              <a:defRPr sz="3500">
                <a:solidFill>
                  <a:schemeClr val="dk1"/>
                </a:solidFill>
              </a:defRPr>
            </a:lvl6pPr>
            <a:lvl7pPr lvl="6" rtl="0">
              <a:spcBef>
                <a:spcPts val="0"/>
              </a:spcBef>
              <a:spcAft>
                <a:spcPts val="0"/>
              </a:spcAft>
              <a:buClr>
                <a:schemeClr val="dk1"/>
              </a:buClr>
              <a:buSzPts val="3500"/>
              <a:buNone/>
              <a:defRPr sz="3500">
                <a:solidFill>
                  <a:schemeClr val="dk1"/>
                </a:solidFill>
              </a:defRPr>
            </a:lvl7pPr>
            <a:lvl8pPr lvl="7" rtl="0">
              <a:spcBef>
                <a:spcPts val="0"/>
              </a:spcBef>
              <a:spcAft>
                <a:spcPts val="0"/>
              </a:spcAft>
              <a:buClr>
                <a:schemeClr val="dk1"/>
              </a:buClr>
              <a:buSzPts val="3500"/>
              <a:buNone/>
              <a:defRPr sz="3500">
                <a:solidFill>
                  <a:schemeClr val="dk1"/>
                </a:solidFill>
              </a:defRPr>
            </a:lvl8pPr>
            <a:lvl9pPr lvl="8" rtl="0">
              <a:spcBef>
                <a:spcPts val="0"/>
              </a:spcBef>
              <a:spcAft>
                <a:spcPts val="0"/>
              </a:spcAft>
              <a:buClr>
                <a:schemeClr val="dk1"/>
              </a:buClr>
              <a:buSzPts val="3500"/>
              <a:buNone/>
              <a:defRPr sz="3500">
                <a:solidFill>
                  <a:schemeClr val="dk1"/>
                </a:solidFill>
              </a:defRPr>
            </a:lvl9pPr>
          </a:lstStyle>
          <a:p>
            <a:endParaRPr/>
          </a:p>
        </p:txBody>
      </p:sp>
      <p:sp>
        <p:nvSpPr>
          <p:cNvPr id="491" name="Google Shape;491;p27"/>
          <p:cNvSpPr/>
          <p:nvPr/>
        </p:nvSpPr>
        <p:spPr>
          <a:xfrm>
            <a:off x="8209510" y="3472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7"/>
          <p:cNvSpPr/>
          <p:nvPr/>
        </p:nvSpPr>
        <p:spPr>
          <a:xfrm>
            <a:off x="8726286" y="2426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7"/>
          <p:cNvSpPr/>
          <p:nvPr/>
        </p:nvSpPr>
        <p:spPr>
          <a:xfrm>
            <a:off x="269336" y="4429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7"/>
          <p:cNvSpPr/>
          <p:nvPr/>
        </p:nvSpPr>
        <p:spPr>
          <a:xfrm>
            <a:off x="3909436" y="2995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7"/>
          <p:cNvSpPr/>
          <p:nvPr/>
        </p:nvSpPr>
        <p:spPr>
          <a:xfrm>
            <a:off x="3354086" y="4799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7"/>
          <p:cNvSpPr/>
          <p:nvPr/>
        </p:nvSpPr>
        <p:spPr>
          <a:xfrm>
            <a:off x="471036" y="2894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7"/>
          <p:cNvSpPr/>
          <p:nvPr/>
        </p:nvSpPr>
        <p:spPr>
          <a:xfrm>
            <a:off x="318985" y="3874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7"/>
          <p:cNvSpPr/>
          <p:nvPr/>
        </p:nvSpPr>
        <p:spPr>
          <a:xfrm>
            <a:off x="219686" y="15785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7"/>
          <p:cNvSpPr/>
          <p:nvPr/>
        </p:nvSpPr>
        <p:spPr>
          <a:xfrm>
            <a:off x="7109736" y="4799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7"/>
          <p:cNvSpPr/>
          <p:nvPr/>
        </p:nvSpPr>
        <p:spPr>
          <a:xfrm>
            <a:off x="8361561" y="4640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2">
  <p:cSld name="CUSTOM_10_1">
    <p:bg>
      <p:bgPr>
        <a:solidFill>
          <a:schemeClr val="lt2"/>
        </a:solidFill>
        <a:effectLst/>
      </p:bgPr>
    </p:bg>
    <p:spTree>
      <p:nvGrpSpPr>
        <p:cNvPr id="1" name="Shape 501"/>
        <p:cNvGrpSpPr/>
        <p:nvPr/>
      </p:nvGrpSpPr>
      <p:grpSpPr>
        <a:xfrm>
          <a:off x="0" y="0"/>
          <a:ext cx="0" cy="0"/>
          <a:chOff x="0" y="0"/>
          <a:chExt cx="0" cy="0"/>
        </a:xfrm>
      </p:grpSpPr>
      <p:sp>
        <p:nvSpPr>
          <p:cNvPr id="502" name="Google Shape;502;p2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None/>
              <a:defRPr sz="3500">
                <a:solidFill>
                  <a:schemeClr val="dk1"/>
                </a:solidFill>
              </a:defRPr>
            </a:lvl1pPr>
            <a:lvl2pPr lvl="1" rtl="0">
              <a:spcBef>
                <a:spcPts val="0"/>
              </a:spcBef>
              <a:spcAft>
                <a:spcPts val="0"/>
              </a:spcAft>
              <a:buClr>
                <a:schemeClr val="dk1"/>
              </a:buClr>
              <a:buSzPts val="3500"/>
              <a:buNone/>
              <a:defRPr sz="3500">
                <a:solidFill>
                  <a:schemeClr val="dk1"/>
                </a:solidFill>
              </a:defRPr>
            </a:lvl2pPr>
            <a:lvl3pPr lvl="2" rtl="0">
              <a:spcBef>
                <a:spcPts val="0"/>
              </a:spcBef>
              <a:spcAft>
                <a:spcPts val="0"/>
              </a:spcAft>
              <a:buClr>
                <a:schemeClr val="dk1"/>
              </a:buClr>
              <a:buSzPts val="3500"/>
              <a:buNone/>
              <a:defRPr sz="3500">
                <a:solidFill>
                  <a:schemeClr val="dk1"/>
                </a:solidFill>
              </a:defRPr>
            </a:lvl3pPr>
            <a:lvl4pPr lvl="3" rtl="0">
              <a:spcBef>
                <a:spcPts val="0"/>
              </a:spcBef>
              <a:spcAft>
                <a:spcPts val="0"/>
              </a:spcAft>
              <a:buClr>
                <a:schemeClr val="dk1"/>
              </a:buClr>
              <a:buSzPts val="3500"/>
              <a:buNone/>
              <a:defRPr sz="3500">
                <a:solidFill>
                  <a:schemeClr val="dk1"/>
                </a:solidFill>
              </a:defRPr>
            </a:lvl4pPr>
            <a:lvl5pPr lvl="4" rtl="0">
              <a:spcBef>
                <a:spcPts val="0"/>
              </a:spcBef>
              <a:spcAft>
                <a:spcPts val="0"/>
              </a:spcAft>
              <a:buClr>
                <a:schemeClr val="dk1"/>
              </a:buClr>
              <a:buSzPts val="3500"/>
              <a:buNone/>
              <a:defRPr sz="3500">
                <a:solidFill>
                  <a:schemeClr val="dk1"/>
                </a:solidFill>
              </a:defRPr>
            </a:lvl5pPr>
            <a:lvl6pPr lvl="5" rtl="0">
              <a:spcBef>
                <a:spcPts val="0"/>
              </a:spcBef>
              <a:spcAft>
                <a:spcPts val="0"/>
              </a:spcAft>
              <a:buClr>
                <a:schemeClr val="dk1"/>
              </a:buClr>
              <a:buSzPts val="3500"/>
              <a:buNone/>
              <a:defRPr sz="3500">
                <a:solidFill>
                  <a:schemeClr val="dk1"/>
                </a:solidFill>
              </a:defRPr>
            </a:lvl6pPr>
            <a:lvl7pPr lvl="6" rtl="0">
              <a:spcBef>
                <a:spcPts val="0"/>
              </a:spcBef>
              <a:spcAft>
                <a:spcPts val="0"/>
              </a:spcAft>
              <a:buClr>
                <a:schemeClr val="dk1"/>
              </a:buClr>
              <a:buSzPts val="3500"/>
              <a:buNone/>
              <a:defRPr sz="3500">
                <a:solidFill>
                  <a:schemeClr val="dk1"/>
                </a:solidFill>
              </a:defRPr>
            </a:lvl7pPr>
            <a:lvl8pPr lvl="7" rtl="0">
              <a:spcBef>
                <a:spcPts val="0"/>
              </a:spcBef>
              <a:spcAft>
                <a:spcPts val="0"/>
              </a:spcAft>
              <a:buClr>
                <a:schemeClr val="dk1"/>
              </a:buClr>
              <a:buSzPts val="3500"/>
              <a:buNone/>
              <a:defRPr sz="3500">
                <a:solidFill>
                  <a:schemeClr val="dk1"/>
                </a:solidFill>
              </a:defRPr>
            </a:lvl8pPr>
            <a:lvl9pPr lvl="8" rtl="0">
              <a:spcBef>
                <a:spcPts val="0"/>
              </a:spcBef>
              <a:spcAft>
                <a:spcPts val="0"/>
              </a:spcAft>
              <a:buClr>
                <a:schemeClr val="dk1"/>
              </a:buClr>
              <a:buSzPts val="3500"/>
              <a:buNone/>
              <a:defRPr sz="3500">
                <a:solidFill>
                  <a:schemeClr val="dk1"/>
                </a:solidFill>
              </a:defRPr>
            </a:lvl9pPr>
          </a:lstStyle>
          <a:p>
            <a:endParaRPr/>
          </a:p>
        </p:txBody>
      </p:sp>
      <p:sp>
        <p:nvSpPr>
          <p:cNvPr id="503" name="Google Shape;503;p28"/>
          <p:cNvSpPr/>
          <p:nvPr/>
        </p:nvSpPr>
        <p:spPr>
          <a:xfrm>
            <a:off x="8762111" y="268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5446486" y="366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337161" y="1194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a:off x="2058261" y="268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a:off x="386810" y="25717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a:off x="337161" y="4098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a:off x="8121400" y="45565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8"/>
          <p:cNvSpPr/>
          <p:nvPr/>
        </p:nvSpPr>
        <p:spPr>
          <a:xfrm>
            <a:off x="8762111" y="3463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8"/>
          <p:cNvSpPr/>
          <p:nvPr/>
        </p:nvSpPr>
        <p:spPr>
          <a:xfrm>
            <a:off x="8578761" y="16280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8"/>
          <p:cNvSpPr/>
          <p:nvPr/>
        </p:nvSpPr>
        <p:spPr>
          <a:xfrm>
            <a:off x="2007060" y="47853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8"/>
          <p:cNvSpPr/>
          <p:nvPr/>
        </p:nvSpPr>
        <p:spPr>
          <a:xfrm>
            <a:off x="3621836" y="46382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8"/>
          <p:cNvSpPr/>
          <p:nvPr/>
        </p:nvSpPr>
        <p:spPr>
          <a:xfrm>
            <a:off x="6202136" y="48897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3">
    <p:bg>
      <p:bgPr>
        <a:solidFill>
          <a:schemeClr val="lt2"/>
        </a:solidFill>
        <a:effectLst/>
      </p:bgPr>
    </p:bg>
    <p:spTree>
      <p:nvGrpSpPr>
        <p:cNvPr id="1" name="Shape 515"/>
        <p:cNvGrpSpPr/>
        <p:nvPr/>
      </p:nvGrpSpPr>
      <p:grpSpPr>
        <a:xfrm>
          <a:off x="0" y="0"/>
          <a:ext cx="0" cy="0"/>
          <a:chOff x="0" y="0"/>
          <a:chExt cx="0" cy="0"/>
        </a:xfrm>
      </p:grpSpPr>
      <p:sp>
        <p:nvSpPr>
          <p:cNvPr id="516" name="Google Shape;516;p29"/>
          <p:cNvSpPr txBox="1">
            <a:spLocks noGrp="1"/>
          </p:cNvSpPr>
          <p:nvPr>
            <p:ph type="title"/>
          </p:nvPr>
        </p:nvSpPr>
        <p:spPr>
          <a:xfrm>
            <a:off x="4869100" y="539500"/>
            <a:ext cx="3434700" cy="10251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7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7" name="Google Shape;517;p29"/>
          <p:cNvSpPr txBox="1">
            <a:spLocks noGrp="1"/>
          </p:cNvSpPr>
          <p:nvPr>
            <p:ph type="subTitle" idx="1"/>
          </p:nvPr>
        </p:nvSpPr>
        <p:spPr>
          <a:xfrm>
            <a:off x="4869100" y="1763000"/>
            <a:ext cx="3434700" cy="119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8" name="Google Shape;518;p29"/>
          <p:cNvSpPr txBox="1"/>
          <p:nvPr/>
        </p:nvSpPr>
        <p:spPr>
          <a:xfrm>
            <a:off x="4869100" y="3622600"/>
            <a:ext cx="3434700" cy="615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300"/>
              </a:spcBef>
              <a:spcAft>
                <a:spcPts val="0"/>
              </a:spcAft>
              <a:buNone/>
            </a:pPr>
            <a:r>
              <a:rPr lang="en" sz="1000">
                <a:solidFill>
                  <a:schemeClr val="dk1"/>
                </a:solidFill>
                <a:latin typeface="Montserrat"/>
                <a:ea typeface="Montserrat"/>
                <a:cs typeface="Montserrat"/>
                <a:sym typeface="Montserrat"/>
              </a:rPr>
              <a:t>CREDITS: This presentation template was created by </a:t>
            </a:r>
            <a:r>
              <a:rPr lang="en" sz="1000" b="1">
                <a:solidFill>
                  <a:schemeClr val="dk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000">
                <a:solidFill>
                  <a:schemeClr val="dk1"/>
                </a:solidFill>
                <a:latin typeface="Montserrat"/>
                <a:ea typeface="Montserrat"/>
                <a:cs typeface="Montserrat"/>
                <a:sym typeface="Montserrat"/>
              </a:rPr>
              <a:t>, including icons by </a:t>
            </a:r>
            <a:r>
              <a:rPr lang="en" sz="10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000">
                <a:solidFill>
                  <a:schemeClr val="dk1"/>
                </a:solidFill>
                <a:latin typeface="Montserrat"/>
                <a:ea typeface="Montserrat"/>
                <a:cs typeface="Montserrat"/>
                <a:sym typeface="Montserrat"/>
              </a:rPr>
              <a:t> and infographics &amp; images by </a:t>
            </a:r>
            <a:r>
              <a:rPr lang="en" sz="1000" b="1">
                <a:solidFill>
                  <a:schemeClr val="dk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endParaRPr sz="1000" b="1">
              <a:solidFill>
                <a:schemeClr val="dk1"/>
              </a:solidFill>
              <a:latin typeface="Montserrat"/>
              <a:ea typeface="Montserrat"/>
              <a:cs typeface="Montserrat"/>
              <a:sym typeface="Montserrat"/>
            </a:endParaRPr>
          </a:p>
        </p:txBody>
      </p:sp>
      <p:sp>
        <p:nvSpPr>
          <p:cNvPr id="519" name="Google Shape;519;p29"/>
          <p:cNvSpPr/>
          <p:nvPr/>
        </p:nvSpPr>
        <p:spPr>
          <a:xfrm>
            <a:off x="4419960"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a:off x="543961" y="40427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a:off x="1605288" y="34962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a:off x="3415936" y="30380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a:off x="8225036" y="45543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a:off x="8144213" y="15452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8607161" y="5916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2915960" y="5395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2754123" y="1762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4319048" y="8326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3947738" y="20500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2866311" y="4684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7633861" y="2762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8607160" y="33020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p:cNvSpPr/>
          <p:nvPr/>
        </p:nvSpPr>
        <p:spPr>
          <a:xfrm>
            <a:off x="5709011" y="1681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p:cNvSpPr/>
          <p:nvPr/>
        </p:nvSpPr>
        <p:spPr>
          <a:xfrm>
            <a:off x="6767911" y="4783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938661" y="6915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536"/>
        <p:cNvGrpSpPr/>
        <p:nvPr/>
      </p:nvGrpSpPr>
      <p:grpSpPr>
        <a:xfrm>
          <a:off x="0" y="0"/>
          <a:ext cx="0" cy="0"/>
          <a:chOff x="0" y="0"/>
          <a:chExt cx="0" cy="0"/>
        </a:xfrm>
      </p:grpSpPr>
      <p:sp>
        <p:nvSpPr>
          <p:cNvPr id="537" name="Google Shape;537;p30"/>
          <p:cNvSpPr/>
          <p:nvPr/>
        </p:nvSpPr>
        <p:spPr>
          <a:xfrm>
            <a:off x="7664385" y="22701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2108213" y="13573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624336" y="286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 name="Google Shape;540;p30"/>
          <p:cNvGrpSpPr/>
          <p:nvPr/>
        </p:nvGrpSpPr>
        <p:grpSpPr>
          <a:xfrm rot="899875">
            <a:off x="643124" y="515835"/>
            <a:ext cx="833304" cy="1031567"/>
            <a:chOff x="422913" y="3190100"/>
            <a:chExt cx="1042775" cy="1290875"/>
          </a:xfrm>
        </p:grpSpPr>
        <p:sp>
          <p:nvSpPr>
            <p:cNvPr id="541" name="Google Shape;541;p30"/>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 name="Google Shape;542;p30"/>
            <p:cNvGrpSpPr/>
            <p:nvPr/>
          </p:nvGrpSpPr>
          <p:grpSpPr>
            <a:xfrm>
              <a:off x="423163" y="3190100"/>
              <a:ext cx="1042275" cy="1290875"/>
              <a:chOff x="235350" y="1473125"/>
              <a:chExt cx="1042275" cy="1290875"/>
            </a:xfrm>
          </p:grpSpPr>
          <p:sp>
            <p:nvSpPr>
              <p:cNvPr id="543" name="Google Shape;543;p30"/>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 name="Google Shape;548;p30"/>
          <p:cNvGrpSpPr/>
          <p:nvPr/>
        </p:nvGrpSpPr>
        <p:grpSpPr>
          <a:xfrm rot="-899875" flipH="1">
            <a:off x="7667573" y="3596096"/>
            <a:ext cx="833304" cy="1031567"/>
            <a:chOff x="422913" y="3190100"/>
            <a:chExt cx="1042775" cy="1290875"/>
          </a:xfrm>
        </p:grpSpPr>
        <p:sp>
          <p:nvSpPr>
            <p:cNvPr id="549" name="Google Shape;549;p30"/>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 name="Google Shape;550;p30"/>
            <p:cNvGrpSpPr/>
            <p:nvPr/>
          </p:nvGrpSpPr>
          <p:grpSpPr>
            <a:xfrm>
              <a:off x="423163" y="3190100"/>
              <a:ext cx="1042275" cy="1290875"/>
              <a:chOff x="235350" y="1473125"/>
              <a:chExt cx="1042275" cy="1290875"/>
            </a:xfrm>
          </p:grpSpPr>
          <p:sp>
            <p:nvSpPr>
              <p:cNvPr id="551" name="Google Shape;551;p30"/>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6" name="Google Shape;556;p30"/>
          <p:cNvSpPr/>
          <p:nvPr/>
        </p:nvSpPr>
        <p:spPr>
          <a:xfrm>
            <a:off x="5171138" y="41402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1758411" y="23223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3499711" y="6078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6419686" y="3182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6937636"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8329936" y="1357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4995936" y="14390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523861" y="30009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2604461" y="4036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3935286" y="2547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1021185" y="41993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6368485" y="11364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7326586" y="4255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2"/>
        </a:solidFill>
        <a:effectLst/>
      </p:bgPr>
    </p:bg>
    <p:spTree>
      <p:nvGrpSpPr>
        <p:cNvPr id="1" name="Shape 47"/>
        <p:cNvGrpSpPr/>
        <p:nvPr/>
      </p:nvGrpSpPr>
      <p:grpSpPr>
        <a:xfrm>
          <a:off x="0" y="0"/>
          <a:ext cx="0" cy="0"/>
          <a:chOff x="0" y="0"/>
          <a:chExt cx="0" cy="0"/>
        </a:xfrm>
      </p:grpSpPr>
      <p:sp>
        <p:nvSpPr>
          <p:cNvPr id="48" name="Google Shape;48;p4"/>
          <p:cNvSpPr txBox="1">
            <a:spLocks noGrp="1"/>
          </p:cNvSpPr>
          <p:nvPr>
            <p:ph type="body" idx="1"/>
          </p:nvPr>
        </p:nvSpPr>
        <p:spPr>
          <a:xfrm>
            <a:off x="713225" y="1094375"/>
            <a:ext cx="7717500" cy="3514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150"/>
            </a:lvl1pPr>
            <a:lvl2pPr marL="914400" lvl="1" indent="-304800" rtl="0">
              <a:lnSpc>
                <a:spcPct val="100000"/>
              </a:lnSpc>
              <a:spcBef>
                <a:spcPts val="0"/>
              </a:spcBef>
              <a:spcAft>
                <a:spcPts val="0"/>
              </a:spcAft>
              <a:buSzPts val="1200"/>
              <a:buFont typeface="Roboto Condensed Light"/>
              <a:buAutoNum type="alphaLcPeriod"/>
              <a:defRPr/>
            </a:lvl2pPr>
            <a:lvl3pPr marL="1371600" lvl="2" indent="-304800" rtl="0">
              <a:lnSpc>
                <a:spcPct val="100000"/>
              </a:lnSpc>
              <a:spcBef>
                <a:spcPts val="0"/>
              </a:spcBef>
              <a:spcAft>
                <a:spcPts val="0"/>
              </a:spcAft>
              <a:buSzPts val="1200"/>
              <a:buFont typeface="Roboto Condensed Light"/>
              <a:buAutoNum type="romanLcPeriod"/>
              <a:defRPr/>
            </a:lvl3pPr>
            <a:lvl4pPr marL="1828800" lvl="3" indent="-304800" rtl="0">
              <a:lnSpc>
                <a:spcPct val="100000"/>
              </a:lnSpc>
              <a:spcBef>
                <a:spcPts val="0"/>
              </a:spcBef>
              <a:spcAft>
                <a:spcPts val="0"/>
              </a:spcAft>
              <a:buSzPts val="1200"/>
              <a:buFont typeface="Roboto Condensed Light"/>
              <a:buAutoNum type="arabicPeriod"/>
              <a:defRPr/>
            </a:lvl4pPr>
            <a:lvl5pPr marL="2286000" lvl="4" indent="-304800" rtl="0">
              <a:lnSpc>
                <a:spcPct val="100000"/>
              </a:lnSpc>
              <a:spcBef>
                <a:spcPts val="0"/>
              </a:spcBef>
              <a:spcAft>
                <a:spcPts val="0"/>
              </a:spcAft>
              <a:buSzPts val="1200"/>
              <a:buFont typeface="Roboto Condensed Light"/>
              <a:buAutoNum type="alphaLcPeriod"/>
              <a:defRPr/>
            </a:lvl5pPr>
            <a:lvl6pPr marL="2743200" lvl="5" indent="-304800" rtl="0">
              <a:lnSpc>
                <a:spcPct val="100000"/>
              </a:lnSpc>
              <a:spcBef>
                <a:spcPts val="0"/>
              </a:spcBef>
              <a:spcAft>
                <a:spcPts val="0"/>
              </a:spcAft>
              <a:buSzPts val="1200"/>
              <a:buFont typeface="Roboto Condensed Light"/>
              <a:buAutoNum type="romanLcPeriod"/>
              <a:defRPr/>
            </a:lvl6pPr>
            <a:lvl7pPr marL="3200400" lvl="6" indent="-304800" rtl="0">
              <a:lnSpc>
                <a:spcPct val="100000"/>
              </a:lnSpc>
              <a:spcBef>
                <a:spcPts val="0"/>
              </a:spcBef>
              <a:spcAft>
                <a:spcPts val="0"/>
              </a:spcAft>
              <a:buSzPts val="1200"/>
              <a:buFont typeface="Roboto Condensed Light"/>
              <a:buAutoNum type="arabicPeriod"/>
              <a:defRPr/>
            </a:lvl7pPr>
            <a:lvl8pPr marL="3657600" lvl="7" indent="-304800" rtl="0">
              <a:lnSpc>
                <a:spcPct val="100000"/>
              </a:lnSpc>
              <a:spcBef>
                <a:spcPts val="0"/>
              </a:spcBef>
              <a:spcAft>
                <a:spcPts val="0"/>
              </a:spcAft>
              <a:buSzPts val="1200"/>
              <a:buFont typeface="Roboto Condensed Light"/>
              <a:buAutoNum type="alphaLcPeriod"/>
              <a:defRPr/>
            </a:lvl8pPr>
            <a:lvl9pPr marL="4114800" lvl="8" indent="-304800" rtl="0">
              <a:lnSpc>
                <a:spcPct val="100000"/>
              </a:lnSpc>
              <a:spcBef>
                <a:spcPts val="0"/>
              </a:spcBef>
              <a:spcAft>
                <a:spcPts val="0"/>
              </a:spcAft>
              <a:buSzPts val="1200"/>
              <a:buFont typeface="Roboto Condensed Light"/>
              <a:buAutoNum type="romanLcPeriod"/>
              <a:defRPr/>
            </a:lvl9pPr>
          </a:lstStyle>
          <a:p>
            <a:endParaRPr/>
          </a:p>
        </p:txBody>
      </p:sp>
      <p:sp>
        <p:nvSpPr>
          <p:cNvPr id="49" name="Google Shape;49;p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None/>
              <a:defRPr sz="3500">
                <a:solidFill>
                  <a:schemeClr val="dk1"/>
                </a:solidFill>
              </a:defRPr>
            </a:lvl1pPr>
            <a:lvl2pPr lvl="1" rtl="0">
              <a:spcBef>
                <a:spcPts val="0"/>
              </a:spcBef>
              <a:spcAft>
                <a:spcPts val="0"/>
              </a:spcAft>
              <a:buClr>
                <a:schemeClr val="dk1"/>
              </a:buClr>
              <a:buSzPts val="3500"/>
              <a:buNone/>
              <a:defRPr sz="3500">
                <a:solidFill>
                  <a:schemeClr val="dk1"/>
                </a:solidFill>
              </a:defRPr>
            </a:lvl2pPr>
            <a:lvl3pPr lvl="2" rtl="0">
              <a:spcBef>
                <a:spcPts val="0"/>
              </a:spcBef>
              <a:spcAft>
                <a:spcPts val="0"/>
              </a:spcAft>
              <a:buClr>
                <a:schemeClr val="dk1"/>
              </a:buClr>
              <a:buSzPts val="3500"/>
              <a:buNone/>
              <a:defRPr sz="3500">
                <a:solidFill>
                  <a:schemeClr val="dk1"/>
                </a:solidFill>
              </a:defRPr>
            </a:lvl3pPr>
            <a:lvl4pPr lvl="3" rtl="0">
              <a:spcBef>
                <a:spcPts val="0"/>
              </a:spcBef>
              <a:spcAft>
                <a:spcPts val="0"/>
              </a:spcAft>
              <a:buClr>
                <a:schemeClr val="dk1"/>
              </a:buClr>
              <a:buSzPts val="3500"/>
              <a:buNone/>
              <a:defRPr sz="3500">
                <a:solidFill>
                  <a:schemeClr val="dk1"/>
                </a:solidFill>
              </a:defRPr>
            </a:lvl4pPr>
            <a:lvl5pPr lvl="4" rtl="0">
              <a:spcBef>
                <a:spcPts val="0"/>
              </a:spcBef>
              <a:spcAft>
                <a:spcPts val="0"/>
              </a:spcAft>
              <a:buClr>
                <a:schemeClr val="dk1"/>
              </a:buClr>
              <a:buSzPts val="3500"/>
              <a:buNone/>
              <a:defRPr sz="3500">
                <a:solidFill>
                  <a:schemeClr val="dk1"/>
                </a:solidFill>
              </a:defRPr>
            </a:lvl5pPr>
            <a:lvl6pPr lvl="5" rtl="0">
              <a:spcBef>
                <a:spcPts val="0"/>
              </a:spcBef>
              <a:spcAft>
                <a:spcPts val="0"/>
              </a:spcAft>
              <a:buClr>
                <a:schemeClr val="dk1"/>
              </a:buClr>
              <a:buSzPts val="3500"/>
              <a:buNone/>
              <a:defRPr sz="3500">
                <a:solidFill>
                  <a:schemeClr val="dk1"/>
                </a:solidFill>
              </a:defRPr>
            </a:lvl6pPr>
            <a:lvl7pPr lvl="6" rtl="0">
              <a:spcBef>
                <a:spcPts val="0"/>
              </a:spcBef>
              <a:spcAft>
                <a:spcPts val="0"/>
              </a:spcAft>
              <a:buClr>
                <a:schemeClr val="dk1"/>
              </a:buClr>
              <a:buSzPts val="3500"/>
              <a:buNone/>
              <a:defRPr sz="3500">
                <a:solidFill>
                  <a:schemeClr val="dk1"/>
                </a:solidFill>
              </a:defRPr>
            </a:lvl7pPr>
            <a:lvl8pPr lvl="7" rtl="0">
              <a:spcBef>
                <a:spcPts val="0"/>
              </a:spcBef>
              <a:spcAft>
                <a:spcPts val="0"/>
              </a:spcAft>
              <a:buClr>
                <a:schemeClr val="dk1"/>
              </a:buClr>
              <a:buSzPts val="3500"/>
              <a:buNone/>
              <a:defRPr sz="3500">
                <a:solidFill>
                  <a:schemeClr val="dk1"/>
                </a:solidFill>
              </a:defRPr>
            </a:lvl8pPr>
            <a:lvl9pPr lvl="8" rtl="0">
              <a:spcBef>
                <a:spcPts val="0"/>
              </a:spcBef>
              <a:spcAft>
                <a:spcPts val="0"/>
              </a:spcAft>
              <a:buClr>
                <a:schemeClr val="dk1"/>
              </a:buClr>
              <a:buSzPts val="3500"/>
              <a:buNone/>
              <a:defRPr sz="3500">
                <a:solidFill>
                  <a:schemeClr val="dk1"/>
                </a:solidFill>
              </a:defRPr>
            </a:lvl9pPr>
          </a:lstStyle>
          <a:p>
            <a:endParaRPr/>
          </a:p>
        </p:txBody>
      </p:sp>
      <p:sp>
        <p:nvSpPr>
          <p:cNvPr id="50" name="Google Shape;50;p4"/>
          <p:cNvSpPr/>
          <p:nvPr/>
        </p:nvSpPr>
        <p:spPr>
          <a:xfrm>
            <a:off x="8683410" y="39933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7217036" y="48586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8633761" y="252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6002160"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582786" y="20237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501975" y="32834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364761" y="46562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2540285" y="48065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1810311" y="2253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4706136" y="470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315111" y="6786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69"/>
        <p:cNvGrpSpPr/>
        <p:nvPr/>
      </p:nvGrpSpPr>
      <p:grpSpPr>
        <a:xfrm>
          <a:off x="0" y="0"/>
          <a:ext cx="0" cy="0"/>
          <a:chOff x="0" y="0"/>
          <a:chExt cx="0" cy="0"/>
        </a:xfrm>
      </p:grpSpPr>
      <p:grpSp>
        <p:nvGrpSpPr>
          <p:cNvPr id="570" name="Google Shape;570;p31"/>
          <p:cNvGrpSpPr/>
          <p:nvPr/>
        </p:nvGrpSpPr>
        <p:grpSpPr>
          <a:xfrm>
            <a:off x="7769844" y="1193275"/>
            <a:ext cx="960975" cy="1123200"/>
            <a:chOff x="2231381" y="706325"/>
            <a:chExt cx="960975" cy="1123200"/>
          </a:xfrm>
        </p:grpSpPr>
        <p:sp>
          <p:nvSpPr>
            <p:cNvPr id="571" name="Google Shape;571;p31"/>
            <p:cNvSpPr/>
            <p:nvPr/>
          </p:nvSpPr>
          <p:spPr>
            <a:xfrm>
              <a:off x="2231381" y="706325"/>
              <a:ext cx="960975" cy="1123200"/>
            </a:xfrm>
            <a:custGeom>
              <a:avLst/>
              <a:gdLst/>
              <a:ahLst/>
              <a:cxnLst/>
              <a:rect l="l" t="t" r="r" b="b"/>
              <a:pathLst>
                <a:path w="38439" h="44928" extrusionOk="0">
                  <a:moveTo>
                    <a:pt x="16833" y="0"/>
                  </a:moveTo>
                  <a:cubicBezTo>
                    <a:pt x="16438" y="0"/>
                    <a:pt x="16060" y="222"/>
                    <a:pt x="15878" y="601"/>
                  </a:cubicBezTo>
                  <a:lnTo>
                    <a:pt x="1442" y="30771"/>
                  </a:lnTo>
                  <a:cubicBezTo>
                    <a:pt x="1442" y="30771"/>
                    <a:pt x="1" y="32949"/>
                    <a:pt x="2062" y="34648"/>
                  </a:cubicBezTo>
                  <a:lnTo>
                    <a:pt x="3879" y="35518"/>
                  </a:lnTo>
                  <a:lnTo>
                    <a:pt x="3377" y="36589"/>
                  </a:lnTo>
                  <a:lnTo>
                    <a:pt x="3377" y="36589"/>
                  </a:lnTo>
                  <a:lnTo>
                    <a:pt x="4490" y="36210"/>
                  </a:lnTo>
                  <a:lnTo>
                    <a:pt x="4896" y="37326"/>
                  </a:lnTo>
                  <a:lnTo>
                    <a:pt x="5402" y="36246"/>
                  </a:lnTo>
                  <a:lnTo>
                    <a:pt x="23545" y="44927"/>
                  </a:lnTo>
                  <a:lnTo>
                    <a:pt x="38439" y="13803"/>
                  </a:lnTo>
                  <a:lnTo>
                    <a:pt x="37805" y="13500"/>
                  </a:lnTo>
                  <a:cubicBezTo>
                    <a:pt x="37603" y="13367"/>
                    <a:pt x="37337" y="13102"/>
                    <a:pt x="37208" y="12590"/>
                  </a:cubicBezTo>
                  <a:cubicBezTo>
                    <a:pt x="37110" y="12204"/>
                    <a:pt x="37122" y="11716"/>
                    <a:pt x="37164" y="11292"/>
                  </a:cubicBezTo>
                  <a:lnTo>
                    <a:pt x="37818" y="9926"/>
                  </a:lnTo>
                  <a:lnTo>
                    <a:pt x="17289" y="104"/>
                  </a:lnTo>
                  <a:cubicBezTo>
                    <a:pt x="17142" y="34"/>
                    <a:pt x="16986" y="0"/>
                    <a:pt x="16833"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31"/>
            <p:cNvGrpSpPr/>
            <p:nvPr/>
          </p:nvGrpSpPr>
          <p:grpSpPr>
            <a:xfrm>
              <a:off x="2231394" y="706338"/>
              <a:ext cx="960950" cy="1123175"/>
              <a:chOff x="1899825" y="3332850"/>
              <a:chExt cx="960950" cy="1123175"/>
            </a:xfrm>
          </p:grpSpPr>
          <p:sp>
            <p:nvSpPr>
              <p:cNvPr id="573" name="Google Shape;573;p31"/>
              <p:cNvSpPr/>
              <p:nvPr/>
            </p:nvSpPr>
            <p:spPr>
              <a:xfrm>
                <a:off x="1951350" y="3420900"/>
                <a:ext cx="909425" cy="1035125"/>
              </a:xfrm>
              <a:custGeom>
                <a:avLst/>
                <a:gdLst/>
                <a:ahLst/>
                <a:cxnLst/>
                <a:rect l="l" t="t" r="r" b="b"/>
                <a:pathLst>
                  <a:path w="36377" h="41405" extrusionOk="0">
                    <a:moveTo>
                      <a:pt x="14893" y="0"/>
                    </a:moveTo>
                    <a:lnTo>
                      <a:pt x="1" y="31125"/>
                    </a:lnTo>
                    <a:lnTo>
                      <a:pt x="21484" y="41405"/>
                    </a:lnTo>
                    <a:lnTo>
                      <a:pt x="36376" y="10280"/>
                    </a:lnTo>
                    <a:lnTo>
                      <a:pt x="148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1899825" y="4102175"/>
                <a:ext cx="152650" cy="96925"/>
              </a:xfrm>
              <a:custGeom>
                <a:avLst/>
                <a:gdLst/>
                <a:ahLst/>
                <a:cxnLst/>
                <a:rect l="l" t="t" r="r" b="b"/>
                <a:pathLst>
                  <a:path w="6106" h="3877" extrusionOk="0">
                    <a:moveTo>
                      <a:pt x="1442" y="0"/>
                    </a:moveTo>
                    <a:lnTo>
                      <a:pt x="1442" y="0"/>
                    </a:lnTo>
                    <a:cubicBezTo>
                      <a:pt x="1442" y="0"/>
                      <a:pt x="1" y="2177"/>
                      <a:pt x="2062" y="3877"/>
                    </a:cubicBezTo>
                    <a:cubicBezTo>
                      <a:pt x="3491" y="3298"/>
                      <a:pt x="6105" y="104"/>
                      <a:pt x="6105" y="104"/>
                    </a:cubicBezTo>
                    <a:lnTo>
                      <a:pt x="1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p:nvPr/>
            </p:nvSpPr>
            <p:spPr>
              <a:xfrm>
                <a:off x="1948150" y="3403375"/>
                <a:ext cx="903225" cy="1035175"/>
              </a:xfrm>
              <a:custGeom>
                <a:avLst/>
                <a:gdLst/>
                <a:ahLst/>
                <a:cxnLst/>
                <a:rect l="l" t="t" r="r" b="b"/>
                <a:pathLst>
                  <a:path w="36129" h="41407" extrusionOk="0">
                    <a:moveTo>
                      <a:pt x="14893" y="0"/>
                    </a:moveTo>
                    <a:lnTo>
                      <a:pt x="2290" y="26340"/>
                    </a:lnTo>
                    <a:lnTo>
                      <a:pt x="1696" y="27581"/>
                    </a:lnTo>
                    <a:lnTo>
                      <a:pt x="0" y="31125"/>
                    </a:lnTo>
                    <a:lnTo>
                      <a:pt x="21483" y="41407"/>
                    </a:lnTo>
                    <a:lnTo>
                      <a:pt x="36128" y="10803"/>
                    </a:lnTo>
                    <a:cubicBezTo>
                      <a:pt x="36128" y="10803"/>
                      <a:pt x="35496" y="10649"/>
                      <a:pt x="35275" y="9770"/>
                    </a:cubicBezTo>
                    <a:cubicBezTo>
                      <a:pt x="35056" y="8890"/>
                      <a:pt x="35391" y="7498"/>
                      <a:pt x="35391" y="7498"/>
                    </a:cubicBezTo>
                    <a:lnTo>
                      <a:pt x="1489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1"/>
              <p:cNvSpPr/>
              <p:nvPr/>
            </p:nvSpPr>
            <p:spPr>
              <a:xfrm>
                <a:off x="1923675" y="4092150"/>
                <a:ext cx="128800" cy="89375"/>
              </a:xfrm>
              <a:custGeom>
                <a:avLst/>
                <a:gdLst/>
                <a:ahLst/>
                <a:cxnLst/>
                <a:rect l="l" t="t" r="r" b="b"/>
                <a:pathLst>
                  <a:path w="5152" h="3575" extrusionOk="0">
                    <a:moveTo>
                      <a:pt x="3292" y="0"/>
                    </a:moveTo>
                    <a:cubicBezTo>
                      <a:pt x="3103" y="0"/>
                      <a:pt x="2898" y="9"/>
                      <a:pt x="2675" y="30"/>
                    </a:cubicBezTo>
                    <a:cubicBezTo>
                      <a:pt x="2303" y="65"/>
                      <a:pt x="1932" y="122"/>
                      <a:pt x="1566" y="199"/>
                    </a:cubicBezTo>
                    <a:cubicBezTo>
                      <a:pt x="1" y="2006"/>
                      <a:pt x="979" y="3574"/>
                      <a:pt x="979" y="3574"/>
                    </a:cubicBezTo>
                    <a:lnTo>
                      <a:pt x="5151" y="505"/>
                    </a:lnTo>
                    <a:cubicBezTo>
                      <a:pt x="5151" y="505"/>
                      <a:pt x="4704" y="0"/>
                      <a:pt x="3292" y="0"/>
                    </a:cubicBezTo>
                    <a:close/>
                  </a:path>
                </a:pathLst>
              </a:custGeom>
              <a:solidFill>
                <a:srgbClr val="FFE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1"/>
              <p:cNvSpPr/>
              <p:nvPr/>
            </p:nvSpPr>
            <p:spPr>
              <a:xfrm>
                <a:off x="1923675" y="4061875"/>
                <a:ext cx="561575" cy="376675"/>
              </a:xfrm>
              <a:custGeom>
                <a:avLst/>
                <a:gdLst/>
                <a:ahLst/>
                <a:cxnLst/>
                <a:rect l="l" t="t" r="r" b="b"/>
                <a:pathLst>
                  <a:path w="22463" h="15067" extrusionOk="0">
                    <a:moveTo>
                      <a:pt x="3269" y="0"/>
                    </a:moveTo>
                    <a:lnTo>
                      <a:pt x="2675" y="1241"/>
                    </a:lnTo>
                    <a:cubicBezTo>
                      <a:pt x="2303" y="1276"/>
                      <a:pt x="1932" y="1333"/>
                      <a:pt x="1566" y="1410"/>
                    </a:cubicBezTo>
                    <a:cubicBezTo>
                      <a:pt x="1" y="3217"/>
                      <a:pt x="979" y="4785"/>
                      <a:pt x="979" y="4785"/>
                    </a:cubicBezTo>
                    <a:lnTo>
                      <a:pt x="22462" y="15067"/>
                    </a:lnTo>
                    <a:cubicBezTo>
                      <a:pt x="20710" y="13269"/>
                      <a:pt x="21453" y="11180"/>
                      <a:pt x="21453" y="11180"/>
                    </a:cubicBezTo>
                    <a:lnTo>
                      <a:pt x="3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1"/>
              <p:cNvSpPr/>
              <p:nvPr/>
            </p:nvSpPr>
            <p:spPr>
              <a:xfrm>
                <a:off x="1984250" y="4170525"/>
                <a:ext cx="74050" cy="95525"/>
              </a:xfrm>
              <a:custGeom>
                <a:avLst/>
                <a:gdLst/>
                <a:ahLst/>
                <a:cxnLst/>
                <a:rect l="l" t="t" r="r" b="b"/>
                <a:pathLst>
                  <a:path w="2962" h="3821" extrusionOk="0">
                    <a:moveTo>
                      <a:pt x="1443" y="0"/>
                    </a:moveTo>
                    <a:lnTo>
                      <a:pt x="0" y="3083"/>
                    </a:lnTo>
                    <a:lnTo>
                      <a:pt x="0" y="3083"/>
                    </a:lnTo>
                    <a:lnTo>
                      <a:pt x="1113" y="2704"/>
                    </a:lnTo>
                    <a:lnTo>
                      <a:pt x="1519" y="3820"/>
                    </a:lnTo>
                    <a:lnTo>
                      <a:pt x="2961" y="739"/>
                    </a:lnTo>
                    <a:lnTo>
                      <a:pt x="1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1935850" y="3332850"/>
                <a:ext cx="909450" cy="1026300"/>
              </a:xfrm>
              <a:custGeom>
                <a:avLst/>
                <a:gdLst/>
                <a:ahLst/>
                <a:cxnLst/>
                <a:rect l="l" t="t" r="r" b="b"/>
                <a:pathLst>
                  <a:path w="36378" h="41052" extrusionOk="0">
                    <a:moveTo>
                      <a:pt x="15392" y="1"/>
                    </a:moveTo>
                    <a:cubicBezTo>
                      <a:pt x="14997" y="1"/>
                      <a:pt x="14619" y="223"/>
                      <a:pt x="14437" y="602"/>
                    </a:cubicBezTo>
                    <a:lnTo>
                      <a:pt x="1" y="30773"/>
                    </a:lnTo>
                    <a:lnTo>
                      <a:pt x="21485" y="41052"/>
                    </a:lnTo>
                    <a:lnTo>
                      <a:pt x="36377" y="9927"/>
                    </a:lnTo>
                    <a:lnTo>
                      <a:pt x="15848" y="105"/>
                    </a:lnTo>
                    <a:cubicBezTo>
                      <a:pt x="15701" y="34"/>
                      <a:pt x="15545" y="1"/>
                      <a:pt x="15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2143300" y="3947775"/>
                <a:ext cx="315325" cy="164275"/>
              </a:xfrm>
              <a:custGeom>
                <a:avLst/>
                <a:gdLst/>
                <a:ahLst/>
                <a:cxnLst/>
                <a:rect l="l" t="t" r="r" b="b"/>
                <a:pathLst>
                  <a:path w="12613" h="6571" extrusionOk="0">
                    <a:moveTo>
                      <a:pt x="674" y="1"/>
                    </a:moveTo>
                    <a:cubicBezTo>
                      <a:pt x="453" y="1"/>
                      <a:pt x="242" y="124"/>
                      <a:pt x="141" y="336"/>
                    </a:cubicBezTo>
                    <a:cubicBezTo>
                      <a:pt x="0" y="630"/>
                      <a:pt x="125" y="981"/>
                      <a:pt x="419" y="1122"/>
                    </a:cubicBezTo>
                    <a:lnTo>
                      <a:pt x="11685" y="6513"/>
                    </a:lnTo>
                    <a:cubicBezTo>
                      <a:pt x="11767" y="6552"/>
                      <a:pt x="11853" y="6570"/>
                      <a:pt x="11939" y="6570"/>
                    </a:cubicBezTo>
                    <a:cubicBezTo>
                      <a:pt x="12159" y="6570"/>
                      <a:pt x="12370" y="6447"/>
                      <a:pt x="12472" y="6236"/>
                    </a:cubicBezTo>
                    <a:cubicBezTo>
                      <a:pt x="12612" y="5942"/>
                      <a:pt x="12488" y="5590"/>
                      <a:pt x="12194" y="5449"/>
                    </a:cubicBezTo>
                    <a:lnTo>
                      <a:pt x="928" y="58"/>
                    </a:lnTo>
                    <a:cubicBezTo>
                      <a:pt x="846" y="19"/>
                      <a:pt x="759"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2200250" y="4034550"/>
                <a:ext cx="156900" cy="87325"/>
              </a:xfrm>
              <a:custGeom>
                <a:avLst/>
                <a:gdLst/>
                <a:ahLst/>
                <a:cxnLst/>
                <a:rect l="l" t="t" r="r" b="b"/>
                <a:pathLst>
                  <a:path w="6276" h="3493" extrusionOk="0">
                    <a:moveTo>
                      <a:pt x="672" y="0"/>
                    </a:moveTo>
                    <a:cubicBezTo>
                      <a:pt x="452" y="0"/>
                      <a:pt x="242" y="124"/>
                      <a:pt x="141" y="335"/>
                    </a:cubicBezTo>
                    <a:cubicBezTo>
                      <a:pt x="0" y="629"/>
                      <a:pt x="124" y="982"/>
                      <a:pt x="418" y="1122"/>
                    </a:cubicBezTo>
                    <a:lnTo>
                      <a:pt x="5348" y="3435"/>
                    </a:lnTo>
                    <a:cubicBezTo>
                      <a:pt x="5431" y="3474"/>
                      <a:pt x="5517" y="3493"/>
                      <a:pt x="5603" y="3493"/>
                    </a:cubicBezTo>
                    <a:cubicBezTo>
                      <a:pt x="5823" y="3493"/>
                      <a:pt x="6034" y="3369"/>
                      <a:pt x="6136" y="3157"/>
                    </a:cubicBezTo>
                    <a:cubicBezTo>
                      <a:pt x="6276" y="2863"/>
                      <a:pt x="6152" y="2511"/>
                      <a:pt x="5859" y="2370"/>
                    </a:cubicBezTo>
                    <a:lnTo>
                      <a:pt x="928" y="59"/>
                    </a:lnTo>
                    <a:cubicBezTo>
                      <a:pt x="845" y="19"/>
                      <a:pt x="758"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2228975" y="3549250"/>
                <a:ext cx="426425" cy="426475"/>
              </a:xfrm>
              <a:custGeom>
                <a:avLst/>
                <a:gdLst/>
                <a:ahLst/>
                <a:cxnLst/>
                <a:rect l="l" t="t" r="r" b="b"/>
                <a:pathLst>
                  <a:path w="17057" h="17059" extrusionOk="0">
                    <a:moveTo>
                      <a:pt x="8530" y="1"/>
                    </a:moveTo>
                    <a:cubicBezTo>
                      <a:pt x="6267" y="1"/>
                      <a:pt x="4099" y="899"/>
                      <a:pt x="2498" y="2500"/>
                    </a:cubicBezTo>
                    <a:cubicBezTo>
                      <a:pt x="899" y="4099"/>
                      <a:pt x="1" y="6268"/>
                      <a:pt x="1" y="8530"/>
                    </a:cubicBezTo>
                    <a:cubicBezTo>
                      <a:pt x="1" y="10791"/>
                      <a:pt x="899" y="12961"/>
                      <a:pt x="2498" y="14560"/>
                    </a:cubicBezTo>
                    <a:cubicBezTo>
                      <a:pt x="4099" y="16159"/>
                      <a:pt x="6267" y="17058"/>
                      <a:pt x="8530" y="17058"/>
                    </a:cubicBezTo>
                    <a:cubicBezTo>
                      <a:pt x="10791" y="17058"/>
                      <a:pt x="12961" y="16159"/>
                      <a:pt x="14560" y="14560"/>
                    </a:cubicBezTo>
                    <a:cubicBezTo>
                      <a:pt x="16159" y="12961"/>
                      <a:pt x="17057" y="10791"/>
                      <a:pt x="17057" y="8530"/>
                    </a:cubicBezTo>
                    <a:cubicBezTo>
                      <a:pt x="17057" y="6268"/>
                      <a:pt x="16159" y="4099"/>
                      <a:pt x="14560" y="2500"/>
                    </a:cubicBezTo>
                    <a:cubicBezTo>
                      <a:pt x="12961" y="899"/>
                      <a:pt x="10791" y="1"/>
                      <a:pt x="8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2286525" y="3620625"/>
                <a:ext cx="297525" cy="283700"/>
              </a:xfrm>
              <a:custGeom>
                <a:avLst/>
                <a:gdLst/>
                <a:ahLst/>
                <a:cxnLst/>
                <a:rect l="l" t="t" r="r" b="b"/>
                <a:pathLst>
                  <a:path w="11901" h="11348" extrusionOk="0">
                    <a:moveTo>
                      <a:pt x="6227" y="1"/>
                    </a:moveTo>
                    <a:cubicBezTo>
                      <a:pt x="4775" y="1"/>
                      <a:pt x="3323" y="555"/>
                      <a:pt x="2215" y="1662"/>
                    </a:cubicBezTo>
                    <a:cubicBezTo>
                      <a:pt x="0" y="3878"/>
                      <a:pt x="0" y="7471"/>
                      <a:pt x="2215" y="9686"/>
                    </a:cubicBezTo>
                    <a:cubicBezTo>
                      <a:pt x="3280" y="10751"/>
                      <a:pt x="4722" y="11348"/>
                      <a:pt x="6228" y="11348"/>
                    </a:cubicBezTo>
                    <a:cubicBezTo>
                      <a:pt x="7732" y="11348"/>
                      <a:pt x="9175" y="10751"/>
                      <a:pt x="10239" y="9686"/>
                    </a:cubicBezTo>
                    <a:cubicBezTo>
                      <a:pt x="11303" y="8622"/>
                      <a:pt x="11901" y="7179"/>
                      <a:pt x="11901" y="5675"/>
                    </a:cubicBezTo>
                    <a:cubicBezTo>
                      <a:pt x="11901" y="4169"/>
                      <a:pt x="11303" y="2727"/>
                      <a:pt x="10239" y="1662"/>
                    </a:cubicBezTo>
                    <a:cubicBezTo>
                      <a:pt x="9131" y="555"/>
                      <a:pt x="7679" y="1"/>
                      <a:pt x="6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 name="Google Shape;584;p31"/>
          <p:cNvGrpSpPr/>
          <p:nvPr/>
        </p:nvGrpSpPr>
        <p:grpSpPr>
          <a:xfrm rot="1800044">
            <a:off x="6701516" y="424440"/>
            <a:ext cx="895980" cy="866006"/>
            <a:chOff x="800438" y="1829525"/>
            <a:chExt cx="896000" cy="866025"/>
          </a:xfrm>
        </p:grpSpPr>
        <p:sp>
          <p:nvSpPr>
            <p:cNvPr id="585" name="Google Shape;585;p31"/>
            <p:cNvSpPr/>
            <p:nvPr/>
          </p:nvSpPr>
          <p:spPr>
            <a:xfrm>
              <a:off x="800475" y="1829525"/>
              <a:ext cx="895925" cy="866025"/>
            </a:xfrm>
            <a:custGeom>
              <a:avLst/>
              <a:gdLst/>
              <a:ahLst/>
              <a:cxnLst/>
              <a:rect l="l" t="t" r="r" b="b"/>
              <a:pathLst>
                <a:path w="35837" h="34641" extrusionOk="0">
                  <a:moveTo>
                    <a:pt x="12954" y="1"/>
                  </a:moveTo>
                  <a:lnTo>
                    <a:pt x="12599" y="529"/>
                  </a:lnTo>
                  <a:lnTo>
                    <a:pt x="9873" y="976"/>
                  </a:lnTo>
                  <a:lnTo>
                    <a:pt x="9699" y="1298"/>
                  </a:lnTo>
                  <a:lnTo>
                    <a:pt x="9012" y="835"/>
                  </a:lnTo>
                  <a:lnTo>
                    <a:pt x="0" y="19204"/>
                  </a:lnTo>
                  <a:lnTo>
                    <a:pt x="15352" y="29560"/>
                  </a:lnTo>
                  <a:lnTo>
                    <a:pt x="18001" y="31348"/>
                  </a:lnTo>
                  <a:lnTo>
                    <a:pt x="19770" y="32542"/>
                  </a:lnTo>
                  <a:lnTo>
                    <a:pt x="20279" y="32884"/>
                  </a:lnTo>
                  <a:lnTo>
                    <a:pt x="22883" y="34641"/>
                  </a:lnTo>
                  <a:lnTo>
                    <a:pt x="34313" y="17697"/>
                  </a:lnTo>
                  <a:lnTo>
                    <a:pt x="35837" y="15437"/>
                  </a:lnTo>
                  <a:lnTo>
                    <a:pt x="12954" y="1"/>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 name="Google Shape;586;p31"/>
            <p:cNvGrpSpPr/>
            <p:nvPr/>
          </p:nvGrpSpPr>
          <p:grpSpPr>
            <a:xfrm>
              <a:off x="800438" y="1829525"/>
              <a:ext cx="896000" cy="866025"/>
              <a:chOff x="469300" y="3537200"/>
              <a:chExt cx="896000" cy="866025"/>
            </a:xfrm>
          </p:grpSpPr>
          <p:sp>
            <p:nvSpPr>
              <p:cNvPr id="587" name="Google Shape;587;p31"/>
              <p:cNvSpPr/>
              <p:nvPr/>
            </p:nvSpPr>
            <p:spPr>
              <a:xfrm>
                <a:off x="469300" y="3558150"/>
                <a:ext cx="376900" cy="459300"/>
              </a:xfrm>
              <a:custGeom>
                <a:avLst/>
                <a:gdLst/>
                <a:ahLst/>
                <a:cxnLst/>
                <a:rect l="l" t="t" r="r" b="b"/>
                <a:pathLst>
                  <a:path w="15076" h="18372" extrusionOk="0">
                    <a:moveTo>
                      <a:pt x="9012" y="0"/>
                    </a:moveTo>
                    <a:lnTo>
                      <a:pt x="0" y="18372"/>
                    </a:lnTo>
                    <a:lnTo>
                      <a:pt x="15075" y="4091"/>
                    </a:lnTo>
                    <a:lnTo>
                      <a:pt x="90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488825" y="3549000"/>
                <a:ext cx="330025" cy="447325"/>
              </a:xfrm>
              <a:custGeom>
                <a:avLst/>
                <a:gdLst/>
                <a:ahLst/>
                <a:cxnLst/>
                <a:rect l="l" t="t" r="r" b="b"/>
                <a:pathLst>
                  <a:path w="13201" h="17893" extrusionOk="0">
                    <a:moveTo>
                      <a:pt x="12185" y="1"/>
                    </a:moveTo>
                    <a:lnTo>
                      <a:pt x="9092" y="508"/>
                    </a:lnTo>
                    <a:lnTo>
                      <a:pt x="294" y="16751"/>
                    </a:lnTo>
                    <a:cubicBezTo>
                      <a:pt x="0" y="17295"/>
                      <a:pt x="426" y="17893"/>
                      <a:pt x="969" y="17893"/>
                    </a:cubicBezTo>
                    <a:cubicBezTo>
                      <a:pt x="1071" y="17893"/>
                      <a:pt x="1178" y="17872"/>
                      <a:pt x="1285" y="17825"/>
                    </a:cubicBezTo>
                    <a:lnTo>
                      <a:pt x="13200" y="12554"/>
                    </a:lnTo>
                    <a:lnTo>
                      <a:pt x="12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469325" y="3593700"/>
                <a:ext cx="857875" cy="809525"/>
              </a:xfrm>
              <a:custGeom>
                <a:avLst/>
                <a:gdLst/>
                <a:ahLst/>
                <a:cxnLst/>
                <a:rect l="l" t="t" r="r" b="b"/>
                <a:pathLst>
                  <a:path w="34315" h="32381" extrusionOk="0">
                    <a:moveTo>
                      <a:pt x="11430" y="0"/>
                    </a:moveTo>
                    <a:lnTo>
                      <a:pt x="1" y="16944"/>
                    </a:lnTo>
                    <a:lnTo>
                      <a:pt x="22885" y="32380"/>
                    </a:lnTo>
                    <a:lnTo>
                      <a:pt x="34315" y="15436"/>
                    </a:lnTo>
                    <a:lnTo>
                      <a:pt x="114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507425" y="3537200"/>
                <a:ext cx="857875" cy="809525"/>
              </a:xfrm>
              <a:custGeom>
                <a:avLst/>
                <a:gdLst/>
                <a:ahLst/>
                <a:cxnLst/>
                <a:rect l="l" t="t" r="r" b="b"/>
                <a:pathLst>
                  <a:path w="34315" h="32381" extrusionOk="0">
                    <a:moveTo>
                      <a:pt x="11431" y="0"/>
                    </a:moveTo>
                    <a:lnTo>
                      <a:pt x="1" y="16944"/>
                    </a:lnTo>
                    <a:lnTo>
                      <a:pt x="22885" y="32380"/>
                    </a:lnTo>
                    <a:lnTo>
                      <a:pt x="34315" y="15435"/>
                    </a:lnTo>
                    <a:lnTo>
                      <a:pt x="114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960925" y="4292350"/>
                <a:ext cx="53550" cy="66900"/>
              </a:xfrm>
              <a:custGeom>
                <a:avLst/>
                <a:gdLst/>
                <a:ahLst/>
                <a:cxnLst/>
                <a:rect l="l" t="t" r="r" b="b"/>
                <a:pathLst>
                  <a:path w="2142" h="2676" extrusionOk="0">
                    <a:moveTo>
                      <a:pt x="1525" y="0"/>
                    </a:moveTo>
                    <a:lnTo>
                      <a:pt x="1" y="2261"/>
                    </a:lnTo>
                    <a:lnTo>
                      <a:pt x="617" y="2676"/>
                    </a:lnTo>
                    <a:lnTo>
                      <a:pt x="2141" y="416"/>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764000" y="4159550"/>
                <a:ext cx="193525" cy="161350"/>
              </a:xfrm>
              <a:custGeom>
                <a:avLst/>
                <a:gdLst/>
                <a:ahLst/>
                <a:cxnLst/>
                <a:rect l="l" t="t" r="r" b="b"/>
                <a:pathLst>
                  <a:path w="7741" h="6454" extrusionOk="0">
                    <a:moveTo>
                      <a:pt x="1525" y="0"/>
                    </a:moveTo>
                    <a:lnTo>
                      <a:pt x="0" y="2261"/>
                    </a:lnTo>
                    <a:lnTo>
                      <a:pt x="6216" y="6453"/>
                    </a:lnTo>
                    <a:lnTo>
                      <a:pt x="7740" y="4193"/>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637775" y="3662225"/>
                <a:ext cx="462675" cy="464225"/>
              </a:xfrm>
              <a:custGeom>
                <a:avLst/>
                <a:gdLst/>
                <a:ahLst/>
                <a:cxnLst/>
                <a:rect l="l" t="t" r="r" b="b"/>
                <a:pathLst>
                  <a:path w="18507" h="18569" extrusionOk="0">
                    <a:moveTo>
                      <a:pt x="7577" y="0"/>
                    </a:moveTo>
                    <a:cubicBezTo>
                      <a:pt x="7551" y="0"/>
                      <a:pt x="7525" y="13"/>
                      <a:pt x="7510" y="36"/>
                    </a:cubicBezTo>
                    <a:lnTo>
                      <a:pt x="24" y="11134"/>
                    </a:lnTo>
                    <a:cubicBezTo>
                      <a:pt x="1" y="11170"/>
                      <a:pt x="9" y="11218"/>
                      <a:pt x="46" y="11243"/>
                    </a:cubicBezTo>
                    <a:lnTo>
                      <a:pt x="10886" y="18555"/>
                    </a:lnTo>
                    <a:cubicBezTo>
                      <a:pt x="10900" y="18564"/>
                      <a:pt x="10915" y="18569"/>
                      <a:pt x="10930" y="18569"/>
                    </a:cubicBezTo>
                    <a:cubicBezTo>
                      <a:pt x="10956" y="18569"/>
                      <a:pt x="10980" y="18556"/>
                      <a:pt x="10996" y="18534"/>
                    </a:cubicBezTo>
                    <a:lnTo>
                      <a:pt x="18482" y="7435"/>
                    </a:lnTo>
                    <a:cubicBezTo>
                      <a:pt x="18507" y="7400"/>
                      <a:pt x="18496" y="7351"/>
                      <a:pt x="18460" y="7326"/>
                    </a:cubicBezTo>
                    <a:lnTo>
                      <a:pt x="7621" y="14"/>
                    </a:lnTo>
                    <a:cubicBezTo>
                      <a:pt x="7607" y="5"/>
                      <a:pt x="7592" y="0"/>
                      <a:pt x="7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693125" y="3716225"/>
                <a:ext cx="359975" cy="361025"/>
              </a:xfrm>
              <a:custGeom>
                <a:avLst/>
                <a:gdLst/>
                <a:ahLst/>
                <a:cxnLst/>
                <a:rect l="l" t="t" r="r" b="b"/>
                <a:pathLst>
                  <a:path w="14399" h="14441" extrusionOk="0">
                    <a:moveTo>
                      <a:pt x="5899" y="0"/>
                    </a:moveTo>
                    <a:cubicBezTo>
                      <a:pt x="5874" y="0"/>
                      <a:pt x="5848" y="12"/>
                      <a:pt x="5833" y="35"/>
                    </a:cubicBezTo>
                    <a:lnTo>
                      <a:pt x="25" y="8644"/>
                    </a:lnTo>
                    <a:cubicBezTo>
                      <a:pt x="0" y="8681"/>
                      <a:pt x="10" y="8729"/>
                      <a:pt x="45" y="8754"/>
                    </a:cubicBezTo>
                    <a:lnTo>
                      <a:pt x="8454" y="14427"/>
                    </a:lnTo>
                    <a:cubicBezTo>
                      <a:pt x="8468" y="14437"/>
                      <a:pt x="8483" y="14441"/>
                      <a:pt x="8498" y="14441"/>
                    </a:cubicBezTo>
                    <a:cubicBezTo>
                      <a:pt x="8523" y="14441"/>
                      <a:pt x="8548" y="14428"/>
                      <a:pt x="8564" y="14405"/>
                    </a:cubicBezTo>
                    <a:lnTo>
                      <a:pt x="14373" y="5796"/>
                    </a:lnTo>
                    <a:cubicBezTo>
                      <a:pt x="14398" y="5761"/>
                      <a:pt x="14388" y="5711"/>
                      <a:pt x="14351" y="5686"/>
                    </a:cubicBezTo>
                    <a:lnTo>
                      <a:pt x="5944" y="13"/>
                    </a:lnTo>
                    <a:cubicBezTo>
                      <a:pt x="5930" y="5"/>
                      <a:pt x="5915"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964225" y="3889775"/>
                <a:ext cx="181675" cy="251350"/>
              </a:xfrm>
              <a:custGeom>
                <a:avLst/>
                <a:gdLst/>
                <a:ahLst/>
                <a:cxnLst/>
                <a:rect l="l" t="t" r="r" b="b"/>
                <a:pathLst>
                  <a:path w="7267" h="10054" extrusionOk="0">
                    <a:moveTo>
                      <a:pt x="6393" y="1"/>
                    </a:moveTo>
                    <a:cubicBezTo>
                      <a:pt x="6383" y="1"/>
                      <a:pt x="6373" y="6"/>
                      <a:pt x="6367" y="14"/>
                    </a:cubicBezTo>
                    <a:lnTo>
                      <a:pt x="9" y="9440"/>
                    </a:lnTo>
                    <a:cubicBezTo>
                      <a:pt x="1" y="9453"/>
                      <a:pt x="4" y="9472"/>
                      <a:pt x="18" y="9481"/>
                    </a:cubicBezTo>
                    <a:lnTo>
                      <a:pt x="859" y="10048"/>
                    </a:lnTo>
                    <a:cubicBezTo>
                      <a:pt x="864" y="10052"/>
                      <a:pt x="870" y="10053"/>
                      <a:pt x="876" y="10053"/>
                    </a:cubicBezTo>
                    <a:cubicBezTo>
                      <a:pt x="885" y="10053"/>
                      <a:pt x="895" y="10049"/>
                      <a:pt x="900" y="10040"/>
                    </a:cubicBezTo>
                    <a:lnTo>
                      <a:pt x="7258" y="614"/>
                    </a:lnTo>
                    <a:cubicBezTo>
                      <a:pt x="7267" y="601"/>
                      <a:pt x="7264" y="583"/>
                      <a:pt x="7249" y="573"/>
                    </a:cubicBezTo>
                    <a:lnTo>
                      <a:pt x="6408" y="5"/>
                    </a:lnTo>
                    <a:cubicBezTo>
                      <a:pt x="6404" y="2"/>
                      <a:pt x="6398" y="1"/>
                      <a:pt x="6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 name="Google Shape;596;p31"/>
          <p:cNvGrpSpPr/>
          <p:nvPr/>
        </p:nvGrpSpPr>
        <p:grpSpPr>
          <a:xfrm>
            <a:off x="-367239" y="3695456"/>
            <a:ext cx="1468714" cy="1002694"/>
            <a:chOff x="-202989" y="3677681"/>
            <a:chExt cx="1468714" cy="1002694"/>
          </a:xfrm>
        </p:grpSpPr>
        <p:sp>
          <p:nvSpPr>
            <p:cNvPr id="597" name="Google Shape;597;p31"/>
            <p:cNvSpPr/>
            <p:nvPr/>
          </p:nvSpPr>
          <p:spPr>
            <a:xfrm rot="899705">
              <a:off x="-137871" y="3839220"/>
              <a:ext cx="1338104" cy="679460"/>
            </a:xfrm>
            <a:custGeom>
              <a:avLst/>
              <a:gdLst/>
              <a:ahLst/>
              <a:cxnLst/>
              <a:rect l="l" t="t" r="r" b="b"/>
              <a:pathLst>
                <a:path w="76301" h="38744" extrusionOk="0">
                  <a:moveTo>
                    <a:pt x="28570" y="18093"/>
                  </a:moveTo>
                  <a:cubicBezTo>
                    <a:pt x="29227" y="18631"/>
                    <a:pt x="29865" y="19189"/>
                    <a:pt x="30482" y="19771"/>
                  </a:cubicBezTo>
                  <a:cubicBezTo>
                    <a:pt x="29859" y="19202"/>
                    <a:pt x="29220" y="18641"/>
                    <a:pt x="28570" y="18094"/>
                  </a:cubicBezTo>
                  <a:lnTo>
                    <a:pt x="28570" y="18093"/>
                  </a:lnTo>
                  <a:close/>
                  <a:moveTo>
                    <a:pt x="31853" y="15855"/>
                  </a:moveTo>
                  <a:cubicBezTo>
                    <a:pt x="33049" y="17272"/>
                    <a:pt x="34207" y="18765"/>
                    <a:pt x="35240" y="20309"/>
                  </a:cubicBezTo>
                  <a:cubicBezTo>
                    <a:pt x="34849" y="19768"/>
                    <a:pt x="34449" y="19231"/>
                    <a:pt x="34049" y="18694"/>
                  </a:cubicBezTo>
                  <a:cubicBezTo>
                    <a:pt x="33336" y="17733"/>
                    <a:pt x="32603" y="16787"/>
                    <a:pt x="31853" y="15855"/>
                  </a:cubicBezTo>
                  <a:close/>
                  <a:moveTo>
                    <a:pt x="38121" y="33428"/>
                  </a:moveTo>
                  <a:lnTo>
                    <a:pt x="38123" y="33431"/>
                  </a:lnTo>
                  <a:lnTo>
                    <a:pt x="38118" y="33431"/>
                  </a:lnTo>
                  <a:lnTo>
                    <a:pt x="38121" y="33428"/>
                  </a:lnTo>
                  <a:close/>
                  <a:moveTo>
                    <a:pt x="38651" y="33434"/>
                  </a:moveTo>
                  <a:cubicBezTo>
                    <a:pt x="38662" y="33458"/>
                    <a:pt x="38677" y="33481"/>
                    <a:pt x="38690" y="33504"/>
                  </a:cubicBezTo>
                  <a:lnTo>
                    <a:pt x="38602" y="33497"/>
                  </a:lnTo>
                  <a:cubicBezTo>
                    <a:pt x="38620" y="33478"/>
                    <a:pt x="38636" y="33457"/>
                    <a:pt x="38651" y="33435"/>
                  </a:cubicBezTo>
                  <a:lnTo>
                    <a:pt x="38651" y="33434"/>
                  </a:lnTo>
                  <a:close/>
                  <a:moveTo>
                    <a:pt x="38770" y="31709"/>
                  </a:moveTo>
                  <a:cubicBezTo>
                    <a:pt x="38893" y="32184"/>
                    <a:pt x="38965" y="32672"/>
                    <a:pt x="38987" y="33162"/>
                  </a:cubicBezTo>
                  <a:cubicBezTo>
                    <a:pt x="38994" y="33321"/>
                    <a:pt x="38975" y="33527"/>
                    <a:pt x="39225" y="33536"/>
                  </a:cubicBezTo>
                  <a:cubicBezTo>
                    <a:pt x="39225" y="33549"/>
                    <a:pt x="39225" y="33562"/>
                    <a:pt x="39226" y="33575"/>
                  </a:cubicBezTo>
                  <a:lnTo>
                    <a:pt x="39107" y="33539"/>
                  </a:lnTo>
                  <a:lnTo>
                    <a:pt x="38786" y="33513"/>
                  </a:lnTo>
                  <a:cubicBezTo>
                    <a:pt x="38869" y="32932"/>
                    <a:pt x="38860" y="32328"/>
                    <a:pt x="38770" y="31709"/>
                  </a:cubicBezTo>
                  <a:close/>
                  <a:moveTo>
                    <a:pt x="39705" y="33445"/>
                  </a:moveTo>
                  <a:lnTo>
                    <a:pt x="39705" y="33445"/>
                  </a:lnTo>
                  <a:cubicBezTo>
                    <a:pt x="39661" y="33523"/>
                    <a:pt x="39616" y="33603"/>
                    <a:pt x="39573" y="33680"/>
                  </a:cubicBezTo>
                  <a:lnTo>
                    <a:pt x="39571" y="33680"/>
                  </a:lnTo>
                  <a:lnTo>
                    <a:pt x="39488" y="33654"/>
                  </a:lnTo>
                  <a:cubicBezTo>
                    <a:pt x="39566" y="33591"/>
                    <a:pt x="39638" y="33520"/>
                    <a:pt x="39705" y="33445"/>
                  </a:cubicBezTo>
                  <a:close/>
                  <a:moveTo>
                    <a:pt x="42154" y="37302"/>
                  </a:moveTo>
                  <a:lnTo>
                    <a:pt x="42158" y="37309"/>
                  </a:lnTo>
                  <a:lnTo>
                    <a:pt x="42153" y="37311"/>
                  </a:lnTo>
                  <a:cubicBezTo>
                    <a:pt x="42153" y="37308"/>
                    <a:pt x="42153" y="37305"/>
                    <a:pt x="42154" y="37302"/>
                  </a:cubicBezTo>
                  <a:close/>
                  <a:moveTo>
                    <a:pt x="30752" y="1"/>
                  </a:moveTo>
                  <a:cubicBezTo>
                    <a:pt x="30654" y="1"/>
                    <a:pt x="30543" y="38"/>
                    <a:pt x="30413" y="121"/>
                  </a:cubicBezTo>
                  <a:cubicBezTo>
                    <a:pt x="28843" y="1127"/>
                    <a:pt x="27260" y="2109"/>
                    <a:pt x="25679" y="3096"/>
                  </a:cubicBezTo>
                  <a:cubicBezTo>
                    <a:pt x="24462" y="3855"/>
                    <a:pt x="23245" y="4611"/>
                    <a:pt x="22024" y="5365"/>
                  </a:cubicBezTo>
                  <a:lnTo>
                    <a:pt x="22086" y="5421"/>
                  </a:lnTo>
                  <a:cubicBezTo>
                    <a:pt x="22020" y="5504"/>
                    <a:pt x="22571" y="6144"/>
                    <a:pt x="22796" y="6263"/>
                  </a:cubicBezTo>
                  <a:cubicBezTo>
                    <a:pt x="22881" y="6356"/>
                    <a:pt x="22968" y="6451"/>
                    <a:pt x="23059" y="6546"/>
                  </a:cubicBezTo>
                  <a:cubicBezTo>
                    <a:pt x="22999" y="6649"/>
                    <a:pt x="22913" y="6730"/>
                    <a:pt x="22809" y="6784"/>
                  </a:cubicBezTo>
                  <a:cubicBezTo>
                    <a:pt x="20917" y="7806"/>
                    <a:pt x="19178" y="9058"/>
                    <a:pt x="17448" y="10325"/>
                  </a:cubicBezTo>
                  <a:cubicBezTo>
                    <a:pt x="17584" y="10535"/>
                    <a:pt x="17800" y="10643"/>
                    <a:pt x="18001" y="10770"/>
                  </a:cubicBezTo>
                  <a:lnTo>
                    <a:pt x="18039" y="10793"/>
                  </a:lnTo>
                  <a:cubicBezTo>
                    <a:pt x="18769" y="11363"/>
                    <a:pt x="19520" y="11920"/>
                    <a:pt x="20284" y="12471"/>
                  </a:cubicBezTo>
                  <a:cubicBezTo>
                    <a:pt x="20243" y="12524"/>
                    <a:pt x="20207" y="12586"/>
                    <a:pt x="20154" y="12622"/>
                  </a:cubicBezTo>
                  <a:cubicBezTo>
                    <a:pt x="19422" y="13109"/>
                    <a:pt x="18725" y="13641"/>
                    <a:pt x="18020" y="14163"/>
                  </a:cubicBezTo>
                  <a:cubicBezTo>
                    <a:pt x="16438" y="15335"/>
                    <a:pt x="15000" y="16668"/>
                    <a:pt x="13564" y="18000"/>
                  </a:cubicBezTo>
                  <a:cubicBezTo>
                    <a:pt x="12120" y="19338"/>
                    <a:pt x="10784" y="20786"/>
                    <a:pt x="9429" y="22215"/>
                  </a:cubicBezTo>
                  <a:cubicBezTo>
                    <a:pt x="9339" y="22307"/>
                    <a:pt x="9247" y="22395"/>
                    <a:pt x="9248" y="22537"/>
                  </a:cubicBezTo>
                  <a:cubicBezTo>
                    <a:pt x="9344" y="22672"/>
                    <a:pt x="9488" y="22721"/>
                    <a:pt x="9635" y="22721"/>
                  </a:cubicBezTo>
                  <a:cubicBezTo>
                    <a:pt x="9646" y="22721"/>
                    <a:pt x="9656" y="22720"/>
                    <a:pt x="9667" y="22720"/>
                  </a:cubicBezTo>
                  <a:cubicBezTo>
                    <a:pt x="9704" y="22718"/>
                    <a:pt x="9741" y="22718"/>
                    <a:pt x="9778" y="22718"/>
                  </a:cubicBezTo>
                  <a:cubicBezTo>
                    <a:pt x="10001" y="22718"/>
                    <a:pt x="10221" y="22745"/>
                    <a:pt x="10440" y="22776"/>
                  </a:cubicBezTo>
                  <a:cubicBezTo>
                    <a:pt x="10010" y="22759"/>
                    <a:pt x="9587" y="22743"/>
                    <a:pt x="9176" y="22732"/>
                  </a:cubicBezTo>
                  <a:lnTo>
                    <a:pt x="9176" y="22732"/>
                  </a:lnTo>
                  <a:cubicBezTo>
                    <a:pt x="9622" y="22848"/>
                    <a:pt x="10188" y="22944"/>
                    <a:pt x="10848" y="23029"/>
                  </a:cubicBezTo>
                  <a:cubicBezTo>
                    <a:pt x="10828" y="23085"/>
                    <a:pt x="10795" y="23137"/>
                    <a:pt x="10752" y="23179"/>
                  </a:cubicBezTo>
                  <a:cubicBezTo>
                    <a:pt x="9424" y="24527"/>
                    <a:pt x="8191" y="25958"/>
                    <a:pt x="6932" y="27369"/>
                  </a:cubicBezTo>
                  <a:cubicBezTo>
                    <a:pt x="5780" y="28665"/>
                    <a:pt x="4612" y="29945"/>
                    <a:pt x="3526" y="31298"/>
                  </a:cubicBezTo>
                  <a:cubicBezTo>
                    <a:pt x="3269" y="31507"/>
                    <a:pt x="3189" y="31828"/>
                    <a:pt x="3031" y="32096"/>
                  </a:cubicBezTo>
                  <a:cubicBezTo>
                    <a:pt x="2783" y="32519"/>
                    <a:pt x="2632" y="33070"/>
                    <a:pt x="2272" y="33336"/>
                  </a:cubicBezTo>
                  <a:cubicBezTo>
                    <a:pt x="1866" y="33634"/>
                    <a:pt x="1735" y="33991"/>
                    <a:pt x="1589" y="34396"/>
                  </a:cubicBezTo>
                  <a:cubicBezTo>
                    <a:pt x="1384" y="34960"/>
                    <a:pt x="1166" y="35520"/>
                    <a:pt x="956" y="36081"/>
                  </a:cubicBezTo>
                  <a:cubicBezTo>
                    <a:pt x="1040" y="36163"/>
                    <a:pt x="1139" y="36176"/>
                    <a:pt x="1240" y="36176"/>
                  </a:cubicBezTo>
                  <a:cubicBezTo>
                    <a:pt x="1287" y="36176"/>
                    <a:pt x="1334" y="36173"/>
                    <a:pt x="1380" y="36173"/>
                  </a:cubicBezTo>
                  <a:cubicBezTo>
                    <a:pt x="1389" y="36173"/>
                    <a:pt x="1398" y="36174"/>
                    <a:pt x="1407" y="36174"/>
                  </a:cubicBezTo>
                  <a:cubicBezTo>
                    <a:pt x="1471" y="36175"/>
                    <a:pt x="1534" y="36177"/>
                    <a:pt x="1598" y="36177"/>
                  </a:cubicBezTo>
                  <a:lnTo>
                    <a:pt x="1259" y="36177"/>
                  </a:lnTo>
                  <a:cubicBezTo>
                    <a:pt x="1242" y="36177"/>
                    <a:pt x="1224" y="36177"/>
                    <a:pt x="1207" y="36177"/>
                  </a:cubicBezTo>
                  <a:cubicBezTo>
                    <a:pt x="1082" y="36177"/>
                    <a:pt x="956" y="36182"/>
                    <a:pt x="853" y="36273"/>
                  </a:cubicBezTo>
                  <a:lnTo>
                    <a:pt x="758" y="36649"/>
                  </a:lnTo>
                  <a:cubicBezTo>
                    <a:pt x="457" y="36669"/>
                    <a:pt x="197" y="36760"/>
                    <a:pt x="83" y="37077"/>
                  </a:cubicBezTo>
                  <a:cubicBezTo>
                    <a:pt x="1" y="37307"/>
                    <a:pt x="42" y="37513"/>
                    <a:pt x="200" y="37698"/>
                  </a:cubicBezTo>
                  <a:cubicBezTo>
                    <a:pt x="364" y="37893"/>
                    <a:pt x="578" y="37906"/>
                    <a:pt x="799" y="37906"/>
                  </a:cubicBezTo>
                  <a:cubicBezTo>
                    <a:pt x="833" y="37906"/>
                    <a:pt x="867" y="37905"/>
                    <a:pt x="901" y="37905"/>
                  </a:cubicBezTo>
                  <a:lnTo>
                    <a:pt x="8100" y="37905"/>
                  </a:lnTo>
                  <a:cubicBezTo>
                    <a:pt x="15949" y="37905"/>
                    <a:pt x="23800" y="37907"/>
                    <a:pt x="31650" y="37908"/>
                  </a:cubicBezTo>
                  <a:cubicBezTo>
                    <a:pt x="31729" y="37908"/>
                    <a:pt x="31814" y="37895"/>
                    <a:pt x="31896" y="37895"/>
                  </a:cubicBezTo>
                  <a:cubicBezTo>
                    <a:pt x="32027" y="37895"/>
                    <a:pt x="32148" y="37929"/>
                    <a:pt x="32217" y="38106"/>
                  </a:cubicBezTo>
                  <a:cubicBezTo>
                    <a:pt x="32321" y="38575"/>
                    <a:pt x="32655" y="38741"/>
                    <a:pt x="33090" y="38741"/>
                  </a:cubicBezTo>
                  <a:cubicBezTo>
                    <a:pt x="34445" y="38743"/>
                    <a:pt x="35801" y="38743"/>
                    <a:pt x="37156" y="38743"/>
                  </a:cubicBezTo>
                  <a:cubicBezTo>
                    <a:pt x="39037" y="38743"/>
                    <a:pt x="40918" y="38742"/>
                    <a:pt x="42798" y="38739"/>
                  </a:cubicBezTo>
                  <a:cubicBezTo>
                    <a:pt x="43283" y="38739"/>
                    <a:pt x="43610" y="38510"/>
                    <a:pt x="43682" y="37996"/>
                  </a:cubicBezTo>
                  <a:cubicBezTo>
                    <a:pt x="43776" y="37912"/>
                    <a:pt x="43881" y="37893"/>
                    <a:pt x="43989" y="37893"/>
                  </a:cubicBezTo>
                  <a:cubicBezTo>
                    <a:pt x="44084" y="37893"/>
                    <a:pt x="44182" y="37908"/>
                    <a:pt x="44275" y="37908"/>
                  </a:cubicBezTo>
                  <a:cubicBezTo>
                    <a:pt x="54663" y="37905"/>
                    <a:pt x="65049" y="37904"/>
                    <a:pt x="75437" y="37904"/>
                  </a:cubicBezTo>
                  <a:cubicBezTo>
                    <a:pt x="75966" y="37904"/>
                    <a:pt x="76245" y="37709"/>
                    <a:pt x="76272" y="37331"/>
                  </a:cubicBezTo>
                  <a:cubicBezTo>
                    <a:pt x="76301" y="36953"/>
                    <a:pt x="76047" y="36724"/>
                    <a:pt x="75526" y="36650"/>
                  </a:cubicBezTo>
                  <a:cubicBezTo>
                    <a:pt x="75494" y="36491"/>
                    <a:pt x="75463" y="36334"/>
                    <a:pt x="75431" y="36177"/>
                  </a:cubicBezTo>
                  <a:cubicBezTo>
                    <a:pt x="75375" y="35979"/>
                    <a:pt x="75317" y="35783"/>
                    <a:pt x="75261" y="35587"/>
                  </a:cubicBezTo>
                  <a:cubicBezTo>
                    <a:pt x="75149" y="35636"/>
                    <a:pt x="75036" y="35653"/>
                    <a:pt x="74923" y="35653"/>
                  </a:cubicBezTo>
                  <a:cubicBezTo>
                    <a:pt x="74772" y="35653"/>
                    <a:pt x="74620" y="35623"/>
                    <a:pt x="74468" y="35607"/>
                  </a:cubicBezTo>
                  <a:lnTo>
                    <a:pt x="74468" y="35607"/>
                  </a:lnTo>
                  <a:cubicBezTo>
                    <a:pt x="74559" y="35611"/>
                    <a:pt x="74650" y="35614"/>
                    <a:pt x="74741" y="35617"/>
                  </a:cubicBezTo>
                  <a:cubicBezTo>
                    <a:pt x="74794" y="35619"/>
                    <a:pt x="74846" y="35622"/>
                    <a:pt x="74897" y="35622"/>
                  </a:cubicBezTo>
                  <a:cubicBezTo>
                    <a:pt x="75018" y="35622"/>
                    <a:pt x="75131" y="35604"/>
                    <a:pt x="75232" y="35512"/>
                  </a:cubicBezTo>
                  <a:cubicBezTo>
                    <a:pt x="75043" y="35095"/>
                    <a:pt x="74806" y="34693"/>
                    <a:pt x="74673" y="34259"/>
                  </a:cubicBezTo>
                  <a:cubicBezTo>
                    <a:pt x="74453" y="33535"/>
                    <a:pt x="73774" y="33126"/>
                    <a:pt x="73502" y="32440"/>
                  </a:cubicBezTo>
                  <a:cubicBezTo>
                    <a:pt x="73334" y="32020"/>
                    <a:pt x="73150" y="31587"/>
                    <a:pt x="72764" y="31297"/>
                  </a:cubicBezTo>
                  <a:cubicBezTo>
                    <a:pt x="72738" y="31118"/>
                    <a:pt x="72633" y="30979"/>
                    <a:pt x="72535" y="30834"/>
                  </a:cubicBezTo>
                  <a:cubicBezTo>
                    <a:pt x="71075" y="28681"/>
                    <a:pt x="69590" y="26544"/>
                    <a:pt x="68179" y="24359"/>
                  </a:cubicBezTo>
                  <a:cubicBezTo>
                    <a:pt x="67746" y="23691"/>
                    <a:pt x="67212" y="23364"/>
                    <a:pt x="66473" y="23182"/>
                  </a:cubicBezTo>
                  <a:cubicBezTo>
                    <a:pt x="64590" y="22714"/>
                    <a:pt x="62693" y="22332"/>
                    <a:pt x="60778" y="22033"/>
                  </a:cubicBezTo>
                  <a:cubicBezTo>
                    <a:pt x="59673" y="21860"/>
                    <a:pt x="58564" y="21652"/>
                    <a:pt x="57455" y="21609"/>
                  </a:cubicBezTo>
                  <a:cubicBezTo>
                    <a:pt x="56813" y="21584"/>
                    <a:pt x="56169" y="21561"/>
                    <a:pt x="55525" y="21561"/>
                  </a:cubicBezTo>
                  <a:cubicBezTo>
                    <a:pt x="54589" y="21561"/>
                    <a:pt x="53651" y="21609"/>
                    <a:pt x="52718" y="21766"/>
                  </a:cubicBezTo>
                  <a:cubicBezTo>
                    <a:pt x="51038" y="22049"/>
                    <a:pt x="49425" y="22509"/>
                    <a:pt x="47916" y="23307"/>
                  </a:cubicBezTo>
                  <a:cubicBezTo>
                    <a:pt x="47820" y="23358"/>
                    <a:pt x="47373" y="23672"/>
                    <a:pt x="47173" y="23811"/>
                  </a:cubicBezTo>
                  <a:cubicBezTo>
                    <a:pt x="49148" y="21582"/>
                    <a:pt x="51415" y="19375"/>
                    <a:pt x="53878" y="17678"/>
                  </a:cubicBezTo>
                  <a:lnTo>
                    <a:pt x="53878" y="17678"/>
                  </a:lnTo>
                  <a:lnTo>
                    <a:pt x="53876" y="17680"/>
                  </a:lnTo>
                  <a:cubicBezTo>
                    <a:pt x="54123" y="17637"/>
                    <a:pt x="54335" y="17514"/>
                    <a:pt x="54545" y="17386"/>
                  </a:cubicBezTo>
                  <a:cubicBezTo>
                    <a:pt x="54573" y="17393"/>
                    <a:pt x="54600" y="17396"/>
                    <a:pt x="54626" y="17396"/>
                  </a:cubicBezTo>
                  <a:cubicBezTo>
                    <a:pt x="54743" y="17396"/>
                    <a:pt x="54847" y="17333"/>
                    <a:pt x="54954" y="17295"/>
                  </a:cubicBezTo>
                  <a:cubicBezTo>
                    <a:pt x="56195" y="16856"/>
                    <a:pt x="57461" y="16504"/>
                    <a:pt x="58739" y="16201"/>
                  </a:cubicBezTo>
                  <a:cubicBezTo>
                    <a:pt x="60233" y="15847"/>
                    <a:pt x="61736" y="15537"/>
                    <a:pt x="63248" y="15272"/>
                  </a:cubicBezTo>
                  <a:cubicBezTo>
                    <a:pt x="63468" y="15233"/>
                    <a:pt x="63786" y="15313"/>
                    <a:pt x="63883" y="14969"/>
                  </a:cubicBezTo>
                  <a:cubicBezTo>
                    <a:pt x="64163" y="13954"/>
                    <a:pt x="64447" y="12941"/>
                    <a:pt x="64750" y="11855"/>
                  </a:cubicBezTo>
                  <a:lnTo>
                    <a:pt x="64747" y="11855"/>
                  </a:lnTo>
                  <a:lnTo>
                    <a:pt x="64750" y="11853"/>
                  </a:lnTo>
                  <a:lnTo>
                    <a:pt x="64750" y="11853"/>
                  </a:lnTo>
                  <a:cubicBezTo>
                    <a:pt x="64157" y="12034"/>
                    <a:pt x="63208" y="12322"/>
                    <a:pt x="62045" y="12692"/>
                  </a:cubicBezTo>
                  <a:cubicBezTo>
                    <a:pt x="61068" y="12980"/>
                    <a:pt x="59579" y="13439"/>
                    <a:pt x="57788" y="14078"/>
                  </a:cubicBezTo>
                  <a:cubicBezTo>
                    <a:pt x="51770" y="16230"/>
                    <a:pt x="47460" y="17817"/>
                    <a:pt x="43850" y="21525"/>
                  </a:cubicBezTo>
                  <a:cubicBezTo>
                    <a:pt x="42971" y="22429"/>
                    <a:pt x="41731" y="23869"/>
                    <a:pt x="40565" y="25959"/>
                  </a:cubicBezTo>
                  <a:cubicBezTo>
                    <a:pt x="40434" y="22105"/>
                    <a:pt x="39936" y="18970"/>
                    <a:pt x="39478" y="16742"/>
                  </a:cubicBezTo>
                  <a:cubicBezTo>
                    <a:pt x="39082" y="14823"/>
                    <a:pt x="38779" y="13380"/>
                    <a:pt x="38062" y="11454"/>
                  </a:cubicBezTo>
                  <a:cubicBezTo>
                    <a:pt x="37061" y="8763"/>
                    <a:pt x="35649" y="6284"/>
                    <a:pt x="33966" y="3953"/>
                  </a:cubicBezTo>
                  <a:cubicBezTo>
                    <a:pt x="33069" y="2714"/>
                    <a:pt x="32142" y="1500"/>
                    <a:pt x="31202" y="296"/>
                  </a:cubicBezTo>
                  <a:cubicBezTo>
                    <a:pt x="31062" y="117"/>
                    <a:pt x="30926" y="1"/>
                    <a:pt x="30752"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 name="Google Shape;598;p31"/>
            <p:cNvGrpSpPr/>
            <p:nvPr/>
          </p:nvGrpSpPr>
          <p:grpSpPr>
            <a:xfrm rot="899705">
              <a:off x="-137497" y="3839375"/>
              <a:ext cx="1338104" cy="679460"/>
              <a:chOff x="1741700" y="4507700"/>
              <a:chExt cx="1907525" cy="968600"/>
            </a:xfrm>
          </p:grpSpPr>
          <p:sp>
            <p:nvSpPr>
              <p:cNvPr id="599" name="Google Shape;599;p31"/>
              <p:cNvSpPr/>
              <p:nvPr/>
            </p:nvSpPr>
            <p:spPr>
              <a:xfrm>
                <a:off x="2617525" y="4790575"/>
                <a:ext cx="100" cy="50"/>
              </a:xfrm>
              <a:custGeom>
                <a:avLst/>
                <a:gdLst/>
                <a:ahLst/>
                <a:cxnLst/>
                <a:rect l="l" t="t" r="r" b="b"/>
                <a:pathLst>
                  <a:path w="4" h="2" extrusionOk="0">
                    <a:moveTo>
                      <a:pt x="0" y="0"/>
                    </a:moveTo>
                    <a:cubicBezTo>
                      <a:pt x="0" y="0"/>
                      <a:pt x="0" y="0"/>
                      <a:pt x="2" y="2"/>
                    </a:cubicBezTo>
                    <a:lnTo>
                      <a:pt x="3" y="2"/>
                    </a:lnTo>
                    <a:lnTo>
                      <a:pt x="0" y="0"/>
                    </a:lnTo>
                    <a:close/>
                  </a:path>
                </a:pathLst>
              </a:custGeom>
              <a:solidFill>
                <a:srgbClr val="CCD7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2734500" y="5215475"/>
                <a:ext cx="895400" cy="212450"/>
              </a:xfrm>
              <a:custGeom>
                <a:avLst/>
                <a:gdLst/>
                <a:ahLst/>
                <a:cxnLst/>
                <a:rect l="l" t="t" r="r" b="b"/>
                <a:pathLst>
                  <a:path w="35816" h="8498" extrusionOk="0">
                    <a:moveTo>
                      <a:pt x="13659" y="1"/>
                    </a:moveTo>
                    <a:cubicBezTo>
                      <a:pt x="13375" y="5"/>
                      <a:pt x="13089" y="6"/>
                      <a:pt x="12804" y="6"/>
                    </a:cubicBezTo>
                    <a:cubicBezTo>
                      <a:pt x="12586" y="6"/>
                      <a:pt x="12368" y="6"/>
                      <a:pt x="12150" y="6"/>
                    </a:cubicBezTo>
                    <a:cubicBezTo>
                      <a:pt x="12029" y="6"/>
                      <a:pt x="11908" y="6"/>
                      <a:pt x="11787" y="6"/>
                    </a:cubicBezTo>
                    <a:cubicBezTo>
                      <a:pt x="11747" y="5"/>
                      <a:pt x="11708" y="5"/>
                      <a:pt x="11668" y="5"/>
                    </a:cubicBezTo>
                    <a:cubicBezTo>
                      <a:pt x="11024" y="5"/>
                      <a:pt x="10390" y="123"/>
                      <a:pt x="9755" y="211"/>
                    </a:cubicBezTo>
                    <a:cubicBezTo>
                      <a:pt x="6736" y="634"/>
                      <a:pt x="3930" y="1594"/>
                      <a:pt x="1571" y="3599"/>
                    </a:cubicBezTo>
                    <a:cubicBezTo>
                      <a:pt x="975" y="4106"/>
                      <a:pt x="328" y="4591"/>
                      <a:pt x="1" y="5350"/>
                    </a:cubicBezTo>
                    <a:cubicBezTo>
                      <a:pt x="5" y="5521"/>
                      <a:pt x="132" y="5598"/>
                      <a:pt x="259" y="5660"/>
                    </a:cubicBezTo>
                    <a:cubicBezTo>
                      <a:pt x="1311" y="6179"/>
                      <a:pt x="2029" y="7019"/>
                      <a:pt x="2578" y="8029"/>
                    </a:cubicBezTo>
                    <a:cubicBezTo>
                      <a:pt x="2674" y="8209"/>
                      <a:pt x="2765" y="8403"/>
                      <a:pt x="2996" y="8450"/>
                    </a:cubicBezTo>
                    <a:cubicBezTo>
                      <a:pt x="3088" y="8466"/>
                      <a:pt x="3180" y="8473"/>
                      <a:pt x="3270" y="8473"/>
                    </a:cubicBezTo>
                    <a:cubicBezTo>
                      <a:pt x="3503" y="8473"/>
                      <a:pt x="3731" y="8428"/>
                      <a:pt x="3959" y="8370"/>
                    </a:cubicBezTo>
                    <a:cubicBezTo>
                      <a:pt x="6443" y="7723"/>
                      <a:pt x="8987" y="7507"/>
                      <a:pt x="11541" y="7452"/>
                    </a:cubicBezTo>
                    <a:cubicBezTo>
                      <a:pt x="11723" y="7448"/>
                      <a:pt x="11904" y="7446"/>
                      <a:pt x="12085" y="7446"/>
                    </a:cubicBezTo>
                    <a:cubicBezTo>
                      <a:pt x="13709" y="7446"/>
                      <a:pt x="15331" y="7595"/>
                      <a:pt x="16948" y="7755"/>
                    </a:cubicBezTo>
                    <a:cubicBezTo>
                      <a:pt x="19248" y="7984"/>
                      <a:pt x="21551" y="8195"/>
                      <a:pt x="23852" y="8400"/>
                    </a:cubicBezTo>
                    <a:cubicBezTo>
                      <a:pt x="24250" y="8400"/>
                      <a:pt x="24640" y="8497"/>
                      <a:pt x="25038" y="8497"/>
                    </a:cubicBezTo>
                    <a:cubicBezTo>
                      <a:pt x="26439" y="8497"/>
                      <a:pt x="27840" y="8497"/>
                      <a:pt x="29242" y="8497"/>
                    </a:cubicBezTo>
                    <a:cubicBezTo>
                      <a:pt x="31223" y="8497"/>
                      <a:pt x="33205" y="8497"/>
                      <a:pt x="35186" y="8495"/>
                    </a:cubicBezTo>
                    <a:cubicBezTo>
                      <a:pt x="35233" y="8495"/>
                      <a:pt x="35281" y="8496"/>
                      <a:pt x="35328" y="8496"/>
                    </a:cubicBezTo>
                    <a:cubicBezTo>
                      <a:pt x="35503" y="8496"/>
                      <a:pt x="35676" y="8481"/>
                      <a:pt x="35815" y="8339"/>
                    </a:cubicBezTo>
                    <a:cubicBezTo>
                      <a:pt x="35782" y="8182"/>
                      <a:pt x="35751" y="8023"/>
                      <a:pt x="35720" y="7866"/>
                    </a:cubicBezTo>
                    <a:lnTo>
                      <a:pt x="35719" y="7865"/>
                    </a:lnTo>
                    <a:cubicBezTo>
                      <a:pt x="35663" y="7668"/>
                      <a:pt x="35605" y="7472"/>
                      <a:pt x="35549" y="7276"/>
                    </a:cubicBezTo>
                    <a:cubicBezTo>
                      <a:pt x="35437" y="7326"/>
                      <a:pt x="35324" y="7342"/>
                      <a:pt x="35211" y="7342"/>
                    </a:cubicBezTo>
                    <a:cubicBezTo>
                      <a:pt x="35060" y="7342"/>
                      <a:pt x="34908" y="7313"/>
                      <a:pt x="34756" y="7296"/>
                    </a:cubicBezTo>
                    <a:lnTo>
                      <a:pt x="34756" y="7296"/>
                    </a:lnTo>
                    <a:cubicBezTo>
                      <a:pt x="34847" y="7300"/>
                      <a:pt x="34938" y="7303"/>
                      <a:pt x="35029" y="7306"/>
                    </a:cubicBezTo>
                    <a:cubicBezTo>
                      <a:pt x="35082" y="7308"/>
                      <a:pt x="35134" y="7311"/>
                      <a:pt x="35185" y="7311"/>
                    </a:cubicBezTo>
                    <a:cubicBezTo>
                      <a:pt x="35306" y="7311"/>
                      <a:pt x="35419" y="7293"/>
                      <a:pt x="35520" y="7201"/>
                    </a:cubicBezTo>
                    <a:cubicBezTo>
                      <a:pt x="35331" y="6784"/>
                      <a:pt x="35094" y="6381"/>
                      <a:pt x="34961" y="5948"/>
                    </a:cubicBezTo>
                    <a:cubicBezTo>
                      <a:pt x="34741" y="5224"/>
                      <a:pt x="34062" y="4816"/>
                      <a:pt x="33790" y="4127"/>
                    </a:cubicBezTo>
                    <a:cubicBezTo>
                      <a:pt x="33622" y="3709"/>
                      <a:pt x="33438" y="3275"/>
                      <a:pt x="33052" y="2985"/>
                    </a:cubicBezTo>
                    <a:cubicBezTo>
                      <a:pt x="32886" y="2852"/>
                      <a:pt x="32696" y="2794"/>
                      <a:pt x="32485" y="2772"/>
                    </a:cubicBezTo>
                    <a:cubicBezTo>
                      <a:pt x="30109" y="2513"/>
                      <a:pt x="27763" y="2058"/>
                      <a:pt x="25412" y="1643"/>
                    </a:cubicBezTo>
                    <a:cubicBezTo>
                      <a:pt x="24113" y="1422"/>
                      <a:pt x="22831" y="1129"/>
                      <a:pt x="21538" y="879"/>
                    </a:cubicBezTo>
                    <a:cubicBezTo>
                      <a:pt x="18935" y="377"/>
                      <a:pt x="16319" y="6"/>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1760675" y="5193575"/>
                <a:ext cx="935550" cy="234500"/>
              </a:xfrm>
              <a:custGeom>
                <a:avLst/>
                <a:gdLst/>
                <a:ahLst/>
                <a:cxnLst/>
                <a:rect l="l" t="t" r="r" b="b"/>
                <a:pathLst>
                  <a:path w="37422" h="9380" extrusionOk="0">
                    <a:moveTo>
                      <a:pt x="25365" y="1"/>
                    </a:moveTo>
                    <a:cubicBezTo>
                      <a:pt x="23807" y="1"/>
                      <a:pt x="22253" y="154"/>
                      <a:pt x="20704" y="361"/>
                    </a:cubicBezTo>
                    <a:cubicBezTo>
                      <a:pt x="17203" y="833"/>
                      <a:pt x="13779" y="1685"/>
                      <a:pt x="10328" y="2399"/>
                    </a:cubicBezTo>
                    <a:cubicBezTo>
                      <a:pt x="8103" y="2859"/>
                      <a:pt x="5868" y="3259"/>
                      <a:pt x="3625" y="3621"/>
                    </a:cubicBezTo>
                    <a:cubicBezTo>
                      <a:pt x="3327" y="3669"/>
                      <a:pt x="3028" y="3690"/>
                      <a:pt x="2767" y="3863"/>
                    </a:cubicBezTo>
                    <a:cubicBezTo>
                      <a:pt x="2510" y="4073"/>
                      <a:pt x="2430" y="4392"/>
                      <a:pt x="2272" y="4661"/>
                    </a:cubicBezTo>
                    <a:cubicBezTo>
                      <a:pt x="2024" y="5084"/>
                      <a:pt x="1873" y="5635"/>
                      <a:pt x="1513" y="5901"/>
                    </a:cubicBezTo>
                    <a:cubicBezTo>
                      <a:pt x="1107" y="6200"/>
                      <a:pt x="977" y="6554"/>
                      <a:pt x="830" y="6961"/>
                    </a:cubicBezTo>
                    <a:cubicBezTo>
                      <a:pt x="625" y="7526"/>
                      <a:pt x="409" y="8085"/>
                      <a:pt x="197" y="8647"/>
                    </a:cubicBezTo>
                    <a:cubicBezTo>
                      <a:pt x="282" y="8729"/>
                      <a:pt x="383" y="8741"/>
                      <a:pt x="485" y="8741"/>
                    </a:cubicBezTo>
                    <a:cubicBezTo>
                      <a:pt x="530" y="8741"/>
                      <a:pt x="576" y="8739"/>
                      <a:pt x="620" y="8739"/>
                    </a:cubicBezTo>
                    <a:cubicBezTo>
                      <a:pt x="630" y="8739"/>
                      <a:pt x="639" y="8739"/>
                      <a:pt x="648" y="8739"/>
                    </a:cubicBezTo>
                    <a:cubicBezTo>
                      <a:pt x="712" y="8741"/>
                      <a:pt x="775" y="8741"/>
                      <a:pt x="839" y="8742"/>
                    </a:cubicBezTo>
                    <a:lnTo>
                      <a:pt x="501" y="8742"/>
                    </a:lnTo>
                    <a:cubicBezTo>
                      <a:pt x="484" y="8742"/>
                      <a:pt x="467" y="8742"/>
                      <a:pt x="450" y="8742"/>
                    </a:cubicBezTo>
                    <a:cubicBezTo>
                      <a:pt x="324" y="8742"/>
                      <a:pt x="199" y="8747"/>
                      <a:pt x="96" y="8840"/>
                    </a:cubicBezTo>
                    <a:lnTo>
                      <a:pt x="1" y="9214"/>
                    </a:lnTo>
                    <a:cubicBezTo>
                      <a:pt x="146" y="9353"/>
                      <a:pt x="317" y="9378"/>
                      <a:pt x="491" y="9378"/>
                    </a:cubicBezTo>
                    <a:cubicBezTo>
                      <a:pt x="583" y="9378"/>
                      <a:pt x="676" y="9371"/>
                      <a:pt x="767" y="9370"/>
                    </a:cubicBezTo>
                    <a:cubicBezTo>
                      <a:pt x="1062" y="9367"/>
                      <a:pt x="1357" y="9366"/>
                      <a:pt x="1653" y="9366"/>
                    </a:cubicBezTo>
                    <a:cubicBezTo>
                      <a:pt x="2717" y="9366"/>
                      <a:pt x="3782" y="9380"/>
                      <a:pt x="4847" y="9380"/>
                    </a:cubicBezTo>
                    <a:cubicBezTo>
                      <a:pt x="6114" y="9380"/>
                      <a:pt x="7381" y="9360"/>
                      <a:pt x="8647" y="9273"/>
                    </a:cubicBezTo>
                    <a:cubicBezTo>
                      <a:pt x="10098" y="9156"/>
                      <a:pt x="11551" y="9082"/>
                      <a:pt x="13004" y="8993"/>
                    </a:cubicBezTo>
                    <a:cubicBezTo>
                      <a:pt x="14538" y="8899"/>
                      <a:pt x="16070" y="8774"/>
                      <a:pt x="17603" y="8663"/>
                    </a:cubicBezTo>
                    <a:cubicBezTo>
                      <a:pt x="19721" y="8511"/>
                      <a:pt x="21841" y="8387"/>
                      <a:pt x="23963" y="8319"/>
                    </a:cubicBezTo>
                    <a:cubicBezTo>
                      <a:pt x="24137" y="8313"/>
                      <a:pt x="24311" y="8311"/>
                      <a:pt x="24485" y="8311"/>
                    </a:cubicBezTo>
                    <a:cubicBezTo>
                      <a:pt x="25627" y="8311"/>
                      <a:pt x="26764" y="8423"/>
                      <a:pt x="27904" y="8500"/>
                    </a:cubicBezTo>
                    <a:cubicBezTo>
                      <a:pt x="29332" y="8596"/>
                      <a:pt x="30741" y="8795"/>
                      <a:pt x="32111" y="9233"/>
                    </a:cubicBezTo>
                    <a:cubicBezTo>
                      <a:pt x="32228" y="9254"/>
                      <a:pt x="32344" y="9287"/>
                      <a:pt x="32463" y="9287"/>
                    </a:cubicBezTo>
                    <a:cubicBezTo>
                      <a:pt x="32506" y="9287"/>
                      <a:pt x="32550" y="9283"/>
                      <a:pt x="32595" y="9272"/>
                    </a:cubicBezTo>
                    <a:cubicBezTo>
                      <a:pt x="32803" y="9176"/>
                      <a:pt x="32870" y="8973"/>
                      <a:pt x="32964" y="8792"/>
                    </a:cubicBezTo>
                    <a:cubicBezTo>
                      <a:pt x="33766" y="7256"/>
                      <a:pt x="35013" y="6368"/>
                      <a:pt x="36749" y="6181"/>
                    </a:cubicBezTo>
                    <a:cubicBezTo>
                      <a:pt x="36990" y="6155"/>
                      <a:pt x="37264" y="6172"/>
                      <a:pt x="37421" y="5917"/>
                    </a:cubicBezTo>
                    <a:cubicBezTo>
                      <a:pt x="37421" y="5684"/>
                      <a:pt x="37317" y="5487"/>
                      <a:pt x="37209" y="5292"/>
                    </a:cubicBezTo>
                    <a:cubicBezTo>
                      <a:pt x="36212" y="3493"/>
                      <a:pt x="34739" y="2206"/>
                      <a:pt x="32896" y="1328"/>
                    </a:cubicBezTo>
                    <a:cubicBezTo>
                      <a:pt x="30918" y="386"/>
                      <a:pt x="28781" y="159"/>
                      <a:pt x="26638" y="37"/>
                    </a:cubicBezTo>
                    <a:cubicBezTo>
                      <a:pt x="26214" y="12"/>
                      <a:pt x="25789" y="1"/>
                      <a:pt x="25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3104225" y="4804025"/>
                <a:ext cx="256250" cy="138575"/>
              </a:xfrm>
              <a:custGeom>
                <a:avLst/>
                <a:gdLst/>
                <a:ahLst/>
                <a:cxnLst/>
                <a:rect l="l" t="t" r="r" b="b"/>
                <a:pathLst>
                  <a:path w="10250" h="5543" extrusionOk="0">
                    <a:moveTo>
                      <a:pt x="10249" y="1"/>
                    </a:moveTo>
                    <a:cubicBezTo>
                      <a:pt x="9691" y="211"/>
                      <a:pt x="9208" y="393"/>
                      <a:pt x="8724" y="575"/>
                    </a:cubicBezTo>
                    <a:cubicBezTo>
                      <a:pt x="7417" y="1210"/>
                      <a:pt x="6095" y="1823"/>
                      <a:pt x="4801" y="2485"/>
                    </a:cubicBezTo>
                    <a:cubicBezTo>
                      <a:pt x="3296" y="3257"/>
                      <a:pt x="1814" y="4078"/>
                      <a:pt x="427" y="5058"/>
                    </a:cubicBezTo>
                    <a:lnTo>
                      <a:pt x="427" y="5057"/>
                    </a:lnTo>
                    <a:cubicBezTo>
                      <a:pt x="358" y="5261"/>
                      <a:pt x="0" y="5234"/>
                      <a:pt x="44" y="5531"/>
                    </a:cubicBezTo>
                    <a:cubicBezTo>
                      <a:pt x="72" y="5539"/>
                      <a:pt x="99" y="5542"/>
                      <a:pt x="126" y="5542"/>
                    </a:cubicBezTo>
                    <a:cubicBezTo>
                      <a:pt x="244" y="5542"/>
                      <a:pt x="348" y="5479"/>
                      <a:pt x="455" y="5440"/>
                    </a:cubicBezTo>
                    <a:cubicBezTo>
                      <a:pt x="1696" y="5002"/>
                      <a:pt x="2960" y="4650"/>
                      <a:pt x="4238" y="4347"/>
                    </a:cubicBezTo>
                    <a:cubicBezTo>
                      <a:pt x="5732" y="3992"/>
                      <a:pt x="7235" y="3681"/>
                      <a:pt x="8747" y="3417"/>
                    </a:cubicBezTo>
                    <a:cubicBezTo>
                      <a:pt x="8967" y="3378"/>
                      <a:pt x="9287" y="3459"/>
                      <a:pt x="9382" y="3114"/>
                    </a:cubicBezTo>
                    <a:cubicBezTo>
                      <a:pt x="9663" y="2100"/>
                      <a:pt x="9946" y="1087"/>
                      <a:pt x="10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3088625" y="4930475"/>
                <a:ext cx="26950" cy="19200"/>
              </a:xfrm>
              <a:custGeom>
                <a:avLst/>
                <a:gdLst/>
                <a:ahLst/>
                <a:cxnLst/>
                <a:rect l="l" t="t" r="r" b="b"/>
                <a:pathLst>
                  <a:path w="1078" h="768" extrusionOk="0">
                    <a:moveTo>
                      <a:pt x="1051" y="0"/>
                    </a:moveTo>
                    <a:cubicBezTo>
                      <a:pt x="688" y="237"/>
                      <a:pt x="275" y="407"/>
                      <a:pt x="1" y="768"/>
                    </a:cubicBezTo>
                    <a:cubicBezTo>
                      <a:pt x="246" y="724"/>
                      <a:pt x="458" y="602"/>
                      <a:pt x="668" y="473"/>
                    </a:cubicBezTo>
                    <a:cubicBezTo>
                      <a:pt x="695" y="234"/>
                      <a:pt x="1077" y="281"/>
                      <a:pt x="1051" y="0"/>
                    </a:cubicBezTo>
                    <a:close/>
                  </a:path>
                </a:pathLst>
              </a:custGeom>
              <a:solidFill>
                <a:srgbClr val="92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2792625" y="5419800"/>
                <a:ext cx="856600" cy="38925"/>
              </a:xfrm>
              <a:custGeom>
                <a:avLst/>
                <a:gdLst/>
                <a:ahLst/>
                <a:cxnLst/>
                <a:rect l="l" t="t" r="r" b="b"/>
                <a:pathLst>
                  <a:path w="34264" h="1557" extrusionOk="0">
                    <a:moveTo>
                      <a:pt x="8359" y="1"/>
                    </a:moveTo>
                    <a:cubicBezTo>
                      <a:pt x="6089" y="1"/>
                      <a:pt x="3820" y="19"/>
                      <a:pt x="1551" y="88"/>
                    </a:cubicBezTo>
                    <a:cubicBezTo>
                      <a:pt x="1235" y="186"/>
                      <a:pt x="906" y="175"/>
                      <a:pt x="582" y="194"/>
                    </a:cubicBezTo>
                    <a:cubicBezTo>
                      <a:pt x="476" y="302"/>
                      <a:pt x="527" y="422"/>
                      <a:pt x="556" y="541"/>
                    </a:cubicBezTo>
                    <a:cubicBezTo>
                      <a:pt x="607" y="754"/>
                      <a:pt x="614" y="921"/>
                      <a:pt x="467" y="921"/>
                    </a:cubicBezTo>
                    <a:cubicBezTo>
                      <a:pt x="411" y="921"/>
                      <a:pt x="333" y="897"/>
                      <a:pt x="227" y="842"/>
                    </a:cubicBezTo>
                    <a:cubicBezTo>
                      <a:pt x="198" y="827"/>
                      <a:pt x="173" y="820"/>
                      <a:pt x="152" y="820"/>
                    </a:cubicBezTo>
                    <a:cubicBezTo>
                      <a:pt x="86" y="820"/>
                      <a:pt x="52" y="882"/>
                      <a:pt x="31" y="956"/>
                    </a:cubicBezTo>
                    <a:cubicBezTo>
                      <a:pt x="0" y="1336"/>
                      <a:pt x="269" y="1448"/>
                      <a:pt x="559" y="1502"/>
                    </a:cubicBezTo>
                    <a:cubicBezTo>
                      <a:pt x="748" y="1538"/>
                      <a:pt x="940" y="1556"/>
                      <a:pt x="1132" y="1556"/>
                    </a:cubicBezTo>
                    <a:cubicBezTo>
                      <a:pt x="1304" y="1556"/>
                      <a:pt x="1476" y="1542"/>
                      <a:pt x="1645" y="1512"/>
                    </a:cubicBezTo>
                    <a:cubicBezTo>
                      <a:pt x="1739" y="1428"/>
                      <a:pt x="1843" y="1408"/>
                      <a:pt x="1950" y="1408"/>
                    </a:cubicBezTo>
                    <a:cubicBezTo>
                      <a:pt x="2046" y="1408"/>
                      <a:pt x="2145" y="1424"/>
                      <a:pt x="2238" y="1424"/>
                    </a:cubicBezTo>
                    <a:cubicBezTo>
                      <a:pt x="12626" y="1423"/>
                      <a:pt x="23012" y="1422"/>
                      <a:pt x="33400" y="1420"/>
                    </a:cubicBezTo>
                    <a:cubicBezTo>
                      <a:pt x="33929" y="1420"/>
                      <a:pt x="34208" y="1224"/>
                      <a:pt x="34235" y="847"/>
                    </a:cubicBezTo>
                    <a:cubicBezTo>
                      <a:pt x="34264" y="472"/>
                      <a:pt x="34009" y="238"/>
                      <a:pt x="33489" y="166"/>
                    </a:cubicBezTo>
                    <a:cubicBezTo>
                      <a:pt x="33256" y="170"/>
                      <a:pt x="33025" y="177"/>
                      <a:pt x="32793" y="177"/>
                    </a:cubicBezTo>
                    <a:cubicBezTo>
                      <a:pt x="32756" y="177"/>
                      <a:pt x="32718" y="177"/>
                      <a:pt x="32681" y="176"/>
                    </a:cubicBezTo>
                    <a:cubicBezTo>
                      <a:pt x="32144" y="171"/>
                      <a:pt x="31607" y="168"/>
                      <a:pt x="31069" y="168"/>
                    </a:cubicBezTo>
                    <a:cubicBezTo>
                      <a:pt x="29476" y="168"/>
                      <a:pt x="27883" y="187"/>
                      <a:pt x="26290" y="187"/>
                    </a:cubicBezTo>
                    <a:cubicBezTo>
                      <a:pt x="24682" y="187"/>
                      <a:pt x="23073" y="168"/>
                      <a:pt x="21465" y="90"/>
                    </a:cubicBezTo>
                    <a:cubicBezTo>
                      <a:pt x="21353" y="122"/>
                      <a:pt x="21240" y="133"/>
                      <a:pt x="21126" y="133"/>
                    </a:cubicBezTo>
                    <a:cubicBezTo>
                      <a:pt x="21018" y="133"/>
                      <a:pt x="20910" y="123"/>
                      <a:pt x="20804" y="114"/>
                    </a:cubicBezTo>
                    <a:cubicBezTo>
                      <a:pt x="20026" y="49"/>
                      <a:pt x="19248" y="14"/>
                      <a:pt x="18470" y="14"/>
                    </a:cubicBezTo>
                    <a:cubicBezTo>
                      <a:pt x="18410" y="14"/>
                      <a:pt x="18349" y="14"/>
                      <a:pt x="18289" y="15"/>
                    </a:cubicBezTo>
                    <a:cubicBezTo>
                      <a:pt x="17485" y="21"/>
                      <a:pt x="16680" y="23"/>
                      <a:pt x="15876" y="23"/>
                    </a:cubicBezTo>
                    <a:cubicBezTo>
                      <a:pt x="13370" y="23"/>
                      <a:pt x="10864" y="1"/>
                      <a:pt x="8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1741700" y="5419900"/>
                <a:ext cx="859600" cy="40425"/>
              </a:xfrm>
              <a:custGeom>
                <a:avLst/>
                <a:gdLst/>
                <a:ahLst/>
                <a:cxnLst/>
                <a:rect l="l" t="t" r="r" b="b"/>
                <a:pathLst>
                  <a:path w="34384" h="1617" extrusionOk="0">
                    <a:moveTo>
                      <a:pt x="31775" y="1"/>
                    </a:moveTo>
                    <a:cubicBezTo>
                      <a:pt x="31773" y="1"/>
                      <a:pt x="31770" y="1"/>
                      <a:pt x="31768" y="1"/>
                    </a:cubicBezTo>
                    <a:cubicBezTo>
                      <a:pt x="25751" y="11"/>
                      <a:pt x="19735" y="4"/>
                      <a:pt x="13718" y="12"/>
                    </a:cubicBezTo>
                    <a:cubicBezTo>
                      <a:pt x="13037" y="12"/>
                      <a:pt x="12355" y="37"/>
                      <a:pt x="11674" y="50"/>
                    </a:cubicBezTo>
                    <a:cubicBezTo>
                      <a:pt x="11151" y="61"/>
                      <a:pt x="10627" y="121"/>
                      <a:pt x="10103" y="121"/>
                    </a:cubicBezTo>
                    <a:cubicBezTo>
                      <a:pt x="9884" y="121"/>
                      <a:pt x="9665" y="110"/>
                      <a:pt x="9446" y="81"/>
                    </a:cubicBezTo>
                    <a:cubicBezTo>
                      <a:pt x="9431" y="82"/>
                      <a:pt x="9416" y="82"/>
                      <a:pt x="9402" y="82"/>
                    </a:cubicBezTo>
                    <a:cubicBezTo>
                      <a:pt x="9257" y="82"/>
                      <a:pt x="9113" y="78"/>
                      <a:pt x="8969" y="78"/>
                    </a:cubicBezTo>
                    <a:cubicBezTo>
                      <a:pt x="8858" y="78"/>
                      <a:pt x="8749" y="80"/>
                      <a:pt x="8639" y="87"/>
                    </a:cubicBezTo>
                    <a:cubicBezTo>
                      <a:pt x="7474" y="165"/>
                      <a:pt x="6308" y="185"/>
                      <a:pt x="5142" y="185"/>
                    </a:cubicBezTo>
                    <a:cubicBezTo>
                      <a:pt x="3812" y="185"/>
                      <a:pt x="2483" y="159"/>
                      <a:pt x="1153" y="159"/>
                    </a:cubicBezTo>
                    <a:cubicBezTo>
                      <a:pt x="1022" y="159"/>
                      <a:pt x="890" y="159"/>
                      <a:pt x="758" y="159"/>
                    </a:cubicBezTo>
                    <a:cubicBezTo>
                      <a:pt x="455" y="181"/>
                      <a:pt x="195" y="270"/>
                      <a:pt x="81" y="588"/>
                    </a:cubicBezTo>
                    <a:cubicBezTo>
                      <a:pt x="1" y="817"/>
                      <a:pt x="41" y="1024"/>
                      <a:pt x="198" y="1210"/>
                    </a:cubicBezTo>
                    <a:cubicBezTo>
                      <a:pt x="362" y="1403"/>
                      <a:pt x="578" y="1416"/>
                      <a:pt x="798" y="1416"/>
                    </a:cubicBezTo>
                    <a:cubicBezTo>
                      <a:pt x="832" y="1416"/>
                      <a:pt x="867" y="1416"/>
                      <a:pt x="901" y="1416"/>
                    </a:cubicBezTo>
                    <a:lnTo>
                      <a:pt x="8100" y="1416"/>
                    </a:lnTo>
                    <a:cubicBezTo>
                      <a:pt x="15949" y="1416"/>
                      <a:pt x="23799" y="1416"/>
                      <a:pt x="31648" y="1419"/>
                    </a:cubicBezTo>
                    <a:cubicBezTo>
                      <a:pt x="31728" y="1419"/>
                      <a:pt x="31814" y="1405"/>
                      <a:pt x="31896" y="1405"/>
                    </a:cubicBezTo>
                    <a:cubicBezTo>
                      <a:pt x="32027" y="1405"/>
                      <a:pt x="32147" y="1440"/>
                      <a:pt x="32215" y="1617"/>
                    </a:cubicBezTo>
                    <a:cubicBezTo>
                      <a:pt x="32678" y="1496"/>
                      <a:pt x="33156" y="1568"/>
                      <a:pt x="33625" y="1523"/>
                    </a:cubicBezTo>
                    <a:cubicBezTo>
                      <a:pt x="33954" y="1491"/>
                      <a:pt x="34188" y="1317"/>
                      <a:pt x="34293" y="1005"/>
                    </a:cubicBezTo>
                    <a:cubicBezTo>
                      <a:pt x="34384" y="739"/>
                      <a:pt x="34309" y="510"/>
                      <a:pt x="34069" y="345"/>
                    </a:cubicBezTo>
                    <a:cubicBezTo>
                      <a:pt x="34040" y="338"/>
                      <a:pt x="34014" y="335"/>
                      <a:pt x="33991" y="335"/>
                    </a:cubicBezTo>
                    <a:cubicBezTo>
                      <a:pt x="33821" y="335"/>
                      <a:pt x="33789" y="509"/>
                      <a:pt x="33714" y="628"/>
                    </a:cubicBezTo>
                    <a:cubicBezTo>
                      <a:pt x="33656" y="722"/>
                      <a:pt x="33623" y="876"/>
                      <a:pt x="33505" y="876"/>
                    </a:cubicBezTo>
                    <a:cubicBezTo>
                      <a:pt x="33484" y="876"/>
                      <a:pt x="33460" y="871"/>
                      <a:pt x="33432" y="859"/>
                    </a:cubicBezTo>
                    <a:cubicBezTo>
                      <a:pt x="33266" y="791"/>
                      <a:pt x="33345" y="621"/>
                      <a:pt x="33367" y="487"/>
                    </a:cubicBezTo>
                    <a:cubicBezTo>
                      <a:pt x="33385" y="383"/>
                      <a:pt x="33435" y="278"/>
                      <a:pt x="33352" y="178"/>
                    </a:cubicBezTo>
                    <a:lnTo>
                      <a:pt x="32992" y="74"/>
                    </a:lnTo>
                    <a:cubicBezTo>
                      <a:pt x="32926" y="82"/>
                      <a:pt x="32860" y="85"/>
                      <a:pt x="32795" y="85"/>
                    </a:cubicBezTo>
                    <a:cubicBezTo>
                      <a:pt x="32454" y="85"/>
                      <a:pt x="32119" y="1"/>
                      <a:pt x="31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2570525" y="5343475"/>
                <a:ext cx="242000" cy="103900"/>
              </a:xfrm>
              <a:custGeom>
                <a:avLst/>
                <a:gdLst/>
                <a:ahLst/>
                <a:cxnLst/>
                <a:rect l="l" t="t" r="r" b="b"/>
                <a:pathLst>
                  <a:path w="9680" h="4156" extrusionOk="0">
                    <a:moveTo>
                      <a:pt x="4968" y="0"/>
                    </a:moveTo>
                    <a:cubicBezTo>
                      <a:pt x="4175" y="43"/>
                      <a:pt x="3400" y="163"/>
                      <a:pt x="2671" y="517"/>
                    </a:cubicBezTo>
                    <a:cubicBezTo>
                      <a:pt x="1481" y="1094"/>
                      <a:pt x="736" y="2068"/>
                      <a:pt x="199" y="3235"/>
                    </a:cubicBezTo>
                    <a:cubicBezTo>
                      <a:pt x="150" y="3384"/>
                      <a:pt x="98" y="3531"/>
                      <a:pt x="54" y="3681"/>
                    </a:cubicBezTo>
                    <a:cubicBezTo>
                      <a:pt x="0" y="3867"/>
                      <a:pt x="38" y="4039"/>
                      <a:pt x="222" y="4117"/>
                    </a:cubicBezTo>
                    <a:cubicBezTo>
                      <a:pt x="264" y="4135"/>
                      <a:pt x="302" y="4142"/>
                      <a:pt x="336" y="4142"/>
                    </a:cubicBezTo>
                    <a:cubicBezTo>
                      <a:pt x="472" y="4142"/>
                      <a:pt x="549" y="4013"/>
                      <a:pt x="609" y="3882"/>
                    </a:cubicBezTo>
                    <a:cubicBezTo>
                      <a:pt x="678" y="3726"/>
                      <a:pt x="742" y="3566"/>
                      <a:pt x="808" y="3408"/>
                    </a:cubicBezTo>
                    <a:cubicBezTo>
                      <a:pt x="1518" y="1588"/>
                      <a:pt x="3094" y="603"/>
                      <a:pt x="4831" y="603"/>
                    </a:cubicBezTo>
                    <a:cubicBezTo>
                      <a:pt x="5235" y="603"/>
                      <a:pt x="5648" y="656"/>
                      <a:pt x="6060" y="765"/>
                    </a:cubicBezTo>
                    <a:cubicBezTo>
                      <a:pt x="7632" y="1179"/>
                      <a:pt x="8499" y="2382"/>
                      <a:pt x="9001" y="3873"/>
                    </a:cubicBezTo>
                    <a:cubicBezTo>
                      <a:pt x="9095" y="3985"/>
                      <a:pt x="9172" y="4155"/>
                      <a:pt x="9316" y="4155"/>
                    </a:cubicBezTo>
                    <a:cubicBezTo>
                      <a:pt x="9360" y="4155"/>
                      <a:pt x="9411" y="4139"/>
                      <a:pt x="9472" y="4099"/>
                    </a:cubicBezTo>
                    <a:cubicBezTo>
                      <a:pt x="9679" y="3964"/>
                      <a:pt x="9633" y="3759"/>
                      <a:pt x="9549" y="3558"/>
                    </a:cubicBezTo>
                    <a:cubicBezTo>
                      <a:pt x="9508" y="3460"/>
                      <a:pt x="9493" y="3351"/>
                      <a:pt x="9466" y="3247"/>
                    </a:cubicBezTo>
                    <a:cubicBezTo>
                      <a:pt x="8816" y="1968"/>
                      <a:pt x="7965" y="887"/>
                      <a:pt x="6613" y="289"/>
                    </a:cubicBezTo>
                    <a:cubicBezTo>
                      <a:pt x="6548" y="276"/>
                      <a:pt x="6483" y="263"/>
                      <a:pt x="6418" y="251"/>
                    </a:cubicBezTo>
                    <a:cubicBezTo>
                      <a:pt x="6264" y="202"/>
                      <a:pt x="6110" y="154"/>
                      <a:pt x="5954" y="107"/>
                    </a:cubicBezTo>
                    <a:cubicBezTo>
                      <a:pt x="5757" y="91"/>
                      <a:pt x="5561" y="75"/>
                      <a:pt x="5365" y="59"/>
                    </a:cubicBezTo>
                    <a:cubicBezTo>
                      <a:pt x="5297" y="61"/>
                      <a:pt x="5226" y="77"/>
                      <a:pt x="5158" y="77"/>
                    </a:cubicBezTo>
                    <a:cubicBezTo>
                      <a:pt x="5091" y="77"/>
                      <a:pt x="5026" y="61"/>
                      <a:pt x="4968" y="0"/>
                    </a:cubicBezTo>
                    <a:close/>
                  </a:path>
                </a:pathLst>
              </a:custGeom>
              <a:solidFill>
                <a:srgbClr val="FD4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3026650" y="5216075"/>
                <a:ext cx="50150" cy="2775"/>
              </a:xfrm>
              <a:custGeom>
                <a:avLst/>
                <a:gdLst/>
                <a:ahLst/>
                <a:cxnLst/>
                <a:rect l="l" t="t" r="r" b="b"/>
                <a:pathLst>
                  <a:path w="2006" h="111" extrusionOk="0">
                    <a:moveTo>
                      <a:pt x="1003" y="0"/>
                    </a:moveTo>
                    <a:cubicBezTo>
                      <a:pt x="666" y="0"/>
                      <a:pt x="331" y="37"/>
                      <a:pt x="1" y="111"/>
                    </a:cubicBezTo>
                    <a:lnTo>
                      <a:pt x="2005" y="111"/>
                    </a:lnTo>
                    <a:cubicBezTo>
                      <a:pt x="1675" y="37"/>
                      <a:pt x="1339" y="0"/>
                      <a:pt x="1003" y="0"/>
                    </a:cubicBezTo>
                    <a:close/>
                  </a:path>
                </a:pathLst>
              </a:custGeom>
              <a:solidFill>
                <a:srgbClr val="CAC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2414225" y="5237025"/>
                <a:ext cx="129375" cy="164650"/>
              </a:xfrm>
              <a:custGeom>
                <a:avLst/>
                <a:gdLst/>
                <a:ahLst/>
                <a:cxnLst/>
                <a:rect l="l" t="t" r="r" b="b"/>
                <a:pathLst>
                  <a:path w="5175" h="6586" extrusionOk="0">
                    <a:moveTo>
                      <a:pt x="400" y="1"/>
                    </a:moveTo>
                    <a:cubicBezTo>
                      <a:pt x="343" y="1"/>
                      <a:pt x="285" y="1"/>
                      <a:pt x="228" y="1"/>
                    </a:cubicBezTo>
                    <a:cubicBezTo>
                      <a:pt x="223" y="1"/>
                      <a:pt x="218" y="1"/>
                      <a:pt x="214" y="1"/>
                    </a:cubicBezTo>
                    <a:cubicBezTo>
                      <a:pt x="165" y="1"/>
                      <a:pt x="118" y="21"/>
                      <a:pt x="85" y="58"/>
                    </a:cubicBezTo>
                    <a:cubicBezTo>
                      <a:pt x="84" y="649"/>
                      <a:pt x="81" y="1242"/>
                      <a:pt x="78" y="1835"/>
                    </a:cubicBezTo>
                    <a:cubicBezTo>
                      <a:pt x="0" y="1935"/>
                      <a:pt x="4" y="2033"/>
                      <a:pt x="91" y="2125"/>
                    </a:cubicBezTo>
                    <a:cubicBezTo>
                      <a:pt x="97" y="2198"/>
                      <a:pt x="104" y="2268"/>
                      <a:pt x="108" y="2340"/>
                    </a:cubicBezTo>
                    <a:cubicBezTo>
                      <a:pt x="199" y="2814"/>
                      <a:pt x="62" y="3296"/>
                      <a:pt x="152" y="3770"/>
                    </a:cubicBezTo>
                    <a:cubicBezTo>
                      <a:pt x="157" y="4245"/>
                      <a:pt x="164" y="4720"/>
                      <a:pt x="170" y="5195"/>
                    </a:cubicBezTo>
                    <a:lnTo>
                      <a:pt x="169" y="5195"/>
                    </a:lnTo>
                    <a:cubicBezTo>
                      <a:pt x="95" y="5291"/>
                      <a:pt x="102" y="5391"/>
                      <a:pt x="164" y="5490"/>
                    </a:cubicBezTo>
                    <a:cubicBezTo>
                      <a:pt x="219" y="5688"/>
                      <a:pt x="127" y="5915"/>
                      <a:pt x="245" y="6119"/>
                    </a:cubicBezTo>
                    <a:cubicBezTo>
                      <a:pt x="635" y="5952"/>
                      <a:pt x="915" y="5652"/>
                      <a:pt x="1303" y="5564"/>
                    </a:cubicBezTo>
                    <a:cubicBezTo>
                      <a:pt x="1426" y="5521"/>
                      <a:pt x="1557" y="5502"/>
                      <a:pt x="1664" y="5421"/>
                    </a:cubicBezTo>
                    <a:cubicBezTo>
                      <a:pt x="2223" y="5091"/>
                      <a:pt x="2412" y="4912"/>
                      <a:pt x="2585" y="4912"/>
                    </a:cubicBezTo>
                    <a:cubicBezTo>
                      <a:pt x="2765" y="4912"/>
                      <a:pt x="2926" y="5108"/>
                      <a:pt x="3472" y="5534"/>
                    </a:cubicBezTo>
                    <a:cubicBezTo>
                      <a:pt x="3521" y="5573"/>
                      <a:pt x="3568" y="5613"/>
                      <a:pt x="3622" y="5648"/>
                    </a:cubicBezTo>
                    <a:cubicBezTo>
                      <a:pt x="3786" y="5780"/>
                      <a:pt x="3975" y="5883"/>
                      <a:pt x="4177" y="5948"/>
                    </a:cubicBezTo>
                    <a:lnTo>
                      <a:pt x="5044" y="6586"/>
                    </a:lnTo>
                    <a:cubicBezTo>
                      <a:pt x="5082" y="4619"/>
                      <a:pt x="5118" y="2759"/>
                      <a:pt x="5154" y="898"/>
                    </a:cubicBezTo>
                    <a:cubicBezTo>
                      <a:pt x="5174" y="847"/>
                      <a:pt x="5161" y="788"/>
                      <a:pt x="5119" y="752"/>
                    </a:cubicBezTo>
                    <a:cubicBezTo>
                      <a:pt x="4965" y="629"/>
                      <a:pt x="4775" y="599"/>
                      <a:pt x="4591" y="550"/>
                    </a:cubicBezTo>
                    <a:cubicBezTo>
                      <a:pt x="3217" y="189"/>
                      <a:pt x="1820" y="1"/>
                      <a:pt x="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2547075" y="5356075"/>
                <a:ext cx="286700" cy="120225"/>
              </a:xfrm>
              <a:custGeom>
                <a:avLst/>
                <a:gdLst/>
                <a:ahLst/>
                <a:cxnLst/>
                <a:rect l="l" t="t" r="r" b="b"/>
                <a:pathLst>
                  <a:path w="11468" h="4809" extrusionOk="0">
                    <a:moveTo>
                      <a:pt x="5886" y="0"/>
                    </a:moveTo>
                    <a:cubicBezTo>
                      <a:pt x="5791" y="0"/>
                      <a:pt x="5695" y="3"/>
                      <a:pt x="5597" y="8"/>
                    </a:cubicBezTo>
                    <a:cubicBezTo>
                      <a:pt x="3913" y="96"/>
                      <a:pt x="2699" y="896"/>
                      <a:pt x="1867" y="2326"/>
                    </a:cubicBezTo>
                    <a:cubicBezTo>
                      <a:pt x="1768" y="2496"/>
                      <a:pt x="1651" y="2683"/>
                      <a:pt x="1748" y="2904"/>
                    </a:cubicBezTo>
                    <a:cubicBezTo>
                      <a:pt x="1955" y="3076"/>
                      <a:pt x="2095" y="3287"/>
                      <a:pt x="1967" y="3555"/>
                    </a:cubicBezTo>
                    <a:cubicBezTo>
                      <a:pt x="1845" y="3808"/>
                      <a:pt x="1645" y="3964"/>
                      <a:pt x="1347" y="3964"/>
                    </a:cubicBezTo>
                    <a:cubicBezTo>
                      <a:pt x="1329" y="3964"/>
                      <a:pt x="1310" y="3963"/>
                      <a:pt x="1292" y="3962"/>
                    </a:cubicBezTo>
                    <a:cubicBezTo>
                      <a:pt x="1175" y="3954"/>
                      <a:pt x="1057" y="3952"/>
                      <a:pt x="940" y="3952"/>
                    </a:cubicBezTo>
                    <a:cubicBezTo>
                      <a:pt x="757" y="3952"/>
                      <a:pt x="574" y="3958"/>
                      <a:pt x="391" y="3958"/>
                    </a:cubicBezTo>
                    <a:cubicBezTo>
                      <a:pt x="378" y="3958"/>
                      <a:pt x="365" y="3958"/>
                      <a:pt x="352" y="3958"/>
                    </a:cubicBezTo>
                    <a:cubicBezTo>
                      <a:pt x="338" y="3957"/>
                      <a:pt x="323" y="3957"/>
                      <a:pt x="309" y="3957"/>
                    </a:cubicBezTo>
                    <a:cubicBezTo>
                      <a:pt x="161" y="3957"/>
                      <a:pt x="29" y="3978"/>
                      <a:pt x="0" y="4171"/>
                    </a:cubicBezTo>
                    <a:cubicBezTo>
                      <a:pt x="106" y="4640"/>
                      <a:pt x="440" y="4805"/>
                      <a:pt x="875" y="4806"/>
                    </a:cubicBezTo>
                    <a:cubicBezTo>
                      <a:pt x="2329" y="4807"/>
                      <a:pt x="3784" y="4808"/>
                      <a:pt x="5239" y="4808"/>
                    </a:cubicBezTo>
                    <a:cubicBezTo>
                      <a:pt x="7020" y="4808"/>
                      <a:pt x="8802" y="4807"/>
                      <a:pt x="10583" y="4805"/>
                    </a:cubicBezTo>
                    <a:cubicBezTo>
                      <a:pt x="11068" y="4803"/>
                      <a:pt x="11395" y="4574"/>
                      <a:pt x="11467" y="4061"/>
                    </a:cubicBezTo>
                    <a:cubicBezTo>
                      <a:pt x="11345" y="3970"/>
                      <a:pt x="11216" y="3948"/>
                      <a:pt x="11083" y="3948"/>
                    </a:cubicBezTo>
                    <a:cubicBezTo>
                      <a:pt x="10963" y="3948"/>
                      <a:pt x="10840" y="3966"/>
                      <a:pt x="10720" y="3966"/>
                    </a:cubicBezTo>
                    <a:cubicBezTo>
                      <a:pt x="10678" y="3966"/>
                      <a:pt x="10637" y="3964"/>
                      <a:pt x="10596" y="3958"/>
                    </a:cubicBezTo>
                    <a:cubicBezTo>
                      <a:pt x="10245" y="3906"/>
                      <a:pt x="9863" y="3894"/>
                      <a:pt x="9939" y="3369"/>
                    </a:cubicBezTo>
                    <a:cubicBezTo>
                      <a:pt x="10040" y="3232"/>
                      <a:pt x="9990" y="3089"/>
                      <a:pt x="9932" y="2963"/>
                    </a:cubicBezTo>
                    <a:cubicBezTo>
                      <a:pt x="9587" y="2193"/>
                      <a:pt x="9172" y="1469"/>
                      <a:pt x="8508" y="919"/>
                    </a:cubicBezTo>
                    <a:cubicBezTo>
                      <a:pt x="7736" y="281"/>
                      <a:pt x="6866" y="0"/>
                      <a:pt x="58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2831350" y="5398400"/>
                <a:ext cx="497925" cy="25950"/>
              </a:xfrm>
              <a:custGeom>
                <a:avLst/>
                <a:gdLst/>
                <a:ahLst/>
                <a:cxnLst/>
                <a:rect l="l" t="t" r="r" b="b"/>
                <a:pathLst>
                  <a:path w="19917" h="1038" extrusionOk="0">
                    <a:moveTo>
                      <a:pt x="7793" y="1"/>
                    </a:moveTo>
                    <a:cubicBezTo>
                      <a:pt x="6995" y="1"/>
                      <a:pt x="6195" y="27"/>
                      <a:pt x="5395" y="87"/>
                    </a:cubicBezTo>
                    <a:cubicBezTo>
                      <a:pt x="3574" y="224"/>
                      <a:pt x="1764" y="441"/>
                      <a:pt x="1" y="944"/>
                    </a:cubicBezTo>
                    <a:cubicBezTo>
                      <a:pt x="73" y="1018"/>
                      <a:pt x="157" y="1035"/>
                      <a:pt x="243" y="1035"/>
                    </a:cubicBezTo>
                    <a:cubicBezTo>
                      <a:pt x="313" y="1035"/>
                      <a:pt x="385" y="1024"/>
                      <a:pt x="454" y="1024"/>
                    </a:cubicBezTo>
                    <a:cubicBezTo>
                      <a:pt x="3605" y="1025"/>
                      <a:pt x="6757" y="1026"/>
                      <a:pt x="9909" y="1026"/>
                    </a:cubicBezTo>
                    <a:cubicBezTo>
                      <a:pt x="13061" y="1026"/>
                      <a:pt x="16214" y="1025"/>
                      <a:pt x="19366" y="1024"/>
                    </a:cubicBezTo>
                    <a:cubicBezTo>
                      <a:pt x="19453" y="1024"/>
                      <a:pt x="19542" y="1037"/>
                      <a:pt x="19630" y="1037"/>
                    </a:cubicBezTo>
                    <a:cubicBezTo>
                      <a:pt x="19730" y="1037"/>
                      <a:pt x="19827" y="1020"/>
                      <a:pt x="19916" y="946"/>
                    </a:cubicBezTo>
                    <a:cubicBezTo>
                      <a:pt x="18352" y="799"/>
                      <a:pt x="16788" y="660"/>
                      <a:pt x="15225" y="503"/>
                    </a:cubicBezTo>
                    <a:lnTo>
                      <a:pt x="15227" y="501"/>
                    </a:lnTo>
                    <a:cubicBezTo>
                      <a:pt x="12752" y="252"/>
                      <a:pt x="10278" y="1"/>
                      <a:pt x="7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1977825" y="5398125"/>
                <a:ext cx="588675" cy="26175"/>
              </a:xfrm>
              <a:custGeom>
                <a:avLst/>
                <a:gdLst/>
                <a:ahLst/>
                <a:cxnLst/>
                <a:rect l="l" t="t" r="r" b="b"/>
                <a:pathLst>
                  <a:path w="23547" h="1047" extrusionOk="0">
                    <a:moveTo>
                      <a:pt x="23547" y="945"/>
                    </a:moveTo>
                    <a:cubicBezTo>
                      <a:pt x="23546" y="946"/>
                      <a:pt x="23546" y="946"/>
                      <a:pt x="23546" y="946"/>
                    </a:cubicBezTo>
                    <a:lnTo>
                      <a:pt x="23546" y="946"/>
                    </a:lnTo>
                    <a:cubicBezTo>
                      <a:pt x="23546" y="946"/>
                      <a:pt x="23546" y="947"/>
                      <a:pt x="23547" y="947"/>
                    </a:cubicBezTo>
                    <a:lnTo>
                      <a:pt x="23547" y="945"/>
                    </a:lnTo>
                    <a:close/>
                    <a:moveTo>
                      <a:pt x="16085" y="0"/>
                    </a:moveTo>
                    <a:cubicBezTo>
                      <a:pt x="15698" y="0"/>
                      <a:pt x="15311" y="5"/>
                      <a:pt x="14924" y="15"/>
                    </a:cubicBezTo>
                    <a:cubicBezTo>
                      <a:pt x="9938" y="131"/>
                      <a:pt x="4978" y="674"/>
                      <a:pt x="1" y="952"/>
                    </a:cubicBezTo>
                    <a:cubicBezTo>
                      <a:pt x="79" y="1029"/>
                      <a:pt x="170" y="1046"/>
                      <a:pt x="262" y="1046"/>
                    </a:cubicBezTo>
                    <a:cubicBezTo>
                      <a:pt x="342" y="1046"/>
                      <a:pt x="423" y="1033"/>
                      <a:pt x="500" y="1033"/>
                    </a:cubicBezTo>
                    <a:cubicBezTo>
                      <a:pt x="3886" y="1035"/>
                      <a:pt x="7272" y="1035"/>
                      <a:pt x="10658" y="1035"/>
                    </a:cubicBezTo>
                    <a:cubicBezTo>
                      <a:pt x="14804" y="1035"/>
                      <a:pt x="18951" y="1034"/>
                      <a:pt x="23098" y="1032"/>
                    </a:cubicBezTo>
                    <a:cubicBezTo>
                      <a:pt x="23166" y="1032"/>
                      <a:pt x="23237" y="1044"/>
                      <a:pt x="23307" y="1044"/>
                    </a:cubicBezTo>
                    <a:cubicBezTo>
                      <a:pt x="23393" y="1044"/>
                      <a:pt x="23476" y="1026"/>
                      <a:pt x="23546" y="946"/>
                    </a:cubicBezTo>
                    <a:lnTo>
                      <a:pt x="23546" y="946"/>
                    </a:lnTo>
                    <a:cubicBezTo>
                      <a:pt x="23211" y="845"/>
                      <a:pt x="22882" y="727"/>
                      <a:pt x="22544" y="649"/>
                    </a:cubicBezTo>
                    <a:cubicBezTo>
                      <a:pt x="20414" y="160"/>
                      <a:pt x="18253" y="0"/>
                      <a:pt x="16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2418625" y="5227125"/>
                <a:ext cx="129700" cy="29925"/>
              </a:xfrm>
              <a:custGeom>
                <a:avLst/>
                <a:gdLst/>
                <a:ahLst/>
                <a:cxnLst/>
                <a:rect l="l" t="t" r="r" b="b"/>
                <a:pathLst>
                  <a:path w="5188" h="1197" extrusionOk="0">
                    <a:moveTo>
                      <a:pt x="958" y="32"/>
                    </a:moveTo>
                    <a:cubicBezTo>
                      <a:pt x="590" y="50"/>
                      <a:pt x="193" y="1"/>
                      <a:pt x="3" y="438"/>
                    </a:cubicBezTo>
                    <a:lnTo>
                      <a:pt x="0" y="438"/>
                    </a:lnTo>
                    <a:cubicBezTo>
                      <a:pt x="41" y="536"/>
                      <a:pt x="103" y="556"/>
                      <a:pt x="176" y="556"/>
                    </a:cubicBezTo>
                    <a:cubicBezTo>
                      <a:pt x="219" y="556"/>
                      <a:pt x="266" y="549"/>
                      <a:pt x="315" y="548"/>
                    </a:cubicBezTo>
                    <a:cubicBezTo>
                      <a:pt x="482" y="542"/>
                      <a:pt x="649" y="538"/>
                      <a:pt x="816" y="538"/>
                    </a:cubicBezTo>
                    <a:cubicBezTo>
                      <a:pt x="1057" y="538"/>
                      <a:pt x="1298" y="547"/>
                      <a:pt x="1541" y="575"/>
                    </a:cubicBezTo>
                    <a:cubicBezTo>
                      <a:pt x="2691" y="712"/>
                      <a:pt x="3834" y="920"/>
                      <a:pt x="4959" y="1197"/>
                    </a:cubicBezTo>
                    <a:cubicBezTo>
                      <a:pt x="5187" y="1081"/>
                      <a:pt x="5174" y="918"/>
                      <a:pt x="5053" y="732"/>
                    </a:cubicBezTo>
                    <a:cubicBezTo>
                      <a:pt x="3723" y="298"/>
                      <a:pt x="2351" y="107"/>
                      <a:pt x="958"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2816800" y="5244900"/>
                <a:ext cx="658275" cy="70525"/>
              </a:xfrm>
              <a:custGeom>
                <a:avLst/>
                <a:gdLst/>
                <a:ahLst/>
                <a:cxnLst/>
                <a:rect l="l" t="t" r="r" b="b"/>
                <a:pathLst>
                  <a:path w="26331" h="2821" extrusionOk="0">
                    <a:moveTo>
                      <a:pt x="9584" y="0"/>
                    </a:moveTo>
                    <a:cubicBezTo>
                      <a:pt x="7102" y="0"/>
                      <a:pt x="4689" y="481"/>
                      <a:pt x="2345" y="1350"/>
                    </a:cubicBezTo>
                    <a:cubicBezTo>
                      <a:pt x="1534" y="1652"/>
                      <a:pt x="733" y="1984"/>
                      <a:pt x="0" y="2455"/>
                    </a:cubicBezTo>
                    <a:cubicBezTo>
                      <a:pt x="782" y="2199"/>
                      <a:pt x="1543" y="1888"/>
                      <a:pt x="2317" y="1626"/>
                    </a:cubicBezTo>
                    <a:cubicBezTo>
                      <a:pt x="4379" y="927"/>
                      <a:pt x="6489" y="464"/>
                      <a:pt x="8675" y="391"/>
                    </a:cubicBezTo>
                    <a:cubicBezTo>
                      <a:pt x="8943" y="381"/>
                      <a:pt x="9211" y="377"/>
                      <a:pt x="9478" y="377"/>
                    </a:cubicBezTo>
                    <a:cubicBezTo>
                      <a:pt x="11495" y="377"/>
                      <a:pt x="13487" y="625"/>
                      <a:pt x="15478" y="945"/>
                    </a:cubicBezTo>
                    <a:cubicBezTo>
                      <a:pt x="18521" y="1432"/>
                      <a:pt x="21543" y="2028"/>
                      <a:pt x="24574" y="2575"/>
                    </a:cubicBezTo>
                    <a:cubicBezTo>
                      <a:pt x="25077" y="2667"/>
                      <a:pt x="25574" y="2820"/>
                      <a:pt x="26093" y="2820"/>
                    </a:cubicBezTo>
                    <a:cubicBezTo>
                      <a:pt x="26172" y="2820"/>
                      <a:pt x="26251" y="2817"/>
                      <a:pt x="26330" y="2809"/>
                    </a:cubicBezTo>
                    <a:cubicBezTo>
                      <a:pt x="24779" y="2451"/>
                      <a:pt x="23233" y="2070"/>
                      <a:pt x="21674" y="1743"/>
                    </a:cubicBezTo>
                    <a:lnTo>
                      <a:pt x="21676" y="1743"/>
                    </a:lnTo>
                    <a:cubicBezTo>
                      <a:pt x="19960" y="1382"/>
                      <a:pt x="18236" y="1059"/>
                      <a:pt x="16513" y="734"/>
                    </a:cubicBezTo>
                    <a:cubicBezTo>
                      <a:pt x="14540" y="360"/>
                      <a:pt x="12543" y="124"/>
                      <a:pt x="10538" y="24"/>
                    </a:cubicBezTo>
                    <a:cubicBezTo>
                      <a:pt x="10219" y="8"/>
                      <a:pt x="9901" y="0"/>
                      <a:pt x="9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2816525" y="5295725"/>
                <a:ext cx="410625" cy="54325"/>
              </a:xfrm>
              <a:custGeom>
                <a:avLst/>
                <a:gdLst/>
                <a:ahLst/>
                <a:cxnLst/>
                <a:rect l="l" t="t" r="r" b="b"/>
                <a:pathLst>
                  <a:path w="16425" h="2173" extrusionOk="0">
                    <a:moveTo>
                      <a:pt x="9434" y="0"/>
                    </a:moveTo>
                    <a:cubicBezTo>
                      <a:pt x="6227" y="0"/>
                      <a:pt x="3072" y="601"/>
                      <a:pt x="1" y="2173"/>
                    </a:cubicBezTo>
                    <a:lnTo>
                      <a:pt x="2" y="2173"/>
                    </a:lnTo>
                    <a:cubicBezTo>
                      <a:pt x="3286" y="787"/>
                      <a:pt x="6643" y="248"/>
                      <a:pt x="10047" y="248"/>
                    </a:cubicBezTo>
                    <a:cubicBezTo>
                      <a:pt x="12157" y="248"/>
                      <a:pt x="14285" y="455"/>
                      <a:pt x="16424" y="795"/>
                    </a:cubicBezTo>
                    <a:cubicBezTo>
                      <a:pt x="14075" y="311"/>
                      <a:pt x="11741" y="0"/>
                      <a:pt x="9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2862625" y="5345025"/>
                <a:ext cx="323825" cy="31175"/>
              </a:xfrm>
              <a:custGeom>
                <a:avLst/>
                <a:gdLst/>
                <a:ahLst/>
                <a:cxnLst/>
                <a:rect l="l" t="t" r="r" b="b"/>
                <a:pathLst>
                  <a:path w="12953" h="1247" extrusionOk="0">
                    <a:moveTo>
                      <a:pt x="6822" y="0"/>
                    </a:moveTo>
                    <a:cubicBezTo>
                      <a:pt x="4530" y="0"/>
                      <a:pt x="2253" y="339"/>
                      <a:pt x="1" y="1247"/>
                    </a:cubicBezTo>
                    <a:cubicBezTo>
                      <a:pt x="2389" y="497"/>
                      <a:pt x="4799" y="219"/>
                      <a:pt x="7221" y="219"/>
                    </a:cubicBezTo>
                    <a:cubicBezTo>
                      <a:pt x="9125" y="219"/>
                      <a:pt x="11037" y="391"/>
                      <a:pt x="12953" y="641"/>
                    </a:cubicBezTo>
                    <a:cubicBezTo>
                      <a:pt x="10902" y="267"/>
                      <a:pt x="8856" y="0"/>
                      <a:pt x="6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1999075" y="5226025"/>
                <a:ext cx="443525" cy="68875"/>
              </a:xfrm>
              <a:custGeom>
                <a:avLst/>
                <a:gdLst/>
                <a:ahLst/>
                <a:cxnLst/>
                <a:rect l="l" t="t" r="r" b="b"/>
                <a:pathLst>
                  <a:path w="17741" h="2755" extrusionOk="0">
                    <a:moveTo>
                      <a:pt x="17474" y="1"/>
                    </a:moveTo>
                    <a:cubicBezTo>
                      <a:pt x="17409" y="1"/>
                      <a:pt x="17343" y="7"/>
                      <a:pt x="17278" y="7"/>
                    </a:cubicBezTo>
                    <a:lnTo>
                      <a:pt x="17278" y="9"/>
                    </a:lnTo>
                    <a:cubicBezTo>
                      <a:pt x="17096" y="8"/>
                      <a:pt x="16913" y="8"/>
                      <a:pt x="16730" y="8"/>
                    </a:cubicBezTo>
                    <a:cubicBezTo>
                      <a:pt x="15329" y="8"/>
                      <a:pt x="13930" y="29"/>
                      <a:pt x="12530" y="176"/>
                    </a:cubicBezTo>
                    <a:cubicBezTo>
                      <a:pt x="11003" y="335"/>
                      <a:pt x="9490" y="555"/>
                      <a:pt x="7982" y="825"/>
                    </a:cubicBezTo>
                    <a:cubicBezTo>
                      <a:pt x="6161" y="1153"/>
                      <a:pt x="4374" y="1639"/>
                      <a:pt x="2569" y="2033"/>
                    </a:cubicBezTo>
                    <a:cubicBezTo>
                      <a:pt x="1706" y="2221"/>
                      <a:pt x="857" y="2469"/>
                      <a:pt x="1" y="2690"/>
                    </a:cubicBezTo>
                    <a:cubicBezTo>
                      <a:pt x="75" y="2736"/>
                      <a:pt x="144" y="2754"/>
                      <a:pt x="208" y="2754"/>
                    </a:cubicBezTo>
                    <a:cubicBezTo>
                      <a:pt x="239" y="2754"/>
                      <a:pt x="268" y="2750"/>
                      <a:pt x="297" y="2743"/>
                    </a:cubicBezTo>
                    <a:cubicBezTo>
                      <a:pt x="3308" y="2023"/>
                      <a:pt x="6332" y="1375"/>
                      <a:pt x="9401" y="929"/>
                    </a:cubicBezTo>
                    <a:cubicBezTo>
                      <a:pt x="11441" y="631"/>
                      <a:pt x="13498" y="481"/>
                      <a:pt x="15557" y="481"/>
                    </a:cubicBezTo>
                    <a:cubicBezTo>
                      <a:pt x="15936" y="481"/>
                      <a:pt x="16314" y="486"/>
                      <a:pt x="16693" y="496"/>
                    </a:cubicBezTo>
                    <a:cubicBezTo>
                      <a:pt x="16723" y="491"/>
                      <a:pt x="16755" y="485"/>
                      <a:pt x="16785" y="480"/>
                    </a:cubicBezTo>
                    <a:cubicBezTo>
                      <a:pt x="17074" y="274"/>
                      <a:pt x="17450" y="274"/>
                      <a:pt x="17740" y="74"/>
                    </a:cubicBezTo>
                    <a:cubicBezTo>
                      <a:pt x="17657" y="13"/>
                      <a:pt x="17566" y="1"/>
                      <a:pt x="17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2082725" y="5320975"/>
                <a:ext cx="335475" cy="30775"/>
              </a:xfrm>
              <a:custGeom>
                <a:avLst/>
                <a:gdLst/>
                <a:ahLst/>
                <a:cxnLst/>
                <a:rect l="l" t="t" r="r" b="b"/>
                <a:pathLst>
                  <a:path w="13419" h="1231" extrusionOk="0">
                    <a:moveTo>
                      <a:pt x="11090" y="0"/>
                    </a:moveTo>
                    <a:cubicBezTo>
                      <a:pt x="9909" y="0"/>
                      <a:pt x="8727" y="66"/>
                      <a:pt x="7549" y="148"/>
                    </a:cubicBezTo>
                    <a:cubicBezTo>
                      <a:pt x="6024" y="257"/>
                      <a:pt x="4501" y="437"/>
                      <a:pt x="2988" y="684"/>
                    </a:cubicBezTo>
                    <a:cubicBezTo>
                      <a:pt x="1989" y="847"/>
                      <a:pt x="982" y="961"/>
                      <a:pt x="1" y="1231"/>
                    </a:cubicBezTo>
                    <a:cubicBezTo>
                      <a:pt x="3518" y="784"/>
                      <a:pt x="7031" y="301"/>
                      <a:pt x="10573" y="301"/>
                    </a:cubicBezTo>
                    <a:cubicBezTo>
                      <a:pt x="11517" y="301"/>
                      <a:pt x="12463" y="335"/>
                      <a:pt x="13412" y="414"/>
                    </a:cubicBezTo>
                    <a:cubicBezTo>
                      <a:pt x="13419" y="106"/>
                      <a:pt x="13362" y="59"/>
                      <a:pt x="13249" y="59"/>
                    </a:cubicBezTo>
                    <a:cubicBezTo>
                      <a:pt x="13199" y="59"/>
                      <a:pt x="13138" y="68"/>
                      <a:pt x="13067" y="68"/>
                    </a:cubicBezTo>
                    <a:cubicBezTo>
                      <a:pt x="13049" y="68"/>
                      <a:pt x="13031" y="68"/>
                      <a:pt x="13012" y="66"/>
                    </a:cubicBezTo>
                    <a:cubicBezTo>
                      <a:pt x="12372" y="19"/>
                      <a:pt x="11731" y="0"/>
                      <a:pt x="11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2128550" y="5366250"/>
                <a:ext cx="289950" cy="18950"/>
              </a:xfrm>
              <a:custGeom>
                <a:avLst/>
                <a:gdLst/>
                <a:ahLst/>
                <a:cxnLst/>
                <a:rect l="l" t="t" r="r" b="b"/>
                <a:pathLst>
                  <a:path w="11598" h="758" extrusionOk="0">
                    <a:moveTo>
                      <a:pt x="9371" y="1"/>
                    </a:moveTo>
                    <a:cubicBezTo>
                      <a:pt x="6232" y="1"/>
                      <a:pt x="3103" y="169"/>
                      <a:pt x="1" y="757"/>
                    </a:cubicBezTo>
                    <a:cubicBezTo>
                      <a:pt x="2899" y="445"/>
                      <a:pt x="5802" y="259"/>
                      <a:pt x="8712" y="259"/>
                    </a:cubicBezTo>
                    <a:cubicBezTo>
                      <a:pt x="9671" y="259"/>
                      <a:pt x="10632" y="279"/>
                      <a:pt x="11593" y="321"/>
                    </a:cubicBezTo>
                    <a:lnTo>
                      <a:pt x="11597" y="26"/>
                    </a:lnTo>
                    <a:cubicBezTo>
                      <a:pt x="10855" y="10"/>
                      <a:pt x="10113" y="1"/>
                      <a:pt x="9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2177975" y="5281075"/>
                <a:ext cx="238525" cy="21700"/>
              </a:xfrm>
              <a:custGeom>
                <a:avLst/>
                <a:gdLst/>
                <a:ahLst/>
                <a:cxnLst/>
                <a:rect l="l" t="t" r="r" b="b"/>
                <a:pathLst>
                  <a:path w="9541" h="868" extrusionOk="0">
                    <a:moveTo>
                      <a:pt x="9079" y="1"/>
                    </a:moveTo>
                    <a:cubicBezTo>
                      <a:pt x="9042" y="1"/>
                      <a:pt x="9004" y="1"/>
                      <a:pt x="8967" y="1"/>
                    </a:cubicBezTo>
                    <a:cubicBezTo>
                      <a:pt x="8929" y="1"/>
                      <a:pt x="8891" y="1"/>
                      <a:pt x="8853" y="1"/>
                    </a:cubicBezTo>
                    <a:cubicBezTo>
                      <a:pt x="6989" y="1"/>
                      <a:pt x="5138" y="173"/>
                      <a:pt x="3290" y="391"/>
                    </a:cubicBezTo>
                    <a:cubicBezTo>
                      <a:pt x="2191" y="521"/>
                      <a:pt x="1097" y="707"/>
                      <a:pt x="0" y="867"/>
                    </a:cubicBezTo>
                    <a:cubicBezTo>
                      <a:pt x="2530" y="616"/>
                      <a:pt x="5053" y="296"/>
                      <a:pt x="7594" y="296"/>
                    </a:cubicBezTo>
                    <a:cubicBezTo>
                      <a:pt x="8242" y="296"/>
                      <a:pt x="8891" y="317"/>
                      <a:pt x="9541" y="365"/>
                    </a:cubicBezTo>
                    <a:cubicBezTo>
                      <a:pt x="9537" y="268"/>
                      <a:pt x="9532" y="170"/>
                      <a:pt x="9528" y="73"/>
                    </a:cubicBezTo>
                    <a:cubicBezTo>
                      <a:pt x="9383" y="7"/>
                      <a:pt x="9232" y="1"/>
                      <a:pt x="9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2542625" y="5245425"/>
                <a:ext cx="111150" cy="76425"/>
              </a:xfrm>
              <a:custGeom>
                <a:avLst/>
                <a:gdLst/>
                <a:ahLst/>
                <a:cxnLst/>
                <a:rect l="l" t="t" r="r" b="b"/>
                <a:pathLst>
                  <a:path w="4446" h="3057" extrusionOk="0">
                    <a:moveTo>
                      <a:pt x="95" y="0"/>
                    </a:moveTo>
                    <a:lnTo>
                      <a:pt x="95" y="0"/>
                    </a:lnTo>
                    <a:cubicBezTo>
                      <a:pt x="113" y="165"/>
                      <a:pt x="90" y="322"/>
                      <a:pt x="1" y="465"/>
                    </a:cubicBezTo>
                    <a:cubicBezTo>
                      <a:pt x="7" y="498"/>
                      <a:pt x="12" y="530"/>
                      <a:pt x="20" y="563"/>
                    </a:cubicBezTo>
                    <a:cubicBezTo>
                      <a:pt x="1732" y="971"/>
                      <a:pt x="3149" y="1905"/>
                      <a:pt x="4445" y="3056"/>
                    </a:cubicBezTo>
                    <a:cubicBezTo>
                      <a:pt x="3367" y="1508"/>
                      <a:pt x="1845" y="59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2446825" y="5369575"/>
                <a:ext cx="71850" cy="16150"/>
              </a:xfrm>
              <a:custGeom>
                <a:avLst/>
                <a:gdLst/>
                <a:ahLst/>
                <a:cxnLst/>
                <a:rect l="l" t="t" r="r" b="b"/>
                <a:pathLst>
                  <a:path w="2874" h="646" extrusionOk="0">
                    <a:moveTo>
                      <a:pt x="843" y="1"/>
                    </a:moveTo>
                    <a:cubicBezTo>
                      <a:pt x="662" y="1"/>
                      <a:pt x="480" y="21"/>
                      <a:pt x="295" y="71"/>
                    </a:cubicBezTo>
                    <a:cubicBezTo>
                      <a:pt x="159" y="76"/>
                      <a:pt x="70" y="155"/>
                      <a:pt x="0" y="263"/>
                    </a:cubicBezTo>
                    <a:lnTo>
                      <a:pt x="2873" y="646"/>
                    </a:lnTo>
                    <a:lnTo>
                      <a:pt x="2417" y="276"/>
                    </a:lnTo>
                    <a:cubicBezTo>
                      <a:pt x="2396" y="286"/>
                      <a:pt x="2375" y="289"/>
                      <a:pt x="2356" y="289"/>
                    </a:cubicBezTo>
                    <a:cubicBezTo>
                      <a:pt x="2283" y="289"/>
                      <a:pt x="2221" y="237"/>
                      <a:pt x="2152" y="222"/>
                    </a:cubicBezTo>
                    <a:lnTo>
                      <a:pt x="2152" y="220"/>
                    </a:lnTo>
                    <a:cubicBezTo>
                      <a:pt x="1718" y="122"/>
                      <a:pt x="1285" y="1"/>
                      <a:pt x="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2292275" y="4507700"/>
                <a:ext cx="1068225" cy="820825"/>
              </a:xfrm>
              <a:custGeom>
                <a:avLst/>
                <a:gdLst/>
                <a:ahLst/>
                <a:cxnLst/>
                <a:rect l="l" t="t" r="r" b="b"/>
                <a:pathLst>
                  <a:path w="42729" h="32833" extrusionOk="0">
                    <a:moveTo>
                      <a:pt x="8729" y="1"/>
                    </a:moveTo>
                    <a:cubicBezTo>
                      <a:pt x="8631" y="1"/>
                      <a:pt x="8520" y="38"/>
                      <a:pt x="8390" y="121"/>
                    </a:cubicBezTo>
                    <a:cubicBezTo>
                      <a:pt x="6820" y="1127"/>
                      <a:pt x="5237" y="2110"/>
                      <a:pt x="3656" y="3096"/>
                    </a:cubicBezTo>
                    <a:cubicBezTo>
                      <a:pt x="2439" y="3855"/>
                      <a:pt x="1222" y="4612"/>
                      <a:pt x="1" y="5363"/>
                    </a:cubicBezTo>
                    <a:cubicBezTo>
                      <a:pt x="829" y="6127"/>
                      <a:pt x="1656" y="6893"/>
                      <a:pt x="2463" y="7679"/>
                    </a:cubicBezTo>
                    <a:cubicBezTo>
                      <a:pt x="3623" y="8808"/>
                      <a:pt x="4771" y="9950"/>
                      <a:pt x="5866" y="11147"/>
                    </a:cubicBezTo>
                    <a:cubicBezTo>
                      <a:pt x="6703" y="12060"/>
                      <a:pt x="7558" y="12957"/>
                      <a:pt x="8370" y="13890"/>
                    </a:cubicBezTo>
                    <a:cubicBezTo>
                      <a:pt x="10123" y="15902"/>
                      <a:pt x="11804" y="17977"/>
                      <a:pt x="13332" y="20168"/>
                    </a:cubicBezTo>
                    <a:cubicBezTo>
                      <a:pt x="14439" y="21758"/>
                      <a:pt x="15527" y="23361"/>
                      <a:pt x="16339" y="25134"/>
                    </a:cubicBezTo>
                    <a:cubicBezTo>
                      <a:pt x="16967" y="26505"/>
                      <a:pt x="17372" y="27931"/>
                      <a:pt x="17534" y="29430"/>
                    </a:cubicBezTo>
                    <a:cubicBezTo>
                      <a:pt x="17545" y="29545"/>
                      <a:pt x="17492" y="29740"/>
                      <a:pt x="17662" y="29765"/>
                    </a:cubicBezTo>
                    <a:cubicBezTo>
                      <a:pt x="17661" y="29767"/>
                      <a:pt x="17659" y="29770"/>
                      <a:pt x="17658" y="29773"/>
                    </a:cubicBezTo>
                    <a:lnTo>
                      <a:pt x="17658" y="32832"/>
                    </a:lnTo>
                    <a:cubicBezTo>
                      <a:pt x="18548" y="31609"/>
                      <a:pt x="19382" y="30462"/>
                      <a:pt x="20216" y="29313"/>
                    </a:cubicBezTo>
                    <a:cubicBezTo>
                      <a:pt x="20225" y="29314"/>
                      <a:pt x="20233" y="29314"/>
                      <a:pt x="20241" y="29314"/>
                    </a:cubicBezTo>
                    <a:cubicBezTo>
                      <a:pt x="20430" y="29314"/>
                      <a:pt x="20506" y="29110"/>
                      <a:pt x="20603" y="28983"/>
                    </a:cubicBezTo>
                    <a:cubicBezTo>
                      <a:pt x="22098" y="27026"/>
                      <a:pt x="23681" y="25144"/>
                      <a:pt x="25350" y="23336"/>
                    </a:cubicBezTo>
                    <a:cubicBezTo>
                      <a:pt x="27308" y="21214"/>
                      <a:pt x="29448" y="19282"/>
                      <a:pt x="31861" y="17673"/>
                    </a:cubicBezTo>
                    <a:lnTo>
                      <a:pt x="31861" y="17673"/>
                    </a:lnTo>
                    <a:lnTo>
                      <a:pt x="31853" y="17677"/>
                    </a:lnTo>
                    <a:cubicBezTo>
                      <a:pt x="32211" y="17410"/>
                      <a:pt x="32618" y="17223"/>
                      <a:pt x="32982" y="16969"/>
                    </a:cubicBezTo>
                    <a:cubicBezTo>
                      <a:pt x="35475" y="15351"/>
                      <a:pt x="38101" y="13982"/>
                      <a:pt x="40810" y="12766"/>
                    </a:cubicBezTo>
                    <a:cubicBezTo>
                      <a:pt x="40857" y="12744"/>
                      <a:pt x="40984" y="12673"/>
                      <a:pt x="41159" y="12584"/>
                    </a:cubicBezTo>
                    <a:cubicBezTo>
                      <a:pt x="41788" y="12263"/>
                      <a:pt x="42328" y="12022"/>
                      <a:pt x="42729" y="11852"/>
                    </a:cubicBezTo>
                    <a:lnTo>
                      <a:pt x="42729" y="11852"/>
                    </a:lnTo>
                    <a:cubicBezTo>
                      <a:pt x="42134" y="12033"/>
                      <a:pt x="41186" y="12321"/>
                      <a:pt x="40023" y="12690"/>
                    </a:cubicBezTo>
                    <a:lnTo>
                      <a:pt x="40022" y="12690"/>
                    </a:lnTo>
                    <a:cubicBezTo>
                      <a:pt x="39045" y="12979"/>
                      <a:pt x="37556" y="13439"/>
                      <a:pt x="35765" y="14079"/>
                    </a:cubicBezTo>
                    <a:cubicBezTo>
                      <a:pt x="29747" y="16229"/>
                      <a:pt x="25435" y="17817"/>
                      <a:pt x="21825" y="21526"/>
                    </a:cubicBezTo>
                    <a:cubicBezTo>
                      <a:pt x="20946" y="22429"/>
                      <a:pt x="19708" y="23869"/>
                      <a:pt x="18541" y="25958"/>
                    </a:cubicBezTo>
                    <a:cubicBezTo>
                      <a:pt x="18410" y="22106"/>
                      <a:pt x="17912" y="18969"/>
                      <a:pt x="17455" y="16742"/>
                    </a:cubicBezTo>
                    <a:cubicBezTo>
                      <a:pt x="17059" y="14820"/>
                      <a:pt x="16755" y="13379"/>
                      <a:pt x="16039" y="11452"/>
                    </a:cubicBezTo>
                    <a:cubicBezTo>
                      <a:pt x="15039" y="8763"/>
                      <a:pt x="13626" y="6284"/>
                      <a:pt x="11943" y="3954"/>
                    </a:cubicBezTo>
                    <a:cubicBezTo>
                      <a:pt x="11046" y="2714"/>
                      <a:pt x="10119" y="1501"/>
                      <a:pt x="9179" y="296"/>
                    </a:cubicBezTo>
                    <a:cubicBezTo>
                      <a:pt x="9039" y="117"/>
                      <a:pt x="8903" y="1"/>
                      <a:pt x="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1972850" y="4818750"/>
                <a:ext cx="707275" cy="414850"/>
              </a:xfrm>
              <a:custGeom>
                <a:avLst/>
                <a:gdLst/>
                <a:ahLst/>
                <a:cxnLst/>
                <a:rect l="l" t="t" r="r" b="b"/>
                <a:pathLst>
                  <a:path w="28291" h="16594" extrusionOk="0">
                    <a:moveTo>
                      <a:pt x="11061" y="0"/>
                    </a:moveTo>
                    <a:cubicBezTo>
                      <a:pt x="11010" y="61"/>
                      <a:pt x="10971" y="137"/>
                      <a:pt x="10908" y="181"/>
                    </a:cubicBezTo>
                    <a:cubicBezTo>
                      <a:pt x="10176" y="667"/>
                      <a:pt x="9479" y="1199"/>
                      <a:pt x="8774" y="1722"/>
                    </a:cubicBezTo>
                    <a:cubicBezTo>
                      <a:pt x="7192" y="2893"/>
                      <a:pt x="5755" y="4227"/>
                      <a:pt x="4318" y="5558"/>
                    </a:cubicBezTo>
                    <a:cubicBezTo>
                      <a:pt x="2875" y="6896"/>
                      <a:pt x="1538" y="8345"/>
                      <a:pt x="183" y="9772"/>
                    </a:cubicBezTo>
                    <a:cubicBezTo>
                      <a:pt x="93" y="9866"/>
                      <a:pt x="1" y="9952"/>
                      <a:pt x="2" y="10095"/>
                    </a:cubicBezTo>
                    <a:cubicBezTo>
                      <a:pt x="98" y="10230"/>
                      <a:pt x="242" y="10279"/>
                      <a:pt x="389" y="10279"/>
                    </a:cubicBezTo>
                    <a:cubicBezTo>
                      <a:pt x="400" y="10279"/>
                      <a:pt x="410" y="10279"/>
                      <a:pt x="421" y="10278"/>
                    </a:cubicBezTo>
                    <a:cubicBezTo>
                      <a:pt x="456" y="10277"/>
                      <a:pt x="491" y="10276"/>
                      <a:pt x="525" y="10276"/>
                    </a:cubicBezTo>
                    <a:cubicBezTo>
                      <a:pt x="953" y="10276"/>
                      <a:pt x="1370" y="10376"/>
                      <a:pt x="1792" y="10404"/>
                    </a:cubicBezTo>
                    <a:cubicBezTo>
                      <a:pt x="3625" y="10534"/>
                      <a:pt x="5454" y="10707"/>
                      <a:pt x="7282" y="10877"/>
                    </a:cubicBezTo>
                    <a:cubicBezTo>
                      <a:pt x="9332" y="11068"/>
                      <a:pt x="11378" y="11278"/>
                      <a:pt x="13420" y="11541"/>
                    </a:cubicBezTo>
                    <a:cubicBezTo>
                      <a:pt x="16159" y="11891"/>
                      <a:pt x="18876" y="12345"/>
                      <a:pt x="21539" y="13085"/>
                    </a:cubicBezTo>
                    <a:cubicBezTo>
                      <a:pt x="23383" y="13598"/>
                      <a:pt x="25173" y="14230"/>
                      <a:pt x="26705" y="15434"/>
                    </a:cubicBezTo>
                    <a:cubicBezTo>
                      <a:pt x="27069" y="15721"/>
                      <a:pt x="27379" y="16060"/>
                      <a:pt x="27708" y="16382"/>
                    </a:cubicBezTo>
                    <a:cubicBezTo>
                      <a:pt x="27795" y="16468"/>
                      <a:pt x="27904" y="16594"/>
                      <a:pt x="28017" y="16594"/>
                    </a:cubicBezTo>
                    <a:cubicBezTo>
                      <a:pt x="28047" y="16594"/>
                      <a:pt x="28076" y="16585"/>
                      <a:pt x="28106" y="16565"/>
                    </a:cubicBezTo>
                    <a:cubicBezTo>
                      <a:pt x="28291" y="16444"/>
                      <a:pt x="28149" y="16245"/>
                      <a:pt x="28082" y="16095"/>
                    </a:cubicBezTo>
                    <a:cubicBezTo>
                      <a:pt x="27959" y="15819"/>
                      <a:pt x="27799" y="15559"/>
                      <a:pt x="27608" y="15326"/>
                    </a:cubicBezTo>
                    <a:cubicBezTo>
                      <a:pt x="27538" y="15264"/>
                      <a:pt x="27468" y="15200"/>
                      <a:pt x="27399" y="15137"/>
                    </a:cubicBezTo>
                    <a:cubicBezTo>
                      <a:pt x="27380" y="15083"/>
                      <a:pt x="27356" y="15033"/>
                      <a:pt x="27328" y="14985"/>
                    </a:cubicBezTo>
                    <a:cubicBezTo>
                      <a:pt x="26067" y="12925"/>
                      <a:pt x="24584" y="11034"/>
                      <a:pt x="22936" y="9280"/>
                    </a:cubicBezTo>
                    <a:cubicBezTo>
                      <a:pt x="21824" y="8095"/>
                      <a:pt x="20674" y="6948"/>
                      <a:pt x="19423" y="5906"/>
                    </a:cubicBezTo>
                    <a:cubicBezTo>
                      <a:pt x="17654" y="4433"/>
                      <a:pt x="15810" y="3062"/>
                      <a:pt x="13918" y="1756"/>
                    </a:cubicBezTo>
                    <a:cubicBezTo>
                      <a:pt x="13410" y="1406"/>
                      <a:pt x="12901" y="1057"/>
                      <a:pt x="12393" y="706"/>
                    </a:cubicBezTo>
                    <a:lnTo>
                      <a:pt x="12393" y="706"/>
                    </a:lnTo>
                    <a:cubicBezTo>
                      <a:pt x="12394" y="742"/>
                      <a:pt x="12387" y="777"/>
                      <a:pt x="12372" y="808"/>
                    </a:cubicBezTo>
                    <a:cubicBezTo>
                      <a:pt x="12015" y="417"/>
                      <a:pt x="11605" y="104"/>
                      <a:pt x="11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1829825" y="5078100"/>
                <a:ext cx="879875" cy="269475"/>
              </a:xfrm>
              <a:custGeom>
                <a:avLst/>
                <a:gdLst/>
                <a:ahLst/>
                <a:cxnLst/>
                <a:rect l="l" t="t" r="r" b="b"/>
                <a:pathLst>
                  <a:path w="35195" h="10779" extrusionOk="0">
                    <a:moveTo>
                      <a:pt x="7649" y="1"/>
                    </a:moveTo>
                    <a:cubicBezTo>
                      <a:pt x="7542" y="1"/>
                      <a:pt x="7439" y="26"/>
                      <a:pt x="7342" y="111"/>
                    </a:cubicBezTo>
                    <a:cubicBezTo>
                      <a:pt x="7339" y="212"/>
                      <a:pt x="7296" y="291"/>
                      <a:pt x="7225" y="362"/>
                    </a:cubicBezTo>
                    <a:cubicBezTo>
                      <a:pt x="5899" y="1709"/>
                      <a:pt x="4664" y="3142"/>
                      <a:pt x="3407" y="4553"/>
                    </a:cubicBezTo>
                    <a:cubicBezTo>
                      <a:pt x="2255" y="5849"/>
                      <a:pt x="1087" y="7130"/>
                      <a:pt x="1" y="8482"/>
                    </a:cubicBezTo>
                    <a:cubicBezTo>
                      <a:pt x="1807" y="8280"/>
                      <a:pt x="3594" y="7947"/>
                      <a:pt x="5376" y="7595"/>
                    </a:cubicBezTo>
                    <a:cubicBezTo>
                      <a:pt x="8476" y="6982"/>
                      <a:pt x="11561" y="6295"/>
                      <a:pt x="14658" y="5662"/>
                    </a:cubicBezTo>
                    <a:cubicBezTo>
                      <a:pt x="16782" y="5227"/>
                      <a:pt x="18927" y="4923"/>
                      <a:pt x="21090" y="4797"/>
                    </a:cubicBezTo>
                    <a:cubicBezTo>
                      <a:pt x="21594" y="4768"/>
                      <a:pt x="22099" y="4753"/>
                      <a:pt x="22603" y="4753"/>
                    </a:cubicBezTo>
                    <a:cubicBezTo>
                      <a:pt x="23952" y="4753"/>
                      <a:pt x="25300" y="4858"/>
                      <a:pt x="26634" y="5068"/>
                    </a:cubicBezTo>
                    <a:cubicBezTo>
                      <a:pt x="28471" y="5359"/>
                      <a:pt x="30205" y="5910"/>
                      <a:pt x="31718" y="7042"/>
                    </a:cubicBezTo>
                    <a:cubicBezTo>
                      <a:pt x="32982" y="7990"/>
                      <a:pt x="34016" y="9120"/>
                      <a:pt x="34598" y="10615"/>
                    </a:cubicBezTo>
                    <a:cubicBezTo>
                      <a:pt x="34648" y="10740"/>
                      <a:pt x="34724" y="10778"/>
                      <a:pt x="34811" y="10778"/>
                    </a:cubicBezTo>
                    <a:cubicBezTo>
                      <a:pt x="34873" y="10778"/>
                      <a:pt x="34942" y="10759"/>
                      <a:pt x="35010" y="10738"/>
                    </a:cubicBezTo>
                    <a:cubicBezTo>
                      <a:pt x="35176" y="10625"/>
                      <a:pt x="35195" y="10461"/>
                      <a:pt x="35170" y="10283"/>
                    </a:cubicBezTo>
                    <a:lnTo>
                      <a:pt x="35169" y="10283"/>
                    </a:lnTo>
                    <a:cubicBezTo>
                      <a:pt x="35119" y="9931"/>
                      <a:pt x="35088" y="9573"/>
                      <a:pt x="34916" y="9250"/>
                    </a:cubicBezTo>
                    <a:cubicBezTo>
                      <a:pt x="34849" y="9155"/>
                      <a:pt x="34801" y="9047"/>
                      <a:pt x="34749" y="8940"/>
                    </a:cubicBezTo>
                    <a:cubicBezTo>
                      <a:pt x="34401" y="7345"/>
                      <a:pt x="33466" y="6100"/>
                      <a:pt x="32227" y="5071"/>
                    </a:cubicBezTo>
                    <a:cubicBezTo>
                      <a:pt x="31140" y="4170"/>
                      <a:pt x="29842" y="3653"/>
                      <a:pt x="28517" y="3193"/>
                    </a:cubicBezTo>
                    <a:cubicBezTo>
                      <a:pt x="25800" y="2246"/>
                      <a:pt x="22988" y="1743"/>
                      <a:pt x="20153" y="1349"/>
                    </a:cubicBezTo>
                    <a:cubicBezTo>
                      <a:pt x="18666" y="1141"/>
                      <a:pt x="17177" y="962"/>
                      <a:pt x="15679" y="845"/>
                    </a:cubicBezTo>
                    <a:cubicBezTo>
                      <a:pt x="14137" y="725"/>
                      <a:pt x="12599" y="551"/>
                      <a:pt x="11059" y="401"/>
                    </a:cubicBezTo>
                    <a:cubicBezTo>
                      <a:pt x="10547" y="386"/>
                      <a:pt x="10041" y="281"/>
                      <a:pt x="9528" y="281"/>
                    </a:cubicBezTo>
                    <a:cubicBezTo>
                      <a:pt x="9436" y="281"/>
                      <a:pt x="9344" y="284"/>
                      <a:pt x="9251" y="292"/>
                    </a:cubicBezTo>
                    <a:cubicBezTo>
                      <a:pt x="9248" y="295"/>
                      <a:pt x="9245" y="300"/>
                      <a:pt x="9243" y="303"/>
                    </a:cubicBezTo>
                    <a:cubicBezTo>
                      <a:pt x="9234" y="281"/>
                      <a:pt x="9224" y="261"/>
                      <a:pt x="9212" y="240"/>
                    </a:cubicBezTo>
                    <a:cubicBezTo>
                      <a:pt x="8811" y="89"/>
                      <a:pt x="8383" y="100"/>
                      <a:pt x="7967" y="41"/>
                    </a:cubicBezTo>
                    <a:cubicBezTo>
                      <a:pt x="7862" y="26"/>
                      <a:pt x="7754" y="1"/>
                      <a:pt x="7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2177900" y="4670275"/>
                <a:ext cx="552875" cy="675875"/>
              </a:xfrm>
              <a:custGeom>
                <a:avLst/>
                <a:gdLst/>
                <a:ahLst/>
                <a:cxnLst/>
                <a:rect l="l" t="t" r="r" b="b"/>
                <a:pathLst>
                  <a:path w="22115" h="27035" extrusionOk="0">
                    <a:moveTo>
                      <a:pt x="5665" y="0"/>
                    </a:moveTo>
                    <a:cubicBezTo>
                      <a:pt x="5656" y="0"/>
                      <a:pt x="5639" y="13"/>
                      <a:pt x="5626" y="19"/>
                    </a:cubicBezTo>
                    <a:cubicBezTo>
                      <a:pt x="5567" y="132"/>
                      <a:pt x="5475" y="224"/>
                      <a:pt x="5361" y="282"/>
                    </a:cubicBezTo>
                    <a:cubicBezTo>
                      <a:pt x="3469" y="1303"/>
                      <a:pt x="1730" y="2556"/>
                      <a:pt x="0" y="3824"/>
                    </a:cubicBezTo>
                    <a:cubicBezTo>
                      <a:pt x="136" y="4032"/>
                      <a:pt x="352" y="4140"/>
                      <a:pt x="553" y="4267"/>
                    </a:cubicBezTo>
                    <a:cubicBezTo>
                      <a:pt x="3834" y="6352"/>
                      <a:pt x="7085" y="8480"/>
                      <a:pt x="10177" y="10844"/>
                    </a:cubicBezTo>
                    <a:cubicBezTo>
                      <a:pt x="12203" y="12391"/>
                      <a:pt x="14041" y="14135"/>
                      <a:pt x="15710" y="16057"/>
                    </a:cubicBezTo>
                    <a:cubicBezTo>
                      <a:pt x="17376" y="17979"/>
                      <a:pt x="18884" y="20022"/>
                      <a:pt x="20087" y="22272"/>
                    </a:cubicBezTo>
                    <a:cubicBezTo>
                      <a:pt x="20823" y="23645"/>
                      <a:pt x="21477" y="25057"/>
                      <a:pt x="21539" y="26660"/>
                    </a:cubicBezTo>
                    <a:cubicBezTo>
                      <a:pt x="21546" y="26823"/>
                      <a:pt x="21527" y="27033"/>
                      <a:pt x="21791" y="27035"/>
                    </a:cubicBezTo>
                    <a:cubicBezTo>
                      <a:pt x="21970" y="26935"/>
                      <a:pt x="21963" y="26751"/>
                      <a:pt x="21993" y="26585"/>
                    </a:cubicBezTo>
                    <a:cubicBezTo>
                      <a:pt x="22115" y="25932"/>
                      <a:pt x="22092" y="25277"/>
                      <a:pt x="22044" y="24621"/>
                    </a:cubicBezTo>
                    <a:lnTo>
                      <a:pt x="22044" y="24619"/>
                    </a:lnTo>
                    <a:cubicBezTo>
                      <a:pt x="22011" y="24481"/>
                      <a:pt x="21969" y="24344"/>
                      <a:pt x="21937" y="24205"/>
                    </a:cubicBezTo>
                    <a:cubicBezTo>
                      <a:pt x="21960" y="22389"/>
                      <a:pt x="21581" y="20648"/>
                      <a:pt x="20871" y="18975"/>
                    </a:cubicBezTo>
                    <a:cubicBezTo>
                      <a:pt x="19816" y="16486"/>
                      <a:pt x="18199" y="14343"/>
                      <a:pt x="16603" y="12193"/>
                    </a:cubicBezTo>
                    <a:cubicBezTo>
                      <a:pt x="15300" y="10438"/>
                      <a:pt x="13940" y="8727"/>
                      <a:pt x="12499" y="7084"/>
                    </a:cubicBezTo>
                    <a:cubicBezTo>
                      <a:pt x="11235" y="5642"/>
                      <a:pt x="9970" y="4203"/>
                      <a:pt x="8587" y="2872"/>
                    </a:cubicBezTo>
                    <a:cubicBezTo>
                      <a:pt x="8104" y="2362"/>
                      <a:pt x="7628" y="1846"/>
                      <a:pt x="7088" y="1394"/>
                    </a:cubicBezTo>
                    <a:cubicBezTo>
                      <a:pt x="7095" y="1381"/>
                      <a:pt x="7102" y="1370"/>
                      <a:pt x="7108" y="1357"/>
                    </a:cubicBezTo>
                    <a:cubicBezTo>
                      <a:pt x="6756" y="769"/>
                      <a:pt x="6212" y="386"/>
                      <a:pt x="5668" y="2"/>
                    </a:cubicBezTo>
                    <a:cubicBezTo>
                      <a:pt x="5667" y="1"/>
                      <a:pt x="5666" y="0"/>
                      <a:pt x="5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2731000" y="5046725"/>
                <a:ext cx="829850" cy="304475"/>
              </a:xfrm>
              <a:custGeom>
                <a:avLst/>
                <a:gdLst/>
                <a:ahLst/>
                <a:cxnLst/>
                <a:rect l="l" t="t" r="r" b="b"/>
                <a:pathLst>
                  <a:path w="33194" h="12179" extrusionOk="0">
                    <a:moveTo>
                      <a:pt x="15954" y="0"/>
                    </a:moveTo>
                    <a:cubicBezTo>
                      <a:pt x="15018" y="0"/>
                      <a:pt x="14081" y="48"/>
                      <a:pt x="13147" y="205"/>
                    </a:cubicBezTo>
                    <a:cubicBezTo>
                      <a:pt x="11468" y="488"/>
                      <a:pt x="9853" y="949"/>
                      <a:pt x="8344" y="1747"/>
                    </a:cubicBezTo>
                    <a:cubicBezTo>
                      <a:pt x="8223" y="1810"/>
                      <a:pt x="7530" y="2303"/>
                      <a:pt x="7504" y="2314"/>
                    </a:cubicBezTo>
                    <a:cubicBezTo>
                      <a:pt x="7390" y="2422"/>
                      <a:pt x="7264" y="2521"/>
                      <a:pt x="7163" y="2641"/>
                    </a:cubicBezTo>
                    <a:cubicBezTo>
                      <a:pt x="6293" y="3670"/>
                      <a:pt x="5407" y="4684"/>
                      <a:pt x="4566" y="5736"/>
                    </a:cubicBezTo>
                    <a:cubicBezTo>
                      <a:pt x="3529" y="7033"/>
                      <a:pt x="2510" y="8346"/>
                      <a:pt x="1601" y="9740"/>
                    </a:cubicBezTo>
                    <a:cubicBezTo>
                      <a:pt x="991" y="10482"/>
                      <a:pt x="462" y="11278"/>
                      <a:pt x="1" y="12120"/>
                    </a:cubicBezTo>
                    <a:cubicBezTo>
                      <a:pt x="34" y="12160"/>
                      <a:pt x="71" y="12179"/>
                      <a:pt x="112" y="12179"/>
                    </a:cubicBezTo>
                    <a:cubicBezTo>
                      <a:pt x="138" y="12179"/>
                      <a:pt x="165" y="12172"/>
                      <a:pt x="194" y="12157"/>
                    </a:cubicBezTo>
                    <a:cubicBezTo>
                      <a:pt x="330" y="11965"/>
                      <a:pt x="447" y="11756"/>
                      <a:pt x="605" y="11584"/>
                    </a:cubicBezTo>
                    <a:cubicBezTo>
                      <a:pt x="1787" y="10309"/>
                      <a:pt x="3155" y="9296"/>
                      <a:pt x="4744" y="8563"/>
                    </a:cubicBezTo>
                    <a:cubicBezTo>
                      <a:pt x="6996" y="7524"/>
                      <a:pt x="9371" y="7046"/>
                      <a:pt x="11827" y="6883"/>
                    </a:cubicBezTo>
                    <a:cubicBezTo>
                      <a:pt x="12160" y="6847"/>
                      <a:pt x="12495" y="6828"/>
                      <a:pt x="12829" y="6828"/>
                    </a:cubicBezTo>
                    <a:cubicBezTo>
                      <a:pt x="13163" y="6828"/>
                      <a:pt x="13498" y="6847"/>
                      <a:pt x="13831" y="6883"/>
                    </a:cubicBezTo>
                    <a:cubicBezTo>
                      <a:pt x="13859" y="6883"/>
                      <a:pt x="13887" y="6883"/>
                      <a:pt x="13915" y="6883"/>
                    </a:cubicBezTo>
                    <a:cubicBezTo>
                      <a:pt x="14882" y="6883"/>
                      <a:pt x="15843" y="7002"/>
                      <a:pt x="16806" y="7061"/>
                    </a:cubicBezTo>
                    <a:cubicBezTo>
                      <a:pt x="18814" y="7183"/>
                      <a:pt x="20762" y="7647"/>
                      <a:pt x="22734" y="7968"/>
                    </a:cubicBezTo>
                    <a:cubicBezTo>
                      <a:pt x="23681" y="8123"/>
                      <a:pt x="24598" y="8434"/>
                      <a:pt x="25562" y="8508"/>
                    </a:cubicBezTo>
                    <a:cubicBezTo>
                      <a:pt x="25962" y="8670"/>
                      <a:pt x="26392" y="8677"/>
                      <a:pt x="26807" y="8755"/>
                    </a:cubicBezTo>
                    <a:cubicBezTo>
                      <a:pt x="28924" y="9156"/>
                      <a:pt x="31051" y="9501"/>
                      <a:pt x="33194" y="9735"/>
                    </a:cubicBezTo>
                    <a:cubicBezTo>
                      <a:pt x="33166" y="9556"/>
                      <a:pt x="33061" y="9419"/>
                      <a:pt x="32963" y="9273"/>
                    </a:cubicBezTo>
                    <a:cubicBezTo>
                      <a:pt x="31503" y="7120"/>
                      <a:pt x="30019" y="4982"/>
                      <a:pt x="28607" y="2798"/>
                    </a:cubicBezTo>
                    <a:cubicBezTo>
                      <a:pt x="28174" y="2130"/>
                      <a:pt x="27640" y="1803"/>
                      <a:pt x="26901" y="1620"/>
                    </a:cubicBezTo>
                    <a:cubicBezTo>
                      <a:pt x="25020" y="1153"/>
                      <a:pt x="23121" y="771"/>
                      <a:pt x="21206" y="471"/>
                    </a:cubicBezTo>
                    <a:cubicBezTo>
                      <a:pt x="20101" y="299"/>
                      <a:pt x="18994" y="90"/>
                      <a:pt x="17884" y="48"/>
                    </a:cubicBezTo>
                    <a:cubicBezTo>
                      <a:pt x="17242" y="23"/>
                      <a:pt x="16598" y="0"/>
                      <a:pt x="15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2454175" y="5355525"/>
                <a:ext cx="53100" cy="21700"/>
              </a:xfrm>
              <a:custGeom>
                <a:avLst/>
                <a:gdLst/>
                <a:ahLst/>
                <a:cxnLst/>
                <a:rect l="l" t="t" r="r" b="b"/>
                <a:pathLst>
                  <a:path w="2124" h="868" extrusionOk="0">
                    <a:moveTo>
                      <a:pt x="1000" y="1"/>
                    </a:moveTo>
                    <a:cubicBezTo>
                      <a:pt x="957" y="1"/>
                      <a:pt x="911" y="17"/>
                      <a:pt x="859" y="56"/>
                    </a:cubicBezTo>
                    <a:cubicBezTo>
                      <a:pt x="585" y="266"/>
                      <a:pt x="239" y="369"/>
                      <a:pt x="1" y="633"/>
                    </a:cubicBezTo>
                    <a:cubicBezTo>
                      <a:pt x="172" y="654"/>
                      <a:pt x="344" y="693"/>
                      <a:pt x="516" y="693"/>
                    </a:cubicBezTo>
                    <a:cubicBezTo>
                      <a:pt x="958" y="693"/>
                      <a:pt x="1384" y="868"/>
                      <a:pt x="1827" y="868"/>
                    </a:cubicBezTo>
                    <a:cubicBezTo>
                      <a:pt x="1925" y="868"/>
                      <a:pt x="2024" y="859"/>
                      <a:pt x="2123" y="838"/>
                    </a:cubicBezTo>
                    <a:cubicBezTo>
                      <a:pt x="1840" y="610"/>
                      <a:pt x="1559" y="381"/>
                      <a:pt x="1272" y="157"/>
                    </a:cubicBezTo>
                    <a:cubicBezTo>
                      <a:pt x="1188" y="92"/>
                      <a:pt x="110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1971100" y="4765825"/>
                <a:ext cx="770850" cy="582350"/>
              </a:xfrm>
              <a:custGeom>
                <a:avLst/>
                <a:gdLst/>
                <a:ahLst/>
                <a:cxnLst/>
                <a:rect l="l" t="t" r="r" b="b"/>
                <a:pathLst>
                  <a:path w="30834" h="23294" extrusionOk="0">
                    <a:moveTo>
                      <a:pt x="8272" y="1"/>
                    </a:moveTo>
                    <a:lnTo>
                      <a:pt x="8272" y="1"/>
                    </a:lnTo>
                    <a:cubicBezTo>
                      <a:pt x="14742" y="5205"/>
                      <a:pt x="23013" y="9069"/>
                      <a:pt x="28162" y="18658"/>
                    </a:cubicBezTo>
                    <a:cubicBezTo>
                      <a:pt x="24602" y="14030"/>
                      <a:pt x="9497" y="12703"/>
                      <a:pt x="0" y="12407"/>
                    </a:cubicBezTo>
                    <a:lnTo>
                      <a:pt x="0" y="12407"/>
                    </a:lnTo>
                    <a:cubicBezTo>
                      <a:pt x="4899" y="13687"/>
                      <a:pt x="24039" y="12518"/>
                      <a:pt x="28359" y="19878"/>
                    </a:cubicBezTo>
                    <a:cubicBezTo>
                      <a:pt x="29192" y="20894"/>
                      <a:pt x="29071" y="22669"/>
                      <a:pt x="29594" y="23294"/>
                    </a:cubicBezTo>
                    <a:cubicBezTo>
                      <a:pt x="30834" y="15617"/>
                      <a:pt x="15956" y="4237"/>
                      <a:pt x="8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2290200" y="4642975"/>
                <a:ext cx="798600" cy="708175"/>
              </a:xfrm>
              <a:custGeom>
                <a:avLst/>
                <a:gdLst/>
                <a:ahLst/>
                <a:cxnLst/>
                <a:rect l="l" t="t" r="r" b="b"/>
                <a:pathLst>
                  <a:path w="31944" h="28327" extrusionOk="0">
                    <a:moveTo>
                      <a:pt x="169" y="1"/>
                    </a:moveTo>
                    <a:cubicBezTo>
                      <a:pt x="0" y="1"/>
                      <a:pt x="616" y="725"/>
                      <a:pt x="856" y="853"/>
                    </a:cubicBezTo>
                    <a:cubicBezTo>
                      <a:pt x="5550" y="5961"/>
                      <a:pt x="18376" y="16865"/>
                      <a:pt x="17402" y="27395"/>
                    </a:cubicBezTo>
                    <a:cubicBezTo>
                      <a:pt x="17250" y="28040"/>
                      <a:pt x="17248" y="28327"/>
                      <a:pt x="17382" y="28327"/>
                    </a:cubicBezTo>
                    <a:cubicBezTo>
                      <a:pt x="18198" y="28327"/>
                      <a:pt x="24057" y="17695"/>
                      <a:pt x="31944" y="12262"/>
                    </a:cubicBezTo>
                    <a:lnTo>
                      <a:pt x="31944" y="12262"/>
                    </a:lnTo>
                    <a:cubicBezTo>
                      <a:pt x="27247" y="15178"/>
                      <a:pt x="23630" y="19658"/>
                      <a:pt x="20304" y="23898"/>
                    </a:cubicBezTo>
                    <a:cubicBezTo>
                      <a:pt x="19573" y="24203"/>
                      <a:pt x="18112" y="27083"/>
                      <a:pt x="17853" y="27083"/>
                    </a:cubicBezTo>
                    <a:cubicBezTo>
                      <a:pt x="17803" y="27083"/>
                      <a:pt x="17798" y="26973"/>
                      <a:pt x="17854" y="26714"/>
                    </a:cubicBezTo>
                    <a:cubicBezTo>
                      <a:pt x="18669" y="18484"/>
                      <a:pt x="9102" y="8489"/>
                      <a:pt x="570" y="237"/>
                    </a:cubicBezTo>
                    <a:cubicBezTo>
                      <a:pt x="343" y="67"/>
                      <a:pt x="22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 name="Google Shape;630;p31"/>
          <p:cNvGrpSpPr/>
          <p:nvPr/>
        </p:nvGrpSpPr>
        <p:grpSpPr>
          <a:xfrm rot="4500129">
            <a:off x="1573661" y="3172119"/>
            <a:ext cx="941389" cy="894584"/>
            <a:chOff x="2039625" y="358588"/>
            <a:chExt cx="613950" cy="583425"/>
          </a:xfrm>
        </p:grpSpPr>
        <p:sp>
          <p:nvSpPr>
            <p:cNvPr id="631" name="Google Shape;631;p31"/>
            <p:cNvSpPr/>
            <p:nvPr/>
          </p:nvSpPr>
          <p:spPr>
            <a:xfrm>
              <a:off x="2039625" y="358625"/>
              <a:ext cx="613950" cy="583350"/>
            </a:xfrm>
            <a:custGeom>
              <a:avLst/>
              <a:gdLst/>
              <a:ahLst/>
              <a:cxnLst/>
              <a:rect l="l" t="t" r="r" b="b"/>
              <a:pathLst>
                <a:path w="24558" h="23334" extrusionOk="0">
                  <a:moveTo>
                    <a:pt x="9590" y="0"/>
                  </a:moveTo>
                  <a:cubicBezTo>
                    <a:pt x="9406" y="0"/>
                    <a:pt x="9246" y="128"/>
                    <a:pt x="9064" y="345"/>
                  </a:cubicBezTo>
                  <a:cubicBezTo>
                    <a:pt x="7989" y="1624"/>
                    <a:pt x="6878" y="2874"/>
                    <a:pt x="5797" y="4150"/>
                  </a:cubicBezTo>
                  <a:cubicBezTo>
                    <a:pt x="4957" y="5138"/>
                    <a:pt x="4016" y="6040"/>
                    <a:pt x="3295" y="7126"/>
                  </a:cubicBezTo>
                  <a:cubicBezTo>
                    <a:pt x="3169" y="7229"/>
                    <a:pt x="3028" y="7317"/>
                    <a:pt x="2923" y="7435"/>
                  </a:cubicBezTo>
                  <a:cubicBezTo>
                    <a:pt x="2203" y="8242"/>
                    <a:pt x="1560" y="9110"/>
                    <a:pt x="810" y="9894"/>
                  </a:cubicBezTo>
                  <a:cubicBezTo>
                    <a:pt x="1" y="10737"/>
                    <a:pt x="55" y="11286"/>
                    <a:pt x="936" y="12068"/>
                  </a:cubicBezTo>
                  <a:cubicBezTo>
                    <a:pt x="1472" y="12543"/>
                    <a:pt x="2038" y="12985"/>
                    <a:pt x="2586" y="13446"/>
                  </a:cubicBezTo>
                  <a:cubicBezTo>
                    <a:pt x="3862" y="14518"/>
                    <a:pt x="5152" y="15575"/>
                    <a:pt x="6403" y="16676"/>
                  </a:cubicBezTo>
                  <a:cubicBezTo>
                    <a:pt x="7342" y="17501"/>
                    <a:pt x="8334" y="18263"/>
                    <a:pt x="9280" y="19077"/>
                  </a:cubicBezTo>
                  <a:cubicBezTo>
                    <a:pt x="10504" y="20129"/>
                    <a:pt x="11687" y="21227"/>
                    <a:pt x="13003" y="22163"/>
                  </a:cubicBezTo>
                  <a:cubicBezTo>
                    <a:pt x="13255" y="22403"/>
                    <a:pt x="13502" y="22651"/>
                    <a:pt x="13762" y="22880"/>
                  </a:cubicBezTo>
                  <a:cubicBezTo>
                    <a:pt x="14104" y="23182"/>
                    <a:pt x="14418" y="23333"/>
                    <a:pt x="14726" y="23333"/>
                  </a:cubicBezTo>
                  <a:cubicBezTo>
                    <a:pt x="15052" y="23333"/>
                    <a:pt x="15371" y="23163"/>
                    <a:pt x="15708" y="22821"/>
                  </a:cubicBezTo>
                  <a:cubicBezTo>
                    <a:pt x="15919" y="22607"/>
                    <a:pt x="16096" y="22362"/>
                    <a:pt x="16290" y="22131"/>
                  </a:cubicBezTo>
                  <a:lnTo>
                    <a:pt x="17812" y="23247"/>
                  </a:lnTo>
                  <a:cubicBezTo>
                    <a:pt x="17867" y="22861"/>
                    <a:pt x="17907" y="22567"/>
                    <a:pt x="17952" y="22274"/>
                  </a:cubicBezTo>
                  <a:cubicBezTo>
                    <a:pt x="18037" y="21709"/>
                    <a:pt x="18186" y="21128"/>
                    <a:pt x="17551" y="20755"/>
                  </a:cubicBezTo>
                  <a:cubicBezTo>
                    <a:pt x="17818" y="20419"/>
                    <a:pt x="18085" y="20082"/>
                    <a:pt x="18353" y="19748"/>
                  </a:cubicBezTo>
                  <a:cubicBezTo>
                    <a:pt x="20313" y="17499"/>
                    <a:pt x="22272" y="15251"/>
                    <a:pt x="24232" y="13003"/>
                  </a:cubicBezTo>
                  <a:cubicBezTo>
                    <a:pt x="24367" y="12848"/>
                    <a:pt x="24558" y="12683"/>
                    <a:pt x="24429" y="12462"/>
                  </a:cubicBezTo>
                  <a:cubicBezTo>
                    <a:pt x="24370" y="12359"/>
                    <a:pt x="24298" y="12324"/>
                    <a:pt x="24221" y="12324"/>
                  </a:cubicBezTo>
                  <a:cubicBezTo>
                    <a:pt x="24111" y="12324"/>
                    <a:pt x="23990" y="12396"/>
                    <a:pt x="23880" y="12441"/>
                  </a:cubicBezTo>
                  <a:cubicBezTo>
                    <a:pt x="23409" y="12037"/>
                    <a:pt x="22939" y="11631"/>
                    <a:pt x="22470" y="11227"/>
                  </a:cubicBezTo>
                  <a:cubicBezTo>
                    <a:pt x="22591" y="10918"/>
                    <a:pt x="22466" y="10713"/>
                    <a:pt x="22225" y="10510"/>
                  </a:cubicBezTo>
                  <a:cubicBezTo>
                    <a:pt x="18157" y="7083"/>
                    <a:pt x="14094" y="3650"/>
                    <a:pt x="10038" y="212"/>
                  </a:cubicBezTo>
                  <a:cubicBezTo>
                    <a:pt x="9865" y="66"/>
                    <a:pt x="9721" y="0"/>
                    <a:pt x="959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 name="Google Shape;632;p31"/>
            <p:cNvGrpSpPr/>
            <p:nvPr/>
          </p:nvGrpSpPr>
          <p:grpSpPr>
            <a:xfrm>
              <a:off x="2039625" y="358588"/>
              <a:ext cx="613950" cy="583425"/>
              <a:chOff x="2172050" y="3356125"/>
              <a:chExt cx="613950" cy="583425"/>
            </a:xfrm>
          </p:grpSpPr>
          <p:sp>
            <p:nvSpPr>
              <p:cNvPr id="633" name="Google Shape;633;p31"/>
              <p:cNvSpPr/>
              <p:nvPr/>
            </p:nvSpPr>
            <p:spPr>
              <a:xfrm>
                <a:off x="2254400" y="3356125"/>
                <a:ext cx="482450" cy="457300"/>
              </a:xfrm>
              <a:custGeom>
                <a:avLst/>
                <a:gdLst/>
                <a:ahLst/>
                <a:cxnLst/>
                <a:rect l="l" t="t" r="r" b="b"/>
                <a:pathLst>
                  <a:path w="19298" h="18292" extrusionOk="0">
                    <a:moveTo>
                      <a:pt x="6295" y="0"/>
                    </a:moveTo>
                    <a:cubicBezTo>
                      <a:pt x="6112" y="0"/>
                      <a:pt x="5952" y="128"/>
                      <a:pt x="5771" y="344"/>
                    </a:cubicBezTo>
                    <a:cubicBezTo>
                      <a:pt x="4695" y="1625"/>
                      <a:pt x="3585" y="2875"/>
                      <a:pt x="2503" y="4150"/>
                    </a:cubicBezTo>
                    <a:cubicBezTo>
                      <a:pt x="1665" y="5139"/>
                      <a:pt x="722" y="6041"/>
                      <a:pt x="1" y="7127"/>
                    </a:cubicBezTo>
                    <a:cubicBezTo>
                      <a:pt x="210" y="7651"/>
                      <a:pt x="676" y="7950"/>
                      <a:pt x="1079" y="8284"/>
                    </a:cubicBezTo>
                    <a:cubicBezTo>
                      <a:pt x="4866" y="11441"/>
                      <a:pt x="8604" y="14658"/>
                      <a:pt x="12391" y="17815"/>
                    </a:cubicBezTo>
                    <a:cubicBezTo>
                      <a:pt x="12624" y="17953"/>
                      <a:pt x="12762" y="18220"/>
                      <a:pt x="13043" y="18291"/>
                    </a:cubicBezTo>
                    <a:cubicBezTo>
                      <a:pt x="13332" y="18262"/>
                      <a:pt x="13472" y="18036"/>
                      <a:pt x="13641" y="17847"/>
                    </a:cubicBezTo>
                    <a:cubicBezTo>
                      <a:pt x="15006" y="16321"/>
                      <a:pt x="16329" y="14760"/>
                      <a:pt x="17664" y="13209"/>
                    </a:cubicBezTo>
                    <a:cubicBezTo>
                      <a:pt x="18202" y="12583"/>
                      <a:pt x="18884" y="12049"/>
                      <a:pt x="19176" y="11228"/>
                    </a:cubicBezTo>
                    <a:cubicBezTo>
                      <a:pt x="19297" y="10919"/>
                      <a:pt x="19173" y="10713"/>
                      <a:pt x="18931" y="10509"/>
                    </a:cubicBezTo>
                    <a:cubicBezTo>
                      <a:pt x="14862" y="7085"/>
                      <a:pt x="10800" y="3653"/>
                      <a:pt x="6744" y="213"/>
                    </a:cubicBezTo>
                    <a:cubicBezTo>
                      <a:pt x="6571" y="66"/>
                      <a:pt x="6427" y="0"/>
                      <a:pt x="6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2172050" y="3534300"/>
                <a:ext cx="399550" cy="375975"/>
              </a:xfrm>
              <a:custGeom>
                <a:avLst/>
                <a:gdLst/>
                <a:ahLst/>
                <a:cxnLst/>
                <a:rect l="l" t="t" r="r" b="b"/>
                <a:pathLst>
                  <a:path w="15982" h="15039" extrusionOk="0">
                    <a:moveTo>
                      <a:pt x="3295" y="0"/>
                    </a:moveTo>
                    <a:cubicBezTo>
                      <a:pt x="3295" y="0"/>
                      <a:pt x="3295" y="1"/>
                      <a:pt x="3296" y="1"/>
                    </a:cubicBezTo>
                    <a:lnTo>
                      <a:pt x="3296" y="1"/>
                    </a:lnTo>
                    <a:cubicBezTo>
                      <a:pt x="3296" y="1"/>
                      <a:pt x="3296" y="0"/>
                      <a:pt x="3296" y="0"/>
                    </a:cubicBezTo>
                    <a:close/>
                    <a:moveTo>
                      <a:pt x="3296" y="1"/>
                    </a:moveTo>
                    <a:cubicBezTo>
                      <a:pt x="3170" y="103"/>
                      <a:pt x="3029" y="191"/>
                      <a:pt x="2923" y="310"/>
                    </a:cubicBezTo>
                    <a:cubicBezTo>
                      <a:pt x="2204" y="1116"/>
                      <a:pt x="1562" y="1986"/>
                      <a:pt x="810" y="2768"/>
                    </a:cubicBezTo>
                    <a:cubicBezTo>
                      <a:pt x="1" y="3612"/>
                      <a:pt x="55" y="4162"/>
                      <a:pt x="937" y="4942"/>
                    </a:cubicBezTo>
                    <a:cubicBezTo>
                      <a:pt x="1472" y="5418"/>
                      <a:pt x="2040" y="5860"/>
                      <a:pt x="2588" y="6322"/>
                    </a:cubicBezTo>
                    <a:cubicBezTo>
                      <a:pt x="3863" y="7394"/>
                      <a:pt x="5152" y="8450"/>
                      <a:pt x="6404" y="9549"/>
                    </a:cubicBezTo>
                    <a:cubicBezTo>
                      <a:pt x="7344" y="10376"/>
                      <a:pt x="8334" y="11138"/>
                      <a:pt x="9282" y="11952"/>
                    </a:cubicBezTo>
                    <a:cubicBezTo>
                      <a:pt x="10505" y="13002"/>
                      <a:pt x="11687" y="14100"/>
                      <a:pt x="13004" y="15038"/>
                    </a:cubicBezTo>
                    <a:cubicBezTo>
                      <a:pt x="13199" y="14060"/>
                      <a:pt x="13786" y="13331"/>
                      <a:pt x="14480" y="12655"/>
                    </a:cubicBezTo>
                    <a:cubicBezTo>
                      <a:pt x="14929" y="12217"/>
                      <a:pt x="15273" y="11683"/>
                      <a:pt x="15675" y="11202"/>
                    </a:cubicBezTo>
                    <a:cubicBezTo>
                      <a:pt x="15821" y="11027"/>
                      <a:pt x="15981" y="10832"/>
                      <a:pt x="15821" y="10577"/>
                    </a:cubicBezTo>
                    <a:cubicBezTo>
                      <a:pt x="13353" y="8472"/>
                      <a:pt x="10882" y="6372"/>
                      <a:pt x="8404" y="4278"/>
                    </a:cubicBezTo>
                    <a:cubicBezTo>
                      <a:pt x="6708" y="2846"/>
                      <a:pt x="4999" y="1426"/>
                      <a:pt x="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1"/>
              <p:cNvSpPr/>
              <p:nvPr/>
            </p:nvSpPr>
            <p:spPr>
              <a:xfrm>
                <a:off x="2503600" y="3636850"/>
                <a:ext cx="269425" cy="291075"/>
              </a:xfrm>
              <a:custGeom>
                <a:avLst/>
                <a:gdLst/>
                <a:ahLst/>
                <a:cxnLst/>
                <a:rect l="l" t="t" r="r" b="b"/>
                <a:pathLst>
                  <a:path w="10777" h="11643" extrusionOk="0">
                    <a:moveTo>
                      <a:pt x="9208" y="0"/>
                    </a:moveTo>
                    <a:cubicBezTo>
                      <a:pt x="9059" y="143"/>
                      <a:pt x="8898" y="275"/>
                      <a:pt x="8762" y="430"/>
                    </a:cubicBezTo>
                    <a:cubicBezTo>
                      <a:pt x="6866" y="2616"/>
                      <a:pt x="4970" y="4804"/>
                      <a:pt x="3075" y="6991"/>
                    </a:cubicBezTo>
                    <a:cubicBezTo>
                      <a:pt x="3065" y="6991"/>
                      <a:pt x="3054" y="6990"/>
                      <a:pt x="3043" y="6990"/>
                    </a:cubicBezTo>
                    <a:cubicBezTo>
                      <a:pt x="2854" y="6990"/>
                      <a:pt x="2717" y="7098"/>
                      <a:pt x="2598" y="7232"/>
                    </a:cubicBezTo>
                    <a:cubicBezTo>
                      <a:pt x="1876" y="8046"/>
                      <a:pt x="1133" y="8843"/>
                      <a:pt x="455" y="9692"/>
                    </a:cubicBezTo>
                    <a:cubicBezTo>
                      <a:pt x="1" y="10260"/>
                      <a:pt x="73" y="10779"/>
                      <a:pt x="621" y="11277"/>
                    </a:cubicBezTo>
                    <a:cubicBezTo>
                      <a:pt x="889" y="11520"/>
                      <a:pt x="1146" y="11642"/>
                      <a:pt x="1405" y="11642"/>
                    </a:cubicBezTo>
                    <a:cubicBezTo>
                      <a:pt x="1670" y="11642"/>
                      <a:pt x="1936" y="11514"/>
                      <a:pt x="2214" y="11257"/>
                    </a:cubicBezTo>
                    <a:cubicBezTo>
                      <a:pt x="2384" y="11099"/>
                      <a:pt x="2546" y="10932"/>
                      <a:pt x="2641" y="10714"/>
                    </a:cubicBezTo>
                    <a:cubicBezTo>
                      <a:pt x="2693" y="10570"/>
                      <a:pt x="2683" y="10415"/>
                      <a:pt x="2585" y="10317"/>
                    </a:cubicBezTo>
                    <a:cubicBezTo>
                      <a:pt x="2228" y="9961"/>
                      <a:pt x="2386" y="9688"/>
                      <a:pt x="2651" y="9359"/>
                    </a:cubicBezTo>
                    <a:cubicBezTo>
                      <a:pt x="2816" y="9155"/>
                      <a:pt x="2977" y="9050"/>
                      <a:pt x="3159" y="9050"/>
                    </a:cubicBezTo>
                    <a:cubicBezTo>
                      <a:pt x="3277" y="9050"/>
                      <a:pt x="3403" y="9094"/>
                      <a:pt x="3544" y="9183"/>
                    </a:cubicBezTo>
                    <a:cubicBezTo>
                      <a:pt x="3598" y="9218"/>
                      <a:pt x="3660" y="9232"/>
                      <a:pt x="3724" y="9232"/>
                    </a:cubicBezTo>
                    <a:cubicBezTo>
                      <a:pt x="3776" y="9232"/>
                      <a:pt x="3830" y="9223"/>
                      <a:pt x="3882" y="9208"/>
                    </a:cubicBezTo>
                    <a:cubicBezTo>
                      <a:pt x="4276" y="8993"/>
                      <a:pt x="4482" y="8583"/>
                      <a:pt x="4811" y="8303"/>
                    </a:cubicBezTo>
                    <a:cubicBezTo>
                      <a:pt x="6639" y="6195"/>
                      <a:pt x="8468" y="4088"/>
                      <a:pt x="10294" y="1980"/>
                    </a:cubicBezTo>
                    <a:cubicBezTo>
                      <a:pt x="10478" y="1771"/>
                      <a:pt x="10776" y="1580"/>
                      <a:pt x="10618" y="1214"/>
                    </a:cubicBezTo>
                    <a:lnTo>
                      <a:pt x="92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1"/>
              <p:cNvSpPr/>
              <p:nvPr/>
            </p:nvSpPr>
            <p:spPr>
              <a:xfrm>
                <a:off x="2620225" y="3664275"/>
                <a:ext cx="165775" cy="186125"/>
              </a:xfrm>
              <a:custGeom>
                <a:avLst/>
                <a:gdLst/>
                <a:ahLst/>
                <a:cxnLst/>
                <a:rect l="l" t="t" r="r" b="b"/>
                <a:pathLst>
                  <a:path w="6631" h="7445" extrusionOk="0">
                    <a:moveTo>
                      <a:pt x="6295" y="1"/>
                    </a:moveTo>
                    <a:cubicBezTo>
                      <a:pt x="6185" y="1"/>
                      <a:pt x="6064" y="72"/>
                      <a:pt x="5953" y="115"/>
                    </a:cubicBezTo>
                    <a:cubicBezTo>
                      <a:pt x="5618" y="528"/>
                      <a:pt x="5293" y="949"/>
                      <a:pt x="4947" y="1352"/>
                    </a:cubicBezTo>
                    <a:cubicBezTo>
                      <a:pt x="3299" y="3268"/>
                      <a:pt x="1650" y="5184"/>
                      <a:pt x="1" y="7100"/>
                    </a:cubicBezTo>
                    <a:lnTo>
                      <a:pt x="1" y="7100"/>
                    </a:lnTo>
                    <a:cubicBezTo>
                      <a:pt x="1" y="7100"/>
                      <a:pt x="1" y="7100"/>
                      <a:pt x="1" y="7099"/>
                    </a:cubicBezTo>
                    <a:lnTo>
                      <a:pt x="1" y="7101"/>
                    </a:lnTo>
                    <a:cubicBezTo>
                      <a:pt x="1" y="7101"/>
                      <a:pt x="1" y="7101"/>
                      <a:pt x="1" y="7100"/>
                    </a:cubicBezTo>
                    <a:lnTo>
                      <a:pt x="1" y="7100"/>
                    </a:lnTo>
                    <a:cubicBezTo>
                      <a:pt x="23" y="7310"/>
                      <a:pt x="102" y="7445"/>
                      <a:pt x="283" y="7445"/>
                    </a:cubicBezTo>
                    <a:cubicBezTo>
                      <a:pt x="325" y="7445"/>
                      <a:pt x="373" y="7438"/>
                      <a:pt x="426" y="7422"/>
                    </a:cubicBezTo>
                    <a:cubicBezTo>
                      <a:pt x="2386" y="5176"/>
                      <a:pt x="4345" y="2928"/>
                      <a:pt x="6305" y="680"/>
                    </a:cubicBezTo>
                    <a:cubicBezTo>
                      <a:pt x="6440" y="524"/>
                      <a:pt x="6631" y="359"/>
                      <a:pt x="6504" y="139"/>
                    </a:cubicBezTo>
                    <a:cubicBezTo>
                      <a:pt x="6444" y="35"/>
                      <a:pt x="6372" y="1"/>
                      <a:pt x="6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1"/>
              <p:cNvSpPr/>
              <p:nvPr/>
            </p:nvSpPr>
            <p:spPr>
              <a:xfrm>
                <a:off x="2490300" y="3798750"/>
                <a:ext cx="90200" cy="140800"/>
              </a:xfrm>
              <a:custGeom>
                <a:avLst/>
                <a:gdLst/>
                <a:ahLst/>
                <a:cxnLst/>
                <a:rect l="l" t="t" r="r" b="b"/>
                <a:pathLst>
                  <a:path w="3608" h="5632" extrusionOk="0">
                    <a:moveTo>
                      <a:pt x="3089" y="0"/>
                    </a:moveTo>
                    <a:cubicBezTo>
                      <a:pt x="2508" y="916"/>
                      <a:pt x="1795" y="1725"/>
                      <a:pt x="1061" y="2521"/>
                    </a:cubicBezTo>
                    <a:cubicBezTo>
                      <a:pt x="569" y="3055"/>
                      <a:pt x="0" y="3599"/>
                      <a:pt x="274" y="4462"/>
                    </a:cubicBezTo>
                    <a:cubicBezTo>
                      <a:pt x="527" y="4701"/>
                      <a:pt x="772" y="4948"/>
                      <a:pt x="1033" y="5179"/>
                    </a:cubicBezTo>
                    <a:cubicBezTo>
                      <a:pt x="1374" y="5480"/>
                      <a:pt x="1688" y="5631"/>
                      <a:pt x="1995" y="5631"/>
                    </a:cubicBezTo>
                    <a:cubicBezTo>
                      <a:pt x="2321" y="5631"/>
                      <a:pt x="2640" y="5461"/>
                      <a:pt x="2978" y="5120"/>
                    </a:cubicBezTo>
                    <a:cubicBezTo>
                      <a:pt x="3189" y="4906"/>
                      <a:pt x="3368" y="4661"/>
                      <a:pt x="3560" y="4430"/>
                    </a:cubicBezTo>
                    <a:cubicBezTo>
                      <a:pt x="3583" y="4157"/>
                      <a:pt x="3456" y="4064"/>
                      <a:pt x="3249" y="4064"/>
                    </a:cubicBezTo>
                    <a:cubicBezTo>
                      <a:pt x="3212" y="4064"/>
                      <a:pt x="3173" y="4067"/>
                      <a:pt x="3131" y="4072"/>
                    </a:cubicBezTo>
                    <a:cubicBezTo>
                      <a:pt x="2958" y="4260"/>
                      <a:pt x="2773" y="4437"/>
                      <a:pt x="2616" y="4635"/>
                    </a:cubicBezTo>
                    <a:cubicBezTo>
                      <a:pt x="2408" y="4897"/>
                      <a:pt x="2200" y="5015"/>
                      <a:pt x="1986" y="5015"/>
                    </a:cubicBezTo>
                    <a:cubicBezTo>
                      <a:pt x="1772" y="5015"/>
                      <a:pt x="1552" y="4897"/>
                      <a:pt x="1320" y="4685"/>
                    </a:cubicBezTo>
                    <a:cubicBezTo>
                      <a:pt x="736" y="4154"/>
                      <a:pt x="688" y="3903"/>
                      <a:pt x="1157" y="3355"/>
                    </a:cubicBezTo>
                    <a:cubicBezTo>
                      <a:pt x="1970" y="2406"/>
                      <a:pt x="2791" y="1462"/>
                      <a:pt x="3607" y="515"/>
                    </a:cubicBezTo>
                    <a:cubicBezTo>
                      <a:pt x="3495" y="283"/>
                      <a:pt x="3329" y="104"/>
                      <a:pt x="3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1"/>
              <p:cNvSpPr/>
              <p:nvPr/>
            </p:nvSpPr>
            <p:spPr>
              <a:xfrm>
                <a:off x="2551350" y="3855975"/>
                <a:ext cx="75350" cy="81375"/>
              </a:xfrm>
              <a:custGeom>
                <a:avLst/>
                <a:gdLst/>
                <a:ahLst/>
                <a:cxnLst/>
                <a:rect l="l" t="t" r="r" b="b"/>
                <a:pathLst>
                  <a:path w="3014" h="3255" extrusionOk="0">
                    <a:moveTo>
                      <a:pt x="1201" y="0"/>
                    </a:moveTo>
                    <a:cubicBezTo>
                      <a:pt x="927" y="0"/>
                      <a:pt x="684" y="204"/>
                      <a:pt x="471" y="598"/>
                    </a:cubicBezTo>
                    <a:cubicBezTo>
                      <a:pt x="435" y="659"/>
                      <a:pt x="389" y="712"/>
                      <a:pt x="336" y="756"/>
                    </a:cubicBezTo>
                    <a:cubicBezTo>
                      <a:pt x="8" y="1031"/>
                      <a:pt x="1" y="1269"/>
                      <a:pt x="395" y="1496"/>
                    </a:cubicBezTo>
                    <a:cubicBezTo>
                      <a:pt x="509" y="1561"/>
                      <a:pt x="593" y="1685"/>
                      <a:pt x="689" y="1783"/>
                    </a:cubicBezTo>
                    <a:cubicBezTo>
                      <a:pt x="864" y="1864"/>
                      <a:pt x="1025" y="1961"/>
                      <a:pt x="1118" y="2140"/>
                    </a:cubicBezTo>
                    <a:cubicBezTo>
                      <a:pt x="1607" y="2497"/>
                      <a:pt x="2095" y="2855"/>
                      <a:pt x="2642" y="3255"/>
                    </a:cubicBezTo>
                    <a:cubicBezTo>
                      <a:pt x="2696" y="2871"/>
                      <a:pt x="2737" y="2575"/>
                      <a:pt x="2782" y="2282"/>
                    </a:cubicBezTo>
                    <a:cubicBezTo>
                      <a:pt x="2867" y="1718"/>
                      <a:pt x="3014" y="1137"/>
                      <a:pt x="2379" y="763"/>
                    </a:cubicBezTo>
                    <a:cubicBezTo>
                      <a:pt x="2356" y="466"/>
                      <a:pt x="2139" y="407"/>
                      <a:pt x="1900" y="375"/>
                    </a:cubicBezTo>
                    <a:cubicBezTo>
                      <a:pt x="1647" y="123"/>
                      <a:pt x="1414"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1"/>
              <p:cNvSpPr/>
              <p:nvPr/>
            </p:nvSpPr>
            <p:spPr>
              <a:xfrm>
                <a:off x="2598825" y="3841775"/>
                <a:ext cx="32075" cy="33275"/>
              </a:xfrm>
              <a:custGeom>
                <a:avLst/>
                <a:gdLst/>
                <a:ahLst/>
                <a:cxnLst/>
                <a:rect l="l" t="t" r="r" b="b"/>
                <a:pathLst>
                  <a:path w="1283" h="1331" extrusionOk="0">
                    <a:moveTo>
                      <a:pt x="857" y="1"/>
                    </a:moveTo>
                    <a:cubicBezTo>
                      <a:pt x="571" y="314"/>
                      <a:pt x="285" y="628"/>
                      <a:pt x="1" y="943"/>
                    </a:cubicBezTo>
                    <a:lnTo>
                      <a:pt x="480" y="1331"/>
                    </a:lnTo>
                    <a:cubicBezTo>
                      <a:pt x="747" y="995"/>
                      <a:pt x="1015" y="660"/>
                      <a:pt x="1282" y="324"/>
                    </a:cubicBezTo>
                    <a:lnTo>
                      <a:pt x="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0" name="Google Shape;640;p31"/>
          <p:cNvSpPr/>
          <p:nvPr/>
        </p:nvSpPr>
        <p:spPr>
          <a:xfrm>
            <a:off x="8144700" y="4338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829736" y="2974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1"/>
          <p:cNvSpPr/>
          <p:nvPr/>
        </p:nvSpPr>
        <p:spPr>
          <a:xfrm>
            <a:off x="1606360" y="46621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1"/>
          <p:cNvSpPr/>
          <p:nvPr/>
        </p:nvSpPr>
        <p:spPr>
          <a:xfrm>
            <a:off x="6212261" y="15989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4810023" y="8857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7073485" y="35433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8405961" y="4303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1983375" y="21869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3705086" y="41082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1401236" y="14931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5536386" y="27338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2972610" y="7814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3598661" y="2523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4948050" y="40265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607216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592486"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59"/>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60"/>
        <p:cNvGrpSpPr/>
        <p:nvPr/>
      </p:nvGrpSpPr>
      <p:grpSpPr>
        <a:xfrm>
          <a:off x="0" y="0"/>
          <a:ext cx="0" cy="0"/>
          <a:chOff x="0" y="0"/>
          <a:chExt cx="0" cy="0"/>
        </a:xfrm>
      </p:grpSpPr>
      <p:sp>
        <p:nvSpPr>
          <p:cNvPr id="661" name="Google Shape;661;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2"/>
        </a:solidFill>
        <a:effectLst/>
      </p:bgPr>
    </p:bg>
    <p:spTree>
      <p:nvGrpSpPr>
        <p:cNvPr id="1" name="Shape 61"/>
        <p:cNvGrpSpPr/>
        <p:nvPr/>
      </p:nvGrpSpPr>
      <p:grpSpPr>
        <a:xfrm>
          <a:off x="0" y="0"/>
          <a:ext cx="0" cy="0"/>
          <a:chOff x="0" y="0"/>
          <a:chExt cx="0" cy="0"/>
        </a:xfrm>
      </p:grpSpPr>
      <p:sp>
        <p:nvSpPr>
          <p:cNvPr id="62" name="Google Shape;62;p5"/>
          <p:cNvSpPr txBox="1">
            <a:spLocks noGrp="1"/>
          </p:cNvSpPr>
          <p:nvPr>
            <p:ph type="title"/>
          </p:nvPr>
        </p:nvSpPr>
        <p:spPr>
          <a:xfrm>
            <a:off x="1296363" y="2728000"/>
            <a:ext cx="29883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1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3" name="Google Shape;63;p5"/>
          <p:cNvSpPr txBox="1">
            <a:spLocks noGrp="1"/>
          </p:cNvSpPr>
          <p:nvPr>
            <p:ph type="title" idx="2"/>
          </p:nvPr>
        </p:nvSpPr>
        <p:spPr>
          <a:xfrm>
            <a:off x="4859288" y="2728000"/>
            <a:ext cx="2988300" cy="356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1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 name="Google Shape;64;p5"/>
          <p:cNvSpPr txBox="1">
            <a:spLocks noGrp="1"/>
          </p:cNvSpPr>
          <p:nvPr>
            <p:ph type="subTitle" idx="1"/>
          </p:nvPr>
        </p:nvSpPr>
        <p:spPr>
          <a:xfrm>
            <a:off x="4859288" y="3084700"/>
            <a:ext cx="2988300" cy="100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5" name="Google Shape;65;p5"/>
          <p:cNvSpPr txBox="1">
            <a:spLocks noGrp="1"/>
          </p:cNvSpPr>
          <p:nvPr>
            <p:ph type="subTitle" idx="3"/>
          </p:nvPr>
        </p:nvSpPr>
        <p:spPr>
          <a:xfrm>
            <a:off x="1296363" y="3084700"/>
            <a:ext cx="2988300" cy="100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6" name="Google Shape;66;p5"/>
          <p:cNvSpPr txBox="1">
            <a:spLocks noGrp="1"/>
          </p:cNvSpPr>
          <p:nvPr>
            <p:ph type="title" idx="4"/>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Bebas Neue"/>
              <a:buNone/>
              <a:defRPr sz="3500">
                <a:solidFill>
                  <a:schemeClr val="dk1"/>
                </a:solidFill>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67" name="Google Shape;67;p5"/>
          <p:cNvSpPr/>
          <p:nvPr/>
        </p:nvSpPr>
        <p:spPr>
          <a:xfrm>
            <a:off x="3514075" y="5395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518460" y="37644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410311" y="1388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1643286" y="4676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917011" y="2547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4479636" y="1341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a:off x="5279163" y="45952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a:off x="3514086" y="43963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3132935" y="21161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7299086" y="4348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8481485" y="439638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8526836" y="2297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7348725" y="21623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p:nvPr/>
        </p:nvSpPr>
        <p:spPr>
          <a:xfrm>
            <a:off x="7847611" y="8075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6217660" y="11231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5"/>
          <p:cNvSpPr/>
          <p:nvPr/>
        </p:nvSpPr>
        <p:spPr>
          <a:xfrm>
            <a:off x="5279186"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2"/>
        </a:solidFill>
        <a:effectLst/>
      </p:bgPr>
    </p:bg>
    <p:spTree>
      <p:nvGrpSpPr>
        <p:cNvPr id="1" name="Shape 83"/>
        <p:cNvGrpSpPr/>
        <p:nvPr/>
      </p:nvGrpSpPr>
      <p:grpSpPr>
        <a:xfrm>
          <a:off x="0" y="0"/>
          <a:ext cx="0" cy="0"/>
          <a:chOff x="0" y="0"/>
          <a:chExt cx="0" cy="0"/>
        </a:xfrm>
      </p:grpSpPr>
      <p:sp>
        <p:nvSpPr>
          <p:cNvPr id="84" name="Google Shape;84;p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500"/>
              <a:buNone/>
              <a:defRPr sz="3500">
                <a:solidFill>
                  <a:schemeClr val="dk1"/>
                </a:solidFill>
              </a:defRPr>
            </a:lvl1pPr>
            <a:lvl2pPr lvl="1" rtl="0">
              <a:spcBef>
                <a:spcPts val="0"/>
              </a:spcBef>
              <a:spcAft>
                <a:spcPts val="0"/>
              </a:spcAft>
              <a:buClr>
                <a:schemeClr val="dk1"/>
              </a:buClr>
              <a:buSzPts val="3500"/>
              <a:buNone/>
              <a:defRPr sz="3500">
                <a:solidFill>
                  <a:schemeClr val="dk1"/>
                </a:solidFill>
              </a:defRPr>
            </a:lvl2pPr>
            <a:lvl3pPr lvl="2" rtl="0">
              <a:spcBef>
                <a:spcPts val="0"/>
              </a:spcBef>
              <a:spcAft>
                <a:spcPts val="0"/>
              </a:spcAft>
              <a:buClr>
                <a:schemeClr val="dk1"/>
              </a:buClr>
              <a:buSzPts val="3500"/>
              <a:buNone/>
              <a:defRPr sz="3500">
                <a:solidFill>
                  <a:schemeClr val="dk1"/>
                </a:solidFill>
              </a:defRPr>
            </a:lvl3pPr>
            <a:lvl4pPr lvl="3" rtl="0">
              <a:spcBef>
                <a:spcPts val="0"/>
              </a:spcBef>
              <a:spcAft>
                <a:spcPts val="0"/>
              </a:spcAft>
              <a:buClr>
                <a:schemeClr val="dk1"/>
              </a:buClr>
              <a:buSzPts val="3500"/>
              <a:buNone/>
              <a:defRPr sz="3500">
                <a:solidFill>
                  <a:schemeClr val="dk1"/>
                </a:solidFill>
              </a:defRPr>
            </a:lvl4pPr>
            <a:lvl5pPr lvl="4" rtl="0">
              <a:spcBef>
                <a:spcPts val="0"/>
              </a:spcBef>
              <a:spcAft>
                <a:spcPts val="0"/>
              </a:spcAft>
              <a:buClr>
                <a:schemeClr val="dk1"/>
              </a:buClr>
              <a:buSzPts val="3500"/>
              <a:buNone/>
              <a:defRPr sz="3500">
                <a:solidFill>
                  <a:schemeClr val="dk1"/>
                </a:solidFill>
              </a:defRPr>
            </a:lvl5pPr>
            <a:lvl6pPr lvl="5" rtl="0">
              <a:spcBef>
                <a:spcPts val="0"/>
              </a:spcBef>
              <a:spcAft>
                <a:spcPts val="0"/>
              </a:spcAft>
              <a:buClr>
                <a:schemeClr val="dk1"/>
              </a:buClr>
              <a:buSzPts val="3500"/>
              <a:buNone/>
              <a:defRPr sz="3500">
                <a:solidFill>
                  <a:schemeClr val="dk1"/>
                </a:solidFill>
              </a:defRPr>
            </a:lvl6pPr>
            <a:lvl7pPr lvl="6" rtl="0">
              <a:spcBef>
                <a:spcPts val="0"/>
              </a:spcBef>
              <a:spcAft>
                <a:spcPts val="0"/>
              </a:spcAft>
              <a:buClr>
                <a:schemeClr val="dk1"/>
              </a:buClr>
              <a:buSzPts val="3500"/>
              <a:buNone/>
              <a:defRPr sz="3500">
                <a:solidFill>
                  <a:schemeClr val="dk1"/>
                </a:solidFill>
              </a:defRPr>
            </a:lvl7pPr>
            <a:lvl8pPr lvl="7" rtl="0">
              <a:spcBef>
                <a:spcPts val="0"/>
              </a:spcBef>
              <a:spcAft>
                <a:spcPts val="0"/>
              </a:spcAft>
              <a:buClr>
                <a:schemeClr val="dk1"/>
              </a:buClr>
              <a:buSzPts val="3500"/>
              <a:buNone/>
              <a:defRPr sz="3500">
                <a:solidFill>
                  <a:schemeClr val="dk1"/>
                </a:solidFill>
              </a:defRPr>
            </a:lvl8pPr>
            <a:lvl9pPr lvl="8" rtl="0">
              <a:spcBef>
                <a:spcPts val="0"/>
              </a:spcBef>
              <a:spcAft>
                <a:spcPts val="0"/>
              </a:spcAft>
              <a:buClr>
                <a:schemeClr val="dk1"/>
              </a:buClr>
              <a:buSzPts val="3500"/>
              <a:buNone/>
              <a:defRPr sz="3500">
                <a:solidFill>
                  <a:schemeClr val="dk1"/>
                </a:solidFill>
              </a:defRPr>
            </a:lvl9pPr>
          </a:lstStyle>
          <a:p>
            <a:endParaRPr/>
          </a:p>
        </p:txBody>
      </p:sp>
      <p:sp>
        <p:nvSpPr>
          <p:cNvPr id="85" name="Google Shape;85;p6"/>
          <p:cNvSpPr/>
          <p:nvPr/>
        </p:nvSpPr>
        <p:spPr>
          <a:xfrm>
            <a:off x="8354760" y="3874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1258886" y="46703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3745161" y="47702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5001161" y="3396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571576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468760" y="46703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622386" y="3915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789636" y="20424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267711" y="3613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455685" y="22867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317361" y="9659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1507461" y="1319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97"/>
        <p:cNvGrpSpPr/>
        <p:nvPr/>
      </p:nvGrpSpPr>
      <p:grpSpPr>
        <a:xfrm>
          <a:off x="0" y="0"/>
          <a:ext cx="0" cy="0"/>
          <a:chOff x="0" y="0"/>
          <a:chExt cx="0" cy="0"/>
        </a:xfrm>
      </p:grpSpPr>
      <p:sp>
        <p:nvSpPr>
          <p:cNvPr id="98" name="Google Shape;98;p7"/>
          <p:cNvSpPr txBox="1">
            <a:spLocks noGrp="1"/>
          </p:cNvSpPr>
          <p:nvPr>
            <p:ph type="title"/>
          </p:nvPr>
        </p:nvSpPr>
        <p:spPr>
          <a:xfrm>
            <a:off x="3387025" y="1104375"/>
            <a:ext cx="4840500" cy="5799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 name="Google Shape;99;p7"/>
          <p:cNvSpPr txBox="1">
            <a:spLocks noGrp="1"/>
          </p:cNvSpPr>
          <p:nvPr>
            <p:ph type="subTitle" idx="1"/>
          </p:nvPr>
        </p:nvSpPr>
        <p:spPr>
          <a:xfrm>
            <a:off x="3387025" y="1946600"/>
            <a:ext cx="4840500" cy="209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100" name="Google Shape;100;p7"/>
          <p:cNvSpPr/>
          <p:nvPr/>
        </p:nvSpPr>
        <p:spPr>
          <a:xfrm>
            <a:off x="607600" y="17916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875586"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2499010" y="7674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2727961" y="3215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925236" y="41119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p:nvPr/>
        </p:nvSpPr>
        <p:spPr>
          <a:xfrm>
            <a:off x="3869860" y="43014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a:off x="5566236" y="4736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p:nvPr/>
        </p:nvSpPr>
        <p:spPr>
          <a:xfrm>
            <a:off x="7828300" y="28137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7"/>
          <p:cNvSpPr/>
          <p:nvPr/>
        </p:nvSpPr>
        <p:spPr>
          <a:xfrm>
            <a:off x="4460936" y="667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6603960"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8582836" y="13322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8430785"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a:off x="7195036" y="42536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2"/>
        </a:solidFill>
        <a:effectLst/>
      </p:bgPr>
    </p:bg>
    <p:spTree>
      <p:nvGrpSpPr>
        <p:cNvPr id="1" name="Shape 113"/>
        <p:cNvGrpSpPr/>
        <p:nvPr/>
      </p:nvGrpSpPr>
      <p:grpSpPr>
        <a:xfrm>
          <a:off x="0" y="0"/>
          <a:ext cx="0" cy="0"/>
          <a:chOff x="0" y="0"/>
          <a:chExt cx="0" cy="0"/>
        </a:xfrm>
      </p:grpSpPr>
      <p:sp>
        <p:nvSpPr>
          <p:cNvPr id="114" name="Google Shape;114;p8"/>
          <p:cNvSpPr txBox="1">
            <a:spLocks noGrp="1"/>
          </p:cNvSpPr>
          <p:nvPr>
            <p:ph type="title"/>
          </p:nvPr>
        </p:nvSpPr>
        <p:spPr>
          <a:xfrm>
            <a:off x="884050" y="1164500"/>
            <a:ext cx="4635600" cy="26832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15" name="Google Shape;115;p8"/>
          <p:cNvSpPr/>
          <p:nvPr/>
        </p:nvSpPr>
        <p:spPr>
          <a:xfrm>
            <a:off x="8430775" y="4355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6910211" y="6181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5905560" y="26914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7145611" y="3189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4872886" y="361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3538410" y="7478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884050" y="3282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2172986" y="747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293286" y="16274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242085" y="35328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688411" y="47290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3328511" y="40882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2222635" y="45668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4572000" y="42445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4872886" y="31897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5905561" y="47290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8642036" y="27435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7998347" y="7956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8700111" y="361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2"/>
        </a:solidFill>
        <a:effectLst/>
      </p:bgPr>
    </p:bg>
    <p:spTree>
      <p:nvGrpSpPr>
        <p:cNvPr id="1" name="Shape 134"/>
        <p:cNvGrpSpPr/>
        <p:nvPr/>
      </p:nvGrpSpPr>
      <p:grpSpPr>
        <a:xfrm>
          <a:off x="0" y="0"/>
          <a:ext cx="0" cy="0"/>
          <a:chOff x="0" y="0"/>
          <a:chExt cx="0" cy="0"/>
        </a:xfrm>
      </p:grpSpPr>
      <p:sp>
        <p:nvSpPr>
          <p:cNvPr id="135" name="Google Shape;135;p9"/>
          <p:cNvSpPr txBox="1">
            <a:spLocks noGrp="1"/>
          </p:cNvSpPr>
          <p:nvPr>
            <p:ph type="title"/>
          </p:nvPr>
        </p:nvSpPr>
        <p:spPr>
          <a:xfrm>
            <a:off x="4004875" y="1456800"/>
            <a:ext cx="4425900" cy="7914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6" name="Google Shape;136;p9"/>
          <p:cNvSpPr txBox="1">
            <a:spLocks noGrp="1"/>
          </p:cNvSpPr>
          <p:nvPr>
            <p:ph type="subTitle" idx="1"/>
          </p:nvPr>
        </p:nvSpPr>
        <p:spPr>
          <a:xfrm>
            <a:off x="4004875" y="2440350"/>
            <a:ext cx="4425900" cy="143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9"/>
          <p:cNvSpPr/>
          <p:nvPr/>
        </p:nvSpPr>
        <p:spPr>
          <a:xfrm>
            <a:off x="3001375" y="22440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592011" y="39495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2059860"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2211911" y="12378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9"/>
          <p:cNvSpPr/>
          <p:nvPr/>
        </p:nvSpPr>
        <p:spPr>
          <a:xfrm>
            <a:off x="4221411" y="4584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9"/>
          <p:cNvSpPr/>
          <p:nvPr/>
        </p:nvSpPr>
        <p:spPr>
          <a:xfrm>
            <a:off x="5838011" y="9422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9"/>
          <p:cNvSpPr/>
          <p:nvPr/>
        </p:nvSpPr>
        <p:spPr>
          <a:xfrm>
            <a:off x="8696136" y="16354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7500710" y="5395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9"/>
          <p:cNvSpPr/>
          <p:nvPr/>
        </p:nvSpPr>
        <p:spPr>
          <a:xfrm>
            <a:off x="8382350" y="39495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9"/>
          <p:cNvSpPr/>
          <p:nvPr/>
        </p:nvSpPr>
        <p:spPr>
          <a:xfrm>
            <a:off x="4100186" y="4917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9"/>
          <p:cNvSpPr/>
          <p:nvPr/>
        </p:nvSpPr>
        <p:spPr>
          <a:xfrm>
            <a:off x="6595036" y="432801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9"/>
          <p:cNvSpPr/>
          <p:nvPr/>
        </p:nvSpPr>
        <p:spPr>
          <a:xfrm>
            <a:off x="592010" y="94226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9"/>
          <p:cNvSpPr/>
          <p:nvPr/>
        </p:nvSpPr>
        <p:spPr>
          <a:xfrm>
            <a:off x="1154136" y="2547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50"/>
        <p:cNvGrpSpPr/>
        <p:nvPr/>
      </p:nvGrpSpPr>
      <p:grpSpPr>
        <a:xfrm>
          <a:off x="0" y="0"/>
          <a:ext cx="0" cy="0"/>
          <a:chOff x="0" y="0"/>
          <a:chExt cx="0" cy="0"/>
        </a:xfrm>
      </p:grpSpPr>
      <p:sp>
        <p:nvSpPr>
          <p:cNvPr id="151" name="Google Shape;151;p10"/>
          <p:cNvSpPr txBox="1">
            <a:spLocks noGrp="1"/>
          </p:cNvSpPr>
          <p:nvPr>
            <p:ph type="title"/>
          </p:nvPr>
        </p:nvSpPr>
        <p:spPr>
          <a:xfrm>
            <a:off x="1200325" y="1383250"/>
            <a:ext cx="2328300" cy="2315400"/>
          </a:xfrm>
          <a:prstGeom prst="rect">
            <a:avLst/>
          </a:prstGeom>
          <a:effectLst>
            <a:outerShdw blurRad="542925" dist="9525" algn="bl" rotWithShape="0">
              <a:schemeClr val="dk1"/>
            </a:outerShdw>
          </a:effectLst>
        </p:spPr>
        <p:txBody>
          <a:bodyPr spcFirstLastPara="1" wrap="square" lIns="91425" tIns="91425" rIns="91425" bIns="91425" anchor="ctr" anchorCtr="0">
            <a:noAutofit/>
          </a:bodyPr>
          <a:lstStyle>
            <a:lvl1pPr lvl="0" rtl="0">
              <a:spcBef>
                <a:spcPts val="0"/>
              </a:spcBef>
              <a:spcAft>
                <a:spcPts val="0"/>
              </a:spcAft>
              <a:buSzPts val="3500"/>
              <a:buNone/>
              <a:defRPr>
                <a:solidFill>
                  <a:schemeClr val="l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52" name="Google Shape;152;p10"/>
          <p:cNvSpPr/>
          <p:nvPr/>
        </p:nvSpPr>
        <p:spPr>
          <a:xfrm>
            <a:off x="4495985" y="22368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0"/>
          <p:cNvSpPr/>
          <p:nvPr/>
        </p:nvSpPr>
        <p:spPr>
          <a:xfrm>
            <a:off x="8325150" y="2005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4697136" y="4117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467811" y="2081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0"/>
          <p:cNvSpPr/>
          <p:nvPr/>
        </p:nvSpPr>
        <p:spPr>
          <a:xfrm>
            <a:off x="986660" y="33457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0"/>
          <p:cNvSpPr/>
          <p:nvPr/>
        </p:nvSpPr>
        <p:spPr>
          <a:xfrm>
            <a:off x="607600" y="45029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0"/>
          <p:cNvSpPr/>
          <p:nvPr/>
        </p:nvSpPr>
        <p:spPr>
          <a:xfrm>
            <a:off x="2370786" y="46085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0"/>
          <p:cNvSpPr/>
          <p:nvPr/>
        </p:nvSpPr>
        <p:spPr>
          <a:xfrm>
            <a:off x="3879261" y="31441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0"/>
          <p:cNvSpPr/>
          <p:nvPr/>
        </p:nvSpPr>
        <p:spPr>
          <a:xfrm>
            <a:off x="2244961" y="4117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0"/>
          <p:cNvSpPr/>
          <p:nvPr/>
        </p:nvSpPr>
        <p:spPr>
          <a:xfrm>
            <a:off x="8881361" y="10218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0"/>
          <p:cNvSpPr/>
          <p:nvPr/>
        </p:nvSpPr>
        <p:spPr>
          <a:xfrm>
            <a:off x="3552250" y="8974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478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1pPr>
            <a:lvl2pPr lvl="1"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2pPr>
            <a:lvl3pPr lvl="2"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3pPr>
            <a:lvl4pPr lvl="3"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4pPr>
            <a:lvl5pPr lvl="4"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5pPr>
            <a:lvl6pPr lvl="5"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6pPr>
            <a:lvl7pPr lvl="6"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7pPr>
            <a:lvl8pPr lvl="7"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8pPr>
            <a:lvl9pPr lvl="8" rtl="0">
              <a:spcBef>
                <a:spcPts val="0"/>
              </a:spcBef>
              <a:spcAft>
                <a:spcPts val="0"/>
              </a:spcAft>
              <a:buClr>
                <a:schemeClr val="dk1"/>
              </a:buClr>
              <a:buSzPts val="3500"/>
              <a:buFont typeface="Fjalla One"/>
              <a:buNone/>
              <a:defRPr sz="3500">
                <a:solidFill>
                  <a:schemeClr val="dk1"/>
                </a:solidFill>
                <a:latin typeface="Fjalla One"/>
                <a:ea typeface="Fjalla One"/>
                <a:cs typeface="Fjalla One"/>
                <a:sym typeface="Fjalla One"/>
              </a:defRPr>
            </a:lvl9pPr>
          </a:lstStyle>
          <a:p>
            <a:endParaRPr/>
          </a:p>
        </p:txBody>
      </p:sp>
      <p:sp>
        <p:nvSpPr>
          <p:cNvPr id="7" name="Google Shape;7;p1"/>
          <p:cNvSpPr txBox="1">
            <a:spLocks noGrp="1"/>
          </p:cNvSpPr>
          <p:nvPr>
            <p:ph type="body" idx="1"/>
          </p:nvPr>
        </p:nvSpPr>
        <p:spPr>
          <a:xfrm>
            <a:off x="713225" y="1152475"/>
            <a:ext cx="7717500" cy="3456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56"/>
        <p:cNvGrpSpPr/>
        <p:nvPr/>
      </p:nvGrpSpPr>
      <p:grpSpPr>
        <a:xfrm>
          <a:off x="0" y="0"/>
          <a:ext cx="0" cy="0"/>
          <a:chOff x="0" y="0"/>
          <a:chExt cx="0" cy="0"/>
        </a:xfrm>
      </p:grpSpPr>
      <p:sp>
        <p:nvSpPr>
          <p:cNvPr id="657" name="Google Shape;657;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658" name="Google Shape;658;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FgDH5u5PWy7rAioHKjXeEgqJJLg39q4wpi94X2JHVhA/copy#gid=1364826426" TargetMode="External"/><Relationship Id="rId2" Type="http://schemas.openxmlformats.org/officeDocument/2006/relationships/notesSlide" Target="../notesSlides/notesSlide25.xml"/><Relationship Id="rId1" Type="http://schemas.openxmlformats.org/officeDocument/2006/relationships/slideLayout" Target="../slideLayouts/slideLayout27.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9.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3" Type="http://schemas.openxmlformats.org/officeDocument/2006/relationships/hyperlink" Target="https://create.kahoot.it/share/les-articles-des-pays/56a7ac88-010f-4dc1-a085-b03a7cac128b" TargetMode="External"/><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3" Type="http://schemas.openxmlformats.org/officeDocument/2006/relationships/hyperlink" Target="https://www.freepik.com/free-vector/people-buying-food-collection_4002864.htm#&amp;position=2&amp;from_view=collections/?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hyperlink" Target="https://www.freepik.com/free-vector/world-book-day-illustration_12642997.htm#&amp;position=8&amp;from_view=collections/?utm_source=slidesgo_template&amp;utm_medium=referral-link&amp;utm_campaign=sg_resources&amp;utm_content=freepik" TargetMode="External"/><Relationship Id="rId5" Type="http://schemas.openxmlformats.org/officeDocument/2006/relationships/hyperlink" Target="https://www.freepik.com/free-vector/bastille-day-illustration_14455060.htm#&amp;position=11&amp;from_view=collections/?utm_source=slidesgo_template&amp;utm_medium=referral-link&amp;utm_campaign=sg_resources&amp;utm_content=freepik" TargetMode="External"/><Relationship Id="rId4" Type="http://schemas.openxmlformats.org/officeDocument/2006/relationships/hyperlink" Target="https://www.freepik.com/free-vector/flat-fruit-collection_13685773.htm#&amp;position=7&amp;from_view=collections/?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vector/bastille-day-illustration_14455060.htm#&amp;position=11&amp;from_view=collections/?utm_source=slidesgo_template&amp;utm_medium=referral-link&amp;utm_campaign=sg_resources&amp;utm_content=freepik" TargetMode="External"/><Relationship Id="rId13" Type="http://schemas.openxmlformats.org/officeDocument/2006/relationships/hyperlink" Target="https://www.freepik.com/free-vector/organic-flat-international-day-families-illustration_13399224.htm#&amp;position=6&amp;from_view=collections/?utm_source=slidesgo_template&amp;utm_medium=referral-link&amp;utm_campaign=sg_resources&amp;utm_content=freepik" TargetMode="External"/><Relationship Id="rId3" Type="http://schemas.openxmlformats.org/officeDocument/2006/relationships/hyperlink" Target="https://www.freepik.com/free-photo/back-school-witch-school-bag_4386663.htm#&amp;position=9&amp;from_view=collections/?utm_source=slidesgo_template&amp;utm_medium=referral-link&amp;utm_campaign=sg_resources&amp;utm_content=freepik" TargetMode="External"/><Relationship Id="rId7" Type="http://schemas.openxmlformats.org/officeDocument/2006/relationships/hyperlink" Target="https://www.freepik.com/free-vector/flat-fruit-collection_13685773.htm#&amp;position=7&amp;from_view=collections/?utm_source=slidesgo_template&amp;utm_medium=referral-link&amp;utm_campaign=sg_resources&amp;utm_content=freepik" TargetMode="External"/><Relationship Id="rId12" Type="http://schemas.openxmlformats.org/officeDocument/2006/relationships/hyperlink" Target="https://www.freepik.com/free-vector/flat-bakery-logo-pack_4136773.htm#&amp;position=5&amp;from_view=collections/?utm_source=slidesgo_template&amp;utm_medium=referral-link&amp;utm_campaign=sg_resources&amp;utm_content=freepik" TargetMode="External"/><Relationship Id="rId2" Type="http://schemas.openxmlformats.org/officeDocument/2006/relationships/notesSlide" Target="../notesSlides/notesSlide42.xml"/><Relationship Id="rId1" Type="http://schemas.openxmlformats.org/officeDocument/2006/relationships/slideLayout" Target="../slideLayouts/slideLayout27.xml"/><Relationship Id="rId6" Type="http://schemas.openxmlformats.org/officeDocument/2006/relationships/hyperlink" Target="https://www.freepik.com/free-vector/people-buying-food-collection_4002864.htm#&amp;position=2&amp;from_view=collections/?utm_source=slidesgo_template&amp;utm_medium=referral-link&amp;utm_campaign=sg_resources&amp;utm_content=freepik" TargetMode="External"/><Relationship Id="rId11" Type="http://schemas.openxmlformats.org/officeDocument/2006/relationships/hyperlink" Target="https://www.freepik.com/free-vector/international-literacy-day-with-lots-books_9267987.htm#&amp;position=3&amp;from_view=collections/?utm_source=slidesgo_template&amp;utm_medium=referral-link&amp;utm_campaign=sg_resources&amp;utm_content=freepik" TargetMode="External"/><Relationship Id="rId5" Type="http://schemas.openxmlformats.org/officeDocument/2006/relationships/hyperlink" Target="https://www.freepik.com/free-photo/colleagues-working-together-project_22548069.htm#&amp;position=0&amp;from_view=collections/?utm_source=slidesgo_template&amp;utm_medium=referral-link&amp;utm_campaign=sg_resources&amp;utm_content=freepik" TargetMode="External"/><Relationship Id="rId10" Type="http://schemas.openxmlformats.org/officeDocument/2006/relationships/hyperlink" Target="https://www.freepik.com/free-vector/set-stylish-handbags_956779.htm#&amp;position=1&amp;from_view=collections/?utm_source=slidesgo_template&amp;utm_medium=referral-link&amp;utm_campaign=sg_resources&amp;utm_content=freepik" TargetMode="External"/><Relationship Id="rId4" Type="http://schemas.openxmlformats.org/officeDocument/2006/relationships/hyperlink" Target="https://www.freepik.com/free-photo/medium-shot-woman-showing-thumbs-up_22892799.htm#&amp;position=4&amp;from_view=collections/?utm_source=slidesgo_template&amp;utm_medium=referral-link&amp;utm_campaign=sg_resources&amp;utm_content=freepik" TargetMode="External"/><Relationship Id="rId9" Type="http://schemas.openxmlformats.org/officeDocument/2006/relationships/hyperlink" Target="https://www.freepik.com/free-vector/world-book-day-illustration_12642997.htm#&amp;position=8&amp;from_view=collections/?utm_source=slidesgo_template&amp;utm_medium=referral-link&amp;utm_campaign=sg_resources&amp;utm_content=freepik" TargetMode="External"/><Relationship Id="rId14" Type="http://schemas.openxmlformats.org/officeDocument/2006/relationships/hyperlink" Target="https://www.freepik.com/free-vector/flat-about-me-concept-with-hobbies-interests_12981714.htm#&amp;position=10&amp;from_view=collections/?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43.xml"/><Relationship Id="rId1" Type="http://schemas.openxmlformats.org/officeDocument/2006/relationships/slideLayout" Target="../slideLayouts/slideLayout32.xml"/><Relationship Id="rId6" Type="http://schemas.openxmlformats.org/officeDocument/2006/relationships/slide" Target="slide40.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4.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0.xml"/></Relationships>
</file>

<file path=ppt/slides/_rels/slide45.xml.rels><?xml version="1.0" encoding="UTF-8" standalone="yes"?>
<Relationships xmlns="http://schemas.openxmlformats.org/package/2006/relationships"><Relationship Id="rId3" Type="http://schemas.openxmlformats.org/officeDocument/2006/relationships/hyperlink" Target="https://fonts.google.com/specimen/Fjalla+One"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 Id="rId4" Type="http://schemas.openxmlformats.org/officeDocument/2006/relationships/hyperlink" Target="https://fonts.google.com/specimen/Montserrat"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3.gif"/><Relationship Id="rId2" Type="http://schemas.openxmlformats.org/officeDocument/2006/relationships/notesSlide" Target="../notesSlides/notesSlide46.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1.gif"/><Relationship Id="rId4" Type="http://schemas.openxmlformats.org/officeDocument/2006/relationships/image" Target="../media/image9.gif"/><Relationship Id="rId9" Type="http://schemas.openxmlformats.org/officeDocument/2006/relationships/image" Target="../media/image10.gif"/></Relationships>
</file>

<file path=ppt/slides/_rels/slide4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3.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0.xml"/><Relationship Id="rId1" Type="http://schemas.openxmlformats.org/officeDocument/2006/relationships/slideLayout" Target="../slideLayouts/slideLayout31.xm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slide" Target="slide41.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3" Type="http://schemas.openxmlformats.org/officeDocument/2006/relationships/hyperlink" Target="http://bit.ly/2Tynxth" TargetMode="Externa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2" Type="http://schemas.openxmlformats.org/officeDocument/2006/relationships/slide" Target="slide46.xm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slide" Target="slide45.xml"/><Relationship Id="rId11" Type="http://schemas.openxmlformats.org/officeDocument/2006/relationships/slide" Target="slide43.xml"/><Relationship Id="rId5" Type="http://schemas.openxmlformats.org/officeDocument/2006/relationships/hyperlink" Target="http://bit.ly/33VAFh3" TargetMode="External"/><Relationship Id="rId15" Type="http://schemas.openxmlformats.org/officeDocument/2006/relationships/slide" Target="slide53.xml"/><Relationship Id="rId10" Type="http://schemas.openxmlformats.org/officeDocument/2006/relationships/slide" Target="slide42.xml"/><Relationship Id="rId4" Type="http://schemas.openxmlformats.org/officeDocument/2006/relationships/hyperlink" Target="http://bit.ly/30B07Gq" TargetMode="External"/><Relationship Id="rId9" Type="http://schemas.openxmlformats.org/officeDocument/2006/relationships/slide" Target="slide40.xml"/><Relationship Id="rId14" Type="http://schemas.openxmlformats.org/officeDocument/2006/relationships/slide" Target="slide4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956C0"/>
        </a:solidFill>
        <a:effectLst/>
      </p:bgPr>
    </p:bg>
    <p:spTree>
      <p:nvGrpSpPr>
        <p:cNvPr id="1" name="Shape 665"/>
        <p:cNvGrpSpPr/>
        <p:nvPr/>
      </p:nvGrpSpPr>
      <p:grpSpPr>
        <a:xfrm>
          <a:off x="0" y="0"/>
          <a:ext cx="0" cy="0"/>
          <a:chOff x="0" y="0"/>
          <a:chExt cx="0" cy="0"/>
        </a:xfrm>
      </p:grpSpPr>
      <p:sp>
        <p:nvSpPr>
          <p:cNvPr id="666" name="Google Shape;666;p35"/>
          <p:cNvSpPr txBox="1">
            <a:spLocks noGrp="1"/>
          </p:cNvSpPr>
          <p:nvPr>
            <p:ph type="ctrTitle"/>
          </p:nvPr>
        </p:nvSpPr>
        <p:spPr>
          <a:xfrm>
            <a:off x="713225" y="1162500"/>
            <a:ext cx="5321446" cy="2246700"/>
          </a:xfrm>
          <a:prstGeom prst="rect">
            <a:avLst/>
          </a:prstGeom>
          <a:effectLst>
            <a:outerShdw blurRad="50800" dist="38100" dir="2700000" algn="tl" rotWithShape="0">
              <a:prstClr val="black">
                <a:alpha val="40000"/>
              </a:prstClr>
            </a:outerShdw>
          </a:effectLst>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rgbClr val="FFFF00"/>
                </a:solidFill>
              </a:rPr>
              <a:t>LES NOMS DES PAYS</a:t>
            </a:r>
            <a:br>
              <a:rPr lang="en" dirty="0">
                <a:solidFill>
                  <a:schemeClr val="dk1"/>
                </a:solidFill>
              </a:rPr>
            </a:br>
            <a:r>
              <a:rPr lang="en" sz="2800" dirty="0">
                <a:solidFill>
                  <a:schemeClr val="dk1"/>
                </a:solidFill>
              </a:rPr>
              <a:t>Le genre, le nombre, les articles et les prepositions.</a:t>
            </a:r>
            <a:endParaRPr sz="2800" dirty="0">
              <a:solidFill>
                <a:schemeClr val="lt1"/>
              </a:solidFill>
            </a:endParaRPr>
          </a:p>
        </p:txBody>
      </p:sp>
      <p:sp>
        <p:nvSpPr>
          <p:cNvPr id="667" name="Google Shape;667;p35"/>
          <p:cNvSpPr txBox="1">
            <a:spLocks noGrp="1"/>
          </p:cNvSpPr>
          <p:nvPr>
            <p:ph type="subTitle" idx="1"/>
          </p:nvPr>
        </p:nvSpPr>
        <p:spPr>
          <a:xfrm>
            <a:off x="713225" y="3562200"/>
            <a:ext cx="5158200" cy="41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cxnSp>
        <p:nvCxnSpPr>
          <p:cNvPr id="668" name="Google Shape;668;p35"/>
          <p:cNvCxnSpPr/>
          <p:nvPr/>
        </p:nvCxnSpPr>
        <p:spPr>
          <a:xfrm>
            <a:off x="713225" y="3461397"/>
            <a:ext cx="991200" cy="0"/>
          </a:xfrm>
          <a:prstGeom prst="straightConnector1">
            <a:avLst/>
          </a:prstGeom>
          <a:noFill/>
          <a:ln w="19050" cap="flat" cmpd="sng">
            <a:solidFill>
              <a:schemeClr val="dk1"/>
            </a:solidFill>
            <a:prstDash val="solid"/>
            <a:round/>
            <a:headEnd type="none" w="med" len="med"/>
            <a:tailEnd type="none" w="med" len="med"/>
          </a:ln>
        </p:spPr>
      </p:cxnSp>
      <p:sp>
        <p:nvSpPr>
          <p:cNvPr id="669" name="Google Shape;669;p35"/>
          <p:cNvSpPr txBox="1"/>
          <p:nvPr/>
        </p:nvSpPr>
        <p:spPr>
          <a:xfrm>
            <a:off x="7158500" y="539500"/>
            <a:ext cx="1272300" cy="418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endParaRPr sz="2000" dirty="0">
              <a:solidFill>
                <a:schemeClr val="lt1"/>
              </a:solidFill>
              <a:latin typeface="Fjalla One"/>
              <a:ea typeface="Fjalla One"/>
              <a:cs typeface="Fjalla One"/>
              <a:sym typeface="Fjalla One"/>
            </a:endParaRPr>
          </a:p>
        </p:txBody>
      </p:sp>
      <p:sp>
        <p:nvSpPr>
          <p:cNvPr id="670" name="Google Shape;670;p35"/>
          <p:cNvSpPr/>
          <p:nvPr/>
        </p:nvSpPr>
        <p:spPr>
          <a:xfrm>
            <a:off x="7111444" y="1844986"/>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35"/>
          <p:cNvGrpSpPr/>
          <p:nvPr/>
        </p:nvGrpSpPr>
        <p:grpSpPr>
          <a:xfrm>
            <a:off x="6684743" y="1585283"/>
            <a:ext cx="2491983" cy="3058641"/>
            <a:chOff x="5338900" y="1748350"/>
            <a:chExt cx="1691200" cy="2075625"/>
          </a:xfrm>
        </p:grpSpPr>
        <p:sp>
          <p:nvSpPr>
            <p:cNvPr id="672" name="Google Shape;672;p35"/>
            <p:cNvSpPr/>
            <p:nvPr/>
          </p:nvSpPr>
          <p:spPr>
            <a:xfrm>
              <a:off x="5533900" y="1999175"/>
              <a:ext cx="356075" cy="307975"/>
            </a:xfrm>
            <a:custGeom>
              <a:avLst/>
              <a:gdLst/>
              <a:ahLst/>
              <a:cxnLst/>
              <a:rect l="l" t="t" r="r" b="b"/>
              <a:pathLst>
                <a:path w="14243" h="12319" extrusionOk="0">
                  <a:moveTo>
                    <a:pt x="9073" y="0"/>
                  </a:moveTo>
                  <a:lnTo>
                    <a:pt x="1" y="8492"/>
                  </a:lnTo>
                  <a:cubicBezTo>
                    <a:pt x="1018" y="10428"/>
                    <a:pt x="2458" y="11968"/>
                    <a:pt x="5170" y="12318"/>
                  </a:cubicBezTo>
                  <a:cubicBezTo>
                    <a:pt x="8194" y="9489"/>
                    <a:pt x="11219" y="6658"/>
                    <a:pt x="14243" y="3827"/>
                  </a:cubicBezTo>
                  <a:cubicBezTo>
                    <a:pt x="11532" y="3476"/>
                    <a:pt x="10092" y="1937"/>
                    <a:pt x="9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5468150" y="1844075"/>
              <a:ext cx="292600" cy="367400"/>
            </a:xfrm>
            <a:custGeom>
              <a:avLst/>
              <a:gdLst/>
              <a:ahLst/>
              <a:cxnLst/>
              <a:rect l="l" t="t" r="r" b="b"/>
              <a:pathLst>
                <a:path w="11704" h="14696" extrusionOk="0">
                  <a:moveTo>
                    <a:pt x="9072" y="0"/>
                  </a:moveTo>
                  <a:lnTo>
                    <a:pt x="0" y="8492"/>
                  </a:lnTo>
                  <a:cubicBezTo>
                    <a:pt x="1017" y="10428"/>
                    <a:pt x="1612" y="12759"/>
                    <a:pt x="2631" y="14696"/>
                  </a:cubicBezTo>
                  <a:lnTo>
                    <a:pt x="11703" y="6204"/>
                  </a:lnTo>
                  <a:cubicBezTo>
                    <a:pt x="10686" y="4268"/>
                    <a:pt x="10091" y="1937"/>
                    <a:pt x="9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5338900" y="1748350"/>
              <a:ext cx="356075" cy="308025"/>
            </a:xfrm>
            <a:custGeom>
              <a:avLst/>
              <a:gdLst/>
              <a:ahLst/>
              <a:cxnLst/>
              <a:rect l="l" t="t" r="r" b="b"/>
              <a:pathLst>
                <a:path w="14243" h="12321" extrusionOk="0">
                  <a:moveTo>
                    <a:pt x="9075" y="1"/>
                  </a:moveTo>
                  <a:lnTo>
                    <a:pt x="0" y="8492"/>
                  </a:lnTo>
                  <a:cubicBezTo>
                    <a:pt x="2711" y="8843"/>
                    <a:pt x="4151" y="10384"/>
                    <a:pt x="5170" y="12321"/>
                  </a:cubicBezTo>
                  <a:lnTo>
                    <a:pt x="14242" y="3829"/>
                  </a:lnTo>
                  <a:cubicBezTo>
                    <a:pt x="13225" y="1893"/>
                    <a:pt x="11785" y="352"/>
                    <a:pt x="9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5491400" y="2080525"/>
              <a:ext cx="426800" cy="401125"/>
            </a:xfrm>
            <a:custGeom>
              <a:avLst/>
              <a:gdLst/>
              <a:ahLst/>
              <a:cxnLst/>
              <a:rect l="l" t="t" r="r" b="b"/>
              <a:pathLst>
                <a:path w="17072" h="16045" extrusionOk="0">
                  <a:moveTo>
                    <a:pt x="16556" y="1"/>
                  </a:moveTo>
                  <a:lnTo>
                    <a:pt x="0" y="15493"/>
                  </a:lnTo>
                  <a:lnTo>
                    <a:pt x="516" y="16044"/>
                  </a:lnTo>
                  <a:lnTo>
                    <a:pt x="17071" y="552"/>
                  </a:lnTo>
                  <a:lnTo>
                    <a:pt x="165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5887200" y="2069600"/>
              <a:ext cx="43800" cy="40600"/>
            </a:xfrm>
            <a:custGeom>
              <a:avLst/>
              <a:gdLst/>
              <a:ahLst/>
              <a:cxnLst/>
              <a:rect l="l" t="t" r="r" b="b"/>
              <a:pathLst>
                <a:path w="1752" h="1624" extrusionOk="0">
                  <a:moveTo>
                    <a:pt x="876" y="0"/>
                  </a:moveTo>
                  <a:cubicBezTo>
                    <a:pt x="678" y="0"/>
                    <a:pt x="478" y="72"/>
                    <a:pt x="322" y="218"/>
                  </a:cubicBezTo>
                  <a:cubicBezTo>
                    <a:pt x="82" y="443"/>
                    <a:pt x="1" y="790"/>
                    <a:pt x="116" y="1097"/>
                  </a:cubicBezTo>
                  <a:cubicBezTo>
                    <a:pt x="231" y="1405"/>
                    <a:pt x="522" y="1612"/>
                    <a:pt x="849" y="1623"/>
                  </a:cubicBezTo>
                  <a:cubicBezTo>
                    <a:pt x="858" y="1623"/>
                    <a:pt x="867" y="1624"/>
                    <a:pt x="876" y="1624"/>
                  </a:cubicBezTo>
                  <a:cubicBezTo>
                    <a:pt x="1193" y="1624"/>
                    <a:pt x="1484" y="1438"/>
                    <a:pt x="1615" y="1147"/>
                  </a:cubicBezTo>
                  <a:cubicBezTo>
                    <a:pt x="1751" y="849"/>
                    <a:pt x="1693" y="496"/>
                    <a:pt x="1470" y="257"/>
                  </a:cubicBezTo>
                  <a:cubicBezTo>
                    <a:pt x="1310" y="86"/>
                    <a:pt x="1093" y="0"/>
                    <a:pt x="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6037375" y="1785000"/>
              <a:ext cx="445475" cy="329175"/>
            </a:xfrm>
            <a:custGeom>
              <a:avLst/>
              <a:gdLst/>
              <a:ahLst/>
              <a:cxnLst/>
              <a:rect l="l" t="t" r="r" b="b"/>
              <a:pathLst>
                <a:path w="17819" h="13167" extrusionOk="0">
                  <a:moveTo>
                    <a:pt x="10684" y="0"/>
                  </a:moveTo>
                  <a:cubicBezTo>
                    <a:pt x="5047" y="0"/>
                    <a:pt x="3571" y="5040"/>
                    <a:pt x="1807" y="8481"/>
                  </a:cubicBezTo>
                  <a:cubicBezTo>
                    <a:pt x="539" y="10951"/>
                    <a:pt x="1" y="13166"/>
                    <a:pt x="2315" y="13166"/>
                  </a:cubicBezTo>
                  <a:cubicBezTo>
                    <a:pt x="2824" y="13166"/>
                    <a:pt x="3470" y="13059"/>
                    <a:pt x="4276" y="12825"/>
                  </a:cubicBezTo>
                  <a:cubicBezTo>
                    <a:pt x="4655" y="11492"/>
                    <a:pt x="5438" y="10311"/>
                    <a:pt x="6608" y="9570"/>
                  </a:cubicBezTo>
                  <a:lnTo>
                    <a:pt x="6608" y="9568"/>
                  </a:lnTo>
                  <a:lnTo>
                    <a:pt x="16697" y="3178"/>
                  </a:lnTo>
                  <a:cubicBezTo>
                    <a:pt x="16697" y="3178"/>
                    <a:pt x="17818" y="388"/>
                    <a:pt x="11244" y="16"/>
                  </a:cubicBezTo>
                  <a:cubicBezTo>
                    <a:pt x="11053" y="5"/>
                    <a:pt x="10866" y="0"/>
                    <a:pt x="10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6174200" y="2120300"/>
              <a:ext cx="833525" cy="474950"/>
            </a:xfrm>
            <a:custGeom>
              <a:avLst/>
              <a:gdLst/>
              <a:ahLst/>
              <a:cxnLst/>
              <a:rect l="l" t="t" r="r" b="b"/>
              <a:pathLst>
                <a:path w="33341" h="18998" extrusionOk="0">
                  <a:moveTo>
                    <a:pt x="12840" y="1"/>
                  </a:moveTo>
                  <a:lnTo>
                    <a:pt x="6710" y="4136"/>
                  </a:lnTo>
                  <a:lnTo>
                    <a:pt x="10558" y="9658"/>
                  </a:lnTo>
                  <a:lnTo>
                    <a:pt x="1" y="18998"/>
                  </a:lnTo>
                  <a:cubicBezTo>
                    <a:pt x="21908" y="18732"/>
                    <a:pt x="33340" y="3994"/>
                    <a:pt x="33341" y="3994"/>
                  </a:cubicBezTo>
                  <a:lnTo>
                    <a:pt x="33341" y="3994"/>
                  </a:lnTo>
                  <a:lnTo>
                    <a:pt x="17013" y="5262"/>
                  </a:lnTo>
                  <a:lnTo>
                    <a:pt x="12840" y="1"/>
                  </a:lnTo>
                  <a:close/>
                </a:path>
              </a:pathLst>
            </a:custGeom>
            <a:solidFill>
              <a:srgbClr val="B47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5485850" y="2330525"/>
              <a:ext cx="346250" cy="443025"/>
            </a:xfrm>
            <a:custGeom>
              <a:avLst/>
              <a:gdLst/>
              <a:ahLst/>
              <a:cxnLst/>
              <a:rect l="l" t="t" r="r" b="b"/>
              <a:pathLst>
                <a:path w="13850" h="17721" extrusionOk="0">
                  <a:moveTo>
                    <a:pt x="3417" y="0"/>
                  </a:moveTo>
                  <a:cubicBezTo>
                    <a:pt x="3061" y="0"/>
                    <a:pt x="2708" y="175"/>
                    <a:pt x="2500" y="510"/>
                  </a:cubicBezTo>
                  <a:lnTo>
                    <a:pt x="238" y="4161"/>
                  </a:lnTo>
                  <a:cubicBezTo>
                    <a:pt x="1" y="4539"/>
                    <a:pt x="47" y="5028"/>
                    <a:pt x="350" y="5353"/>
                  </a:cubicBezTo>
                  <a:cubicBezTo>
                    <a:pt x="2399" y="7524"/>
                    <a:pt x="4029" y="8041"/>
                    <a:pt x="4029" y="8041"/>
                  </a:cubicBezTo>
                  <a:cubicBezTo>
                    <a:pt x="6088" y="11442"/>
                    <a:pt x="7966" y="15060"/>
                    <a:pt x="9551" y="17721"/>
                  </a:cubicBezTo>
                  <a:lnTo>
                    <a:pt x="13849" y="12514"/>
                  </a:lnTo>
                  <a:lnTo>
                    <a:pt x="7068" y="5658"/>
                  </a:lnTo>
                  <a:lnTo>
                    <a:pt x="7096" y="3470"/>
                  </a:lnTo>
                  <a:cubicBezTo>
                    <a:pt x="7105" y="2662"/>
                    <a:pt x="6802" y="1883"/>
                    <a:pt x="6247" y="1295"/>
                  </a:cubicBezTo>
                  <a:lnTo>
                    <a:pt x="5641" y="652"/>
                  </a:lnTo>
                  <a:cubicBezTo>
                    <a:pt x="5510" y="512"/>
                    <a:pt x="5334" y="443"/>
                    <a:pt x="5160" y="443"/>
                  </a:cubicBezTo>
                  <a:cubicBezTo>
                    <a:pt x="4956" y="443"/>
                    <a:pt x="4753" y="537"/>
                    <a:pt x="4621" y="719"/>
                  </a:cubicBezTo>
                  <a:lnTo>
                    <a:pt x="4591" y="758"/>
                  </a:lnTo>
                  <a:lnTo>
                    <a:pt x="4199" y="340"/>
                  </a:lnTo>
                  <a:cubicBezTo>
                    <a:pt x="3985" y="111"/>
                    <a:pt x="3700" y="0"/>
                    <a:pt x="3417" y="0"/>
                  </a:cubicBezTo>
                  <a:close/>
                </a:path>
              </a:pathLst>
            </a:custGeom>
            <a:solidFill>
              <a:srgbClr val="B47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5543250" y="2348575"/>
              <a:ext cx="32275" cy="36000"/>
            </a:xfrm>
            <a:custGeom>
              <a:avLst/>
              <a:gdLst/>
              <a:ahLst/>
              <a:cxnLst/>
              <a:rect l="l" t="t" r="r" b="b"/>
              <a:pathLst>
                <a:path w="1291" h="1440" extrusionOk="0">
                  <a:moveTo>
                    <a:pt x="73" y="1"/>
                  </a:moveTo>
                  <a:lnTo>
                    <a:pt x="1" y="64"/>
                  </a:lnTo>
                  <a:lnTo>
                    <a:pt x="1218" y="1439"/>
                  </a:lnTo>
                  <a:lnTo>
                    <a:pt x="1290" y="1375"/>
                  </a:lnTo>
                  <a:lnTo>
                    <a:pt x="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5518350" y="2383575"/>
              <a:ext cx="57075" cy="64025"/>
            </a:xfrm>
            <a:custGeom>
              <a:avLst/>
              <a:gdLst/>
              <a:ahLst/>
              <a:cxnLst/>
              <a:rect l="l" t="t" r="r" b="b"/>
              <a:pathLst>
                <a:path w="2283" h="2561" extrusionOk="0">
                  <a:moveTo>
                    <a:pt x="74" y="0"/>
                  </a:moveTo>
                  <a:lnTo>
                    <a:pt x="1" y="64"/>
                  </a:lnTo>
                  <a:lnTo>
                    <a:pt x="2210" y="2560"/>
                  </a:lnTo>
                  <a:lnTo>
                    <a:pt x="2283" y="2496"/>
                  </a:lnTo>
                  <a:lnTo>
                    <a:pt x="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5498525" y="2422000"/>
              <a:ext cx="48925" cy="54875"/>
            </a:xfrm>
            <a:custGeom>
              <a:avLst/>
              <a:gdLst/>
              <a:ahLst/>
              <a:cxnLst/>
              <a:rect l="l" t="t" r="r" b="b"/>
              <a:pathLst>
                <a:path w="1957" h="2195" extrusionOk="0">
                  <a:moveTo>
                    <a:pt x="73" y="1"/>
                  </a:moveTo>
                  <a:lnTo>
                    <a:pt x="0" y="65"/>
                  </a:lnTo>
                  <a:lnTo>
                    <a:pt x="1884" y="2194"/>
                  </a:lnTo>
                  <a:lnTo>
                    <a:pt x="1956" y="2129"/>
                  </a:lnTo>
                  <a:lnTo>
                    <a:pt x="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5561800" y="2348750"/>
              <a:ext cx="62875" cy="73275"/>
            </a:xfrm>
            <a:custGeom>
              <a:avLst/>
              <a:gdLst/>
              <a:ahLst/>
              <a:cxnLst/>
              <a:rect l="l" t="t" r="r" b="b"/>
              <a:pathLst>
                <a:path w="2515" h="2931" extrusionOk="0">
                  <a:moveTo>
                    <a:pt x="1516" y="1"/>
                  </a:moveTo>
                  <a:lnTo>
                    <a:pt x="240" y="1705"/>
                  </a:lnTo>
                  <a:cubicBezTo>
                    <a:pt x="1" y="2026"/>
                    <a:pt x="40" y="2476"/>
                    <a:pt x="329" y="2750"/>
                  </a:cubicBezTo>
                  <a:cubicBezTo>
                    <a:pt x="453" y="2867"/>
                    <a:pt x="616" y="2931"/>
                    <a:pt x="784" y="2931"/>
                  </a:cubicBezTo>
                  <a:cubicBezTo>
                    <a:pt x="952" y="2931"/>
                    <a:pt x="1115" y="2869"/>
                    <a:pt x="1238" y="2754"/>
                  </a:cubicBezTo>
                  <a:lnTo>
                    <a:pt x="2515" y="1563"/>
                  </a:lnTo>
                  <a:lnTo>
                    <a:pt x="2448" y="1492"/>
                  </a:lnTo>
                  <a:lnTo>
                    <a:pt x="1172" y="2683"/>
                  </a:lnTo>
                  <a:cubicBezTo>
                    <a:pt x="1063" y="2784"/>
                    <a:pt x="924" y="2835"/>
                    <a:pt x="786" y="2835"/>
                  </a:cubicBezTo>
                  <a:cubicBezTo>
                    <a:pt x="646" y="2835"/>
                    <a:pt x="506" y="2783"/>
                    <a:pt x="396" y="2679"/>
                  </a:cubicBezTo>
                  <a:cubicBezTo>
                    <a:pt x="141" y="2438"/>
                    <a:pt x="107" y="2045"/>
                    <a:pt x="318" y="1763"/>
                  </a:cubicBezTo>
                  <a:lnTo>
                    <a:pt x="1594" y="57"/>
                  </a:lnTo>
                  <a:lnTo>
                    <a:pt x="1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5526475" y="2421700"/>
              <a:ext cx="75450" cy="73325"/>
            </a:xfrm>
            <a:custGeom>
              <a:avLst/>
              <a:gdLst/>
              <a:ahLst/>
              <a:cxnLst/>
              <a:rect l="l" t="t" r="r" b="b"/>
              <a:pathLst>
                <a:path w="3018" h="2933" extrusionOk="0">
                  <a:moveTo>
                    <a:pt x="2950" y="0"/>
                  </a:moveTo>
                  <a:lnTo>
                    <a:pt x="0" y="2863"/>
                  </a:lnTo>
                  <a:lnTo>
                    <a:pt x="68" y="2932"/>
                  </a:lnTo>
                  <a:lnTo>
                    <a:pt x="3017" y="70"/>
                  </a:lnTo>
                  <a:lnTo>
                    <a:pt x="29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5582625" y="2404300"/>
              <a:ext cx="46125" cy="109150"/>
            </a:xfrm>
            <a:custGeom>
              <a:avLst/>
              <a:gdLst/>
              <a:ahLst/>
              <a:cxnLst/>
              <a:rect l="l" t="t" r="r" b="b"/>
              <a:pathLst>
                <a:path w="1845" h="4366" extrusionOk="0">
                  <a:moveTo>
                    <a:pt x="842" y="0"/>
                  </a:moveTo>
                  <a:cubicBezTo>
                    <a:pt x="833" y="29"/>
                    <a:pt x="1" y="2760"/>
                    <a:pt x="1779" y="4365"/>
                  </a:cubicBezTo>
                  <a:lnTo>
                    <a:pt x="1845" y="4293"/>
                  </a:lnTo>
                  <a:cubicBezTo>
                    <a:pt x="940" y="3478"/>
                    <a:pt x="739" y="2364"/>
                    <a:pt x="732" y="1573"/>
                  </a:cubicBezTo>
                  <a:cubicBezTo>
                    <a:pt x="725" y="1053"/>
                    <a:pt x="794" y="532"/>
                    <a:pt x="934" y="30"/>
                  </a:cubicBezTo>
                  <a:lnTo>
                    <a:pt x="8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5688425" y="2571750"/>
              <a:ext cx="143675" cy="201800"/>
            </a:xfrm>
            <a:custGeom>
              <a:avLst/>
              <a:gdLst/>
              <a:ahLst/>
              <a:cxnLst/>
              <a:rect l="l" t="t" r="r" b="b"/>
              <a:pathLst>
                <a:path w="5747" h="8072" extrusionOk="0">
                  <a:moveTo>
                    <a:pt x="2912" y="1"/>
                  </a:moveTo>
                  <a:lnTo>
                    <a:pt x="1" y="5549"/>
                  </a:lnTo>
                  <a:cubicBezTo>
                    <a:pt x="506" y="6449"/>
                    <a:pt x="991" y="7301"/>
                    <a:pt x="1448" y="8072"/>
                  </a:cubicBezTo>
                  <a:lnTo>
                    <a:pt x="5746" y="2865"/>
                  </a:lnTo>
                  <a:lnTo>
                    <a:pt x="2912" y="1"/>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5785775" y="2547800"/>
              <a:ext cx="1221950" cy="657000"/>
            </a:xfrm>
            <a:custGeom>
              <a:avLst/>
              <a:gdLst/>
              <a:ahLst/>
              <a:cxnLst/>
              <a:rect l="l" t="t" r="r" b="b"/>
              <a:pathLst>
                <a:path w="48878" h="26280" extrusionOk="0">
                  <a:moveTo>
                    <a:pt x="48878" y="0"/>
                  </a:moveTo>
                  <a:lnTo>
                    <a:pt x="1" y="24420"/>
                  </a:lnTo>
                  <a:cubicBezTo>
                    <a:pt x="676" y="25054"/>
                    <a:pt x="1353" y="25679"/>
                    <a:pt x="2017" y="26280"/>
                  </a:cubicBezTo>
                  <a:lnTo>
                    <a:pt x="48878" y="2868"/>
                  </a:lnTo>
                  <a:lnTo>
                    <a:pt x="488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6018875" y="2220125"/>
              <a:ext cx="988850" cy="516200"/>
            </a:xfrm>
            <a:custGeom>
              <a:avLst/>
              <a:gdLst/>
              <a:ahLst/>
              <a:cxnLst/>
              <a:rect l="l" t="t" r="r" b="b"/>
              <a:pathLst>
                <a:path w="39554" h="20648" extrusionOk="0">
                  <a:moveTo>
                    <a:pt x="39554" y="1"/>
                  </a:moveTo>
                  <a:cubicBezTo>
                    <a:pt x="39554" y="1"/>
                    <a:pt x="37628" y="152"/>
                    <a:pt x="36094" y="270"/>
                  </a:cubicBezTo>
                  <a:cubicBezTo>
                    <a:pt x="23370" y="10384"/>
                    <a:pt x="6214" y="15006"/>
                    <a:pt x="6214" y="15006"/>
                  </a:cubicBezTo>
                  <a:lnTo>
                    <a:pt x="1" y="20647"/>
                  </a:lnTo>
                  <a:lnTo>
                    <a:pt x="39554" y="887"/>
                  </a:lnTo>
                  <a:lnTo>
                    <a:pt x="395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5733800" y="2472375"/>
              <a:ext cx="1273925" cy="683500"/>
            </a:xfrm>
            <a:custGeom>
              <a:avLst/>
              <a:gdLst/>
              <a:ahLst/>
              <a:cxnLst/>
              <a:rect l="l" t="t" r="r" b="b"/>
              <a:pathLst>
                <a:path w="50957" h="27340" extrusionOk="0">
                  <a:moveTo>
                    <a:pt x="50957" y="0"/>
                  </a:moveTo>
                  <a:lnTo>
                    <a:pt x="0" y="25458"/>
                  </a:lnTo>
                  <a:cubicBezTo>
                    <a:pt x="647" y="26081"/>
                    <a:pt x="1309" y="26714"/>
                    <a:pt x="1974" y="27339"/>
                  </a:cubicBezTo>
                  <a:lnTo>
                    <a:pt x="50957" y="2867"/>
                  </a:lnTo>
                  <a:lnTo>
                    <a:pt x="5095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5838850" y="2623250"/>
              <a:ext cx="1168875" cy="629475"/>
            </a:xfrm>
            <a:custGeom>
              <a:avLst/>
              <a:gdLst/>
              <a:ahLst/>
              <a:cxnLst/>
              <a:rect l="l" t="t" r="r" b="b"/>
              <a:pathLst>
                <a:path w="46755" h="25179" extrusionOk="0">
                  <a:moveTo>
                    <a:pt x="46755" y="1"/>
                  </a:moveTo>
                  <a:lnTo>
                    <a:pt x="0" y="23359"/>
                  </a:lnTo>
                  <a:cubicBezTo>
                    <a:pt x="558" y="23862"/>
                    <a:pt x="1106" y="24348"/>
                    <a:pt x="1635" y="24809"/>
                  </a:cubicBezTo>
                  <a:cubicBezTo>
                    <a:pt x="1788" y="24940"/>
                    <a:pt x="1942" y="25064"/>
                    <a:pt x="2100" y="25179"/>
                  </a:cubicBezTo>
                  <a:lnTo>
                    <a:pt x="23323" y="14574"/>
                  </a:lnTo>
                  <a:cubicBezTo>
                    <a:pt x="23375" y="14505"/>
                    <a:pt x="23426" y="14434"/>
                    <a:pt x="23479" y="14363"/>
                  </a:cubicBezTo>
                  <a:lnTo>
                    <a:pt x="23552" y="14461"/>
                  </a:lnTo>
                  <a:lnTo>
                    <a:pt x="46755" y="2869"/>
                  </a:lnTo>
                  <a:lnTo>
                    <a:pt x="467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6429675" y="2698675"/>
              <a:ext cx="578050" cy="340975"/>
            </a:xfrm>
            <a:custGeom>
              <a:avLst/>
              <a:gdLst/>
              <a:ahLst/>
              <a:cxnLst/>
              <a:rect l="l" t="t" r="r" b="b"/>
              <a:pathLst>
                <a:path w="23122" h="13639" extrusionOk="0">
                  <a:moveTo>
                    <a:pt x="23122" y="1"/>
                  </a:moveTo>
                  <a:lnTo>
                    <a:pt x="0" y="11552"/>
                  </a:lnTo>
                  <a:lnTo>
                    <a:pt x="1561" y="13639"/>
                  </a:lnTo>
                  <a:lnTo>
                    <a:pt x="23122" y="2867"/>
                  </a:lnTo>
                  <a:lnTo>
                    <a:pt x="231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5894375" y="2993575"/>
              <a:ext cx="523150" cy="292900"/>
            </a:xfrm>
            <a:custGeom>
              <a:avLst/>
              <a:gdLst/>
              <a:ahLst/>
              <a:cxnLst/>
              <a:rect l="l" t="t" r="r" b="b"/>
              <a:pathLst>
                <a:path w="20926" h="11716" extrusionOk="0">
                  <a:moveTo>
                    <a:pt x="20925" y="0"/>
                  </a:moveTo>
                  <a:lnTo>
                    <a:pt x="1" y="10454"/>
                  </a:lnTo>
                  <a:cubicBezTo>
                    <a:pt x="950" y="11133"/>
                    <a:pt x="2054" y="11567"/>
                    <a:pt x="3211" y="11716"/>
                  </a:cubicBezTo>
                  <a:lnTo>
                    <a:pt x="16640" y="5007"/>
                  </a:lnTo>
                  <a:cubicBezTo>
                    <a:pt x="18103" y="3535"/>
                    <a:pt x="19542" y="1853"/>
                    <a:pt x="20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6932675" y="3302225"/>
              <a:ext cx="75050" cy="37525"/>
            </a:xfrm>
            <a:custGeom>
              <a:avLst/>
              <a:gdLst/>
              <a:ahLst/>
              <a:cxnLst/>
              <a:rect l="l" t="t" r="r" b="b"/>
              <a:pathLst>
                <a:path w="3002" h="1501" extrusionOk="0">
                  <a:moveTo>
                    <a:pt x="3002" y="0"/>
                  </a:moveTo>
                  <a:lnTo>
                    <a:pt x="0" y="1501"/>
                  </a:lnTo>
                  <a:lnTo>
                    <a:pt x="3002" y="1501"/>
                  </a:lnTo>
                  <a:lnTo>
                    <a:pt x="3002" y="0"/>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6470775" y="2774100"/>
              <a:ext cx="536950" cy="320525"/>
            </a:xfrm>
            <a:custGeom>
              <a:avLst/>
              <a:gdLst/>
              <a:ahLst/>
              <a:cxnLst/>
              <a:rect l="l" t="t" r="r" b="b"/>
              <a:pathLst>
                <a:path w="21478" h="12821" extrusionOk="0">
                  <a:moveTo>
                    <a:pt x="21478" y="1"/>
                  </a:moveTo>
                  <a:lnTo>
                    <a:pt x="0" y="10732"/>
                  </a:lnTo>
                  <a:lnTo>
                    <a:pt x="1561" y="12820"/>
                  </a:lnTo>
                  <a:lnTo>
                    <a:pt x="21478" y="2869"/>
                  </a:lnTo>
                  <a:lnTo>
                    <a:pt x="2147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6781700" y="3226800"/>
              <a:ext cx="226025" cy="112950"/>
            </a:xfrm>
            <a:custGeom>
              <a:avLst/>
              <a:gdLst/>
              <a:ahLst/>
              <a:cxnLst/>
              <a:rect l="l" t="t" r="r" b="b"/>
              <a:pathLst>
                <a:path w="9041" h="4518" extrusionOk="0">
                  <a:moveTo>
                    <a:pt x="9041" y="0"/>
                  </a:moveTo>
                  <a:lnTo>
                    <a:pt x="0" y="4518"/>
                  </a:lnTo>
                  <a:lnTo>
                    <a:pt x="5738" y="4518"/>
                  </a:lnTo>
                  <a:lnTo>
                    <a:pt x="9041" y="2867"/>
                  </a:lnTo>
                  <a:lnTo>
                    <a:pt x="9041" y="0"/>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6635050" y="3075900"/>
              <a:ext cx="372675" cy="238400"/>
            </a:xfrm>
            <a:custGeom>
              <a:avLst/>
              <a:gdLst/>
              <a:ahLst/>
              <a:cxnLst/>
              <a:rect l="l" t="t" r="r" b="b"/>
              <a:pathLst>
                <a:path w="14907" h="9536" extrusionOk="0">
                  <a:moveTo>
                    <a:pt x="14907" y="1"/>
                  </a:moveTo>
                  <a:lnTo>
                    <a:pt x="0" y="7448"/>
                  </a:lnTo>
                  <a:lnTo>
                    <a:pt x="1561" y="9535"/>
                  </a:lnTo>
                  <a:lnTo>
                    <a:pt x="14907" y="2869"/>
                  </a:lnTo>
                  <a:lnTo>
                    <a:pt x="14907" y="1"/>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5682600" y="2396950"/>
              <a:ext cx="1325125" cy="709400"/>
            </a:xfrm>
            <a:custGeom>
              <a:avLst/>
              <a:gdLst/>
              <a:ahLst/>
              <a:cxnLst/>
              <a:rect l="l" t="t" r="r" b="b"/>
              <a:pathLst>
                <a:path w="53005" h="28376" extrusionOk="0">
                  <a:moveTo>
                    <a:pt x="53005" y="0"/>
                  </a:moveTo>
                  <a:lnTo>
                    <a:pt x="0" y="26482"/>
                  </a:lnTo>
                  <a:cubicBezTo>
                    <a:pt x="620" y="27091"/>
                    <a:pt x="1274" y="27729"/>
                    <a:pt x="1944" y="28376"/>
                  </a:cubicBezTo>
                  <a:lnTo>
                    <a:pt x="53005" y="2865"/>
                  </a:lnTo>
                  <a:lnTo>
                    <a:pt x="530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6676150" y="3151375"/>
              <a:ext cx="331575" cy="188375"/>
            </a:xfrm>
            <a:custGeom>
              <a:avLst/>
              <a:gdLst/>
              <a:ahLst/>
              <a:cxnLst/>
              <a:rect l="l" t="t" r="r" b="b"/>
              <a:pathLst>
                <a:path w="13263" h="7535" extrusionOk="0">
                  <a:moveTo>
                    <a:pt x="13263" y="0"/>
                  </a:moveTo>
                  <a:lnTo>
                    <a:pt x="0" y="6626"/>
                  </a:lnTo>
                  <a:lnTo>
                    <a:pt x="679" y="7535"/>
                  </a:lnTo>
                  <a:lnTo>
                    <a:pt x="3919" y="7535"/>
                  </a:lnTo>
                  <a:lnTo>
                    <a:pt x="13263" y="2867"/>
                  </a:lnTo>
                  <a:lnTo>
                    <a:pt x="13263" y="0"/>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6511825" y="2849575"/>
              <a:ext cx="495900" cy="299950"/>
            </a:xfrm>
            <a:custGeom>
              <a:avLst/>
              <a:gdLst/>
              <a:ahLst/>
              <a:cxnLst/>
              <a:rect l="l" t="t" r="r" b="b"/>
              <a:pathLst>
                <a:path w="19836" h="11998" extrusionOk="0">
                  <a:moveTo>
                    <a:pt x="19836" y="1"/>
                  </a:moveTo>
                  <a:lnTo>
                    <a:pt x="1" y="9911"/>
                  </a:lnTo>
                  <a:lnTo>
                    <a:pt x="1562" y="11998"/>
                  </a:lnTo>
                  <a:lnTo>
                    <a:pt x="19836" y="2867"/>
                  </a:lnTo>
                  <a:lnTo>
                    <a:pt x="198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6594000" y="3000475"/>
              <a:ext cx="413725" cy="258900"/>
            </a:xfrm>
            <a:custGeom>
              <a:avLst/>
              <a:gdLst/>
              <a:ahLst/>
              <a:cxnLst/>
              <a:rect l="l" t="t" r="r" b="b"/>
              <a:pathLst>
                <a:path w="16549" h="10356" extrusionOk="0">
                  <a:moveTo>
                    <a:pt x="16549" y="1"/>
                  </a:moveTo>
                  <a:lnTo>
                    <a:pt x="0" y="8269"/>
                  </a:lnTo>
                  <a:lnTo>
                    <a:pt x="1561" y="10356"/>
                  </a:lnTo>
                  <a:lnTo>
                    <a:pt x="16549" y="2867"/>
                  </a:lnTo>
                  <a:lnTo>
                    <a:pt x="16549" y="1"/>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6552875" y="2925000"/>
              <a:ext cx="454850" cy="279450"/>
            </a:xfrm>
            <a:custGeom>
              <a:avLst/>
              <a:gdLst/>
              <a:ahLst/>
              <a:cxnLst/>
              <a:rect l="l" t="t" r="r" b="b"/>
              <a:pathLst>
                <a:path w="18194" h="11178" extrusionOk="0">
                  <a:moveTo>
                    <a:pt x="18194" y="1"/>
                  </a:moveTo>
                  <a:lnTo>
                    <a:pt x="1" y="9091"/>
                  </a:lnTo>
                  <a:lnTo>
                    <a:pt x="1564" y="11178"/>
                  </a:lnTo>
                  <a:lnTo>
                    <a:pt x="18194" y="2869"/>
                  </a:lnTo>
                  <a:lnTo>
                    <a:pt x="18194" y="1"/>
                  </a:lnTo>
                  <a:close/>
                </a:path>
              </a:pathLst>
            </a:custGeom>
            <a:solidFill>
              <a:srgbClr val="F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5980750" y="3126300"/>
              <a:ext cx="322050" cy="161925"/>
            </a:xfrm>
            <a:custGeom>
              <a:avLst/>
              <a:gdLst/>
              <a:ahLst/>
              <a:cxnLst/>
              <a:rect l="l" t="t" r="r" b="b"/>
              <a:pathLst>
                <a:path w="12882" h="6477" extrusionOk="0">
                  <a:moveTo>
                    <a:pt x="12882" y="1"/>
                  </a:moveTo>
                  <a:lnTo>
                    <a:pt x="0" y="6437"/>
                  </a:lnTo>
                  <a:cubicBezTo>
                    <a:pt x="264" y="6463"/>
                    <a:pt x="531" y="6476"/>
                    <a:pt x="801" y="6476"/>
                  </a:cubicBezTo>
                  <a:cubicBezTo>
                    <a:pt x="4478" y="6476"/>
                    <a:pt x="8761" y="4066"/>
                    <a:pt x="12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5582050" y="2246050"/>
              <a:ext cx="1425675" cy="760250"/>
            </a:xfrm>
            <a:custGeom>
              <a:avLst/>
              <a:gdLst/>
              <a:ahLst/>
              <a:cxnLst/>
              <a:rect l="l" t="t" r="r" b="b"/>
              <a:pathLst>
                <a:path w="57027" h="30410" extrusionOk="0">
                  <a:moveTo>
                    <a:pt x="57027" y="0"/>
                  </a:moveTo>
                  <a:lnTo>
                    <a:pt x="17105" y="19945"/>
                  </a:lnTo>
                  <a:lnTo>
                    <a:pt x="16096" y="20861"/>
                  </a:lnTo>
                  <a:lnTo>
                    <a:pt x="15805" y="20595"/>
                  </a:lnTo>
                  <a:lnTo>
                    <a:pt x="1" y="28491"/>
                  </a:lnTo>
                  <a:cubicBezTo>
                    <a:pt x="493" y="28994"/>
                    <a:pt x="1141" y="29651"/>
                    <a:pt x="1898" y="30410"/>
                  </a:cubicBezTo>
                  <a:lnTo>
                    <a:pt x="57027" y="2867"/>
                  </a:lnTo>
                  <a:lnTo>
                    <a:pt x="57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556325" y="2712050"/>
              <a:ext cx="418200" cy="243775"/>
            </a:xfrm>
            <a:custGeom>
              <a:avLst/>
              <a:gdLst/>
              <a:ahLst/>
              <a:cxnLst/>
              <a:rect l="l" t="t" r="r" b="b"/>
              <a:pathLst>
                <a:path w="16728" h="9751" extrusionOk="0">
                  <a:moveTo>
                    <a:pt x="14706" y="1"/>
                  </a:moveTo>
                  <a:lnTo>
                    <a:pt x="2146" y="6274"/>
                  </a:lnTo>
                  <a:lnTo>
                    <a:pt x="0" y="8795"/>
                  </a:lnTo>
                  <a:cubicBezTo>
                    <a:pt x="0" y="8795"/>
                    <a:pt x="340" y="9148"/>
                    <a:pt x="930" y="9750"/>
                  </a:cubicBezTo>
                  <a:lnTo>
                    <a:pt x="16728" y="1858"/>
                  </a:lnTo>
                  <a:lnTo>
                    <a:pt x="14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615575" y="2663175"/>
              <a:ext cx="305725" cy="199175"/>
            </a:xfrm>
            <a:custGeom>
              <a:avLst/>
              <a:gdLst/>
              <a:ahLst/>
              <a:cxnLst/>
              <a:rect l="l" t="t" r="r" b="b"/>
              <a:pathLst>
                <a:path w="12229" h="7967" extrusionOk="0">
                  <a:moveTo>
                    <a:pt x="10207" y="0"/>
                  </a:moveTo>
                  <a:lnTo>
                    <a:pt x="4251" y="2976"/>
                  </a:lnTo>
                  <a:lnTo>
                    <a:pt x="1" y="7967"/>
                  </a:lnTo>
                  <a:lnTo>
                    <a:pt x="12228" y="1857"/>
                  </a:lnTo>
                  <a:lnTo>
                    <a:pt x="102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632000" y="2321475"/>
              <a:ext cx="1375725" cy="735000"/>
            </a:xfrm>
            <a:custGeom>
              <a:avLst/>
              <a:gdLst/>
              <a:ahLst/>
              <a:cxnLst/>
              <a:rect l="l" t="t" r="r" b="b"/>
              <a:pathLst>
                <a:path w="55029" h="29400" extrusionOk="0">
                  <a:moveTo>
                    <a:pt x="55029" y="0"/>
                  </a:moveTo>
                  <a:lnTo>
                    <a:pt x="1" y="27492"/>
                  </a:lnTo>
                  <a:cubicBezTo>
                    <a:pt x="586" y="28078"/>
                    <a:pt x="1234" y="28721"/>
                    <a:pt x="1921" y="29400"/>
                  </a:cubicBezTo>
                  <a:lnTo>
                    <a:pt x="55029" y="2867"/>
                  </a:lnTo>
                  <a:lnTo>
                    <a:pt x="550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727400" y="2619100"/>
              <a:ext cx="140700" cy="111950"/>
            </a:xfrm>
            <a:custGeom>
              <a:avLst/>
              <a:gdLst/>
              <a:ahLst/>
              <a:cxnLst/>
              <a:rect l="l" t="t" r="r" b="b"/>
              <a:pathLst>
                <a:path w="5628" h="4478" extrusionOk="0">
                  <a:moveTo>
                    <a:pt x="3813" y="0"/>
                  </a:moveTo>
                  <a:lnTo>
                    <a:pt x="1" y="4477"/>
                  </a:lnTo>
                  <a:lnTo>
                    <a:pt x="5628" y="1666"/>
                  </a:lnTo>
                  <a:lnTo>
                    <a:pt x="38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5721825" y="2660725"/>
              <a:ext cx="148925" cy="76875"/>
            </a:xfrm>
            <a:custGeom>
              <a:avLst/>
              <a:gdLst/>
              <a:ahLst/>
              <a:cxnLst/>
              <a:rect l="l" t="t" r="r" b="b"/>
              <a:pathLst>
                <a:path w="5957" h="3075" extrusionOk="0">
                  <a:moveTo>
                    <a:pt x="5851" y="1"/>
                  </a:moveTo>
                  <a:lnTo>
                    <a:pt x="224" y="2812"/>
                  </a:lnTo>
                  <a:lnTo>
                    <a:pt x="1" y="3074"/>
                  </a:lnTo>
                  <a:lnTo>
                    <a:pt x="1" y="3074"/>
                  </a:lnTo>
                  <a:lnTo>
                    <a:pt x="5957" y="98"/>
                  </a:lnTo>
                  <a:lnTo>
                    <a:pt x="58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609950" y="2709575"/>
              <a:ext cx="314000" cy="159350"/>
            </a:xfrm>
            <a:custGeom>
              <a:avLst/>
              <a:gdLst/>
              <a:ahLst/>
              <a:cxnLst/>
              <a:rect l="l" t="t" r="r" b="b"/>
              <a:pathLst>
                <a:path w="12560" h="6374" extrusionOk="0">
                  <a:moveTo>
                    <a:pt x="12453" y="1"/>
                  </a:moveTo>
                  <a:lnTo>
                    <a:pt x="226" y="6111"/>
                  </a:lnTo>
                  <a:lnTo>
                    <a:pt x="1" y="6373"/>
                  </a:lnTo>
                  <a:lnTo>
                    <a:pt x="1" y="6373"/>
                  </a:lnTo>
                  <a:lnTo>
                    <a:pt x="12560" y="98"/>
                  </a:lnTo>
                  <a:lnTo>
                    <a:pt x="12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6009675" y="2242275"/>
              <a:ext cx="998050" cy="502400"/>
            </a:xfrm>
            <a:custGeom>
              <a:avLst/>
              <a:gdLst/>
              <a:ahLst/>
              <a:cxnLst/>
              <a:rect l="l" t="t" r="r" b="b"/>
              <a:pathLst>
                <a:path w="39922" h="20096" extrusionOk="0">
                  <a:moveTo>
                    <a:pt x="39922" y="1"/>
                  </a:moveTo>
                  <a:lnTo>
                    <a:pt x="369" y="19761"/>
                  </a:lnTo>
                  <a:lnTo>
                    <a:pt x="0" y="20096"/>
                  </a:lnTo>
                  <a:lnTo>
                    <a:pt x="39922" y="151"/>
                  </a:lnTo>
                  <a:lnTo>
                    <a:pt x="39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5579575" y="2758475"/>
              <a:ext cx="397600" cy="199875"/>
            </a:xfrm>
            <a:custGeom>
              <a:avLst/>
              <a:gdLst/>
              <a:ahLst/>
              <a:cxnLst/>
              <a:rect l="l" t="t" r="r" b="b"/>
              <a:pathLst>
                <a:path w="15904" h="7995" extrusionOk="0">
                  <a:moveTo>
                    <a:pt x="15798" y="1"/>
                  </a:moveTo>
                  <a:lnTo>
                    <a:pt x="0" y="7893"/>
                  </a:lnTo>
                  <a:lnTo>
                    <a:pt x="100" y="7994"/>
                  </a:lnTo>
                  <a:lnTo>
                    <a:pt x="15904" y="98"/>
                  </a:lnTo>
                  <a:lnTo>
                    <a:pt x="157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5629475" y="2317700"/>
              <a:ext cx="1378250" cy="691075"/>
            </a:xfrm>
            <a:custGeom>
              <a:avLst/>
              <a:gdLst/>
              <a:ahLst/>
              <a:cxnLst/>
              <a:rect l="l" t="t" r="r" b="b"/>
              <a:pathLst>
                <a:path w="55130" h="27643" extrusionOk="0">
                  <a:moveTo>
                    <a:pt x="55130" y="1"/>
                  </a:moveTo>
                  <a:lnTo>
                    <a:pt x="1" y="27544"/>
                  </a:lnTo>
                  <a:lnTo>
                    <a:pt x="102" y="27643"/>
                  </a:lnTo>
                  <a:lnTo>
                    <a:pt x="55130" y="151"/>
                  </a:lnTo>
                  <a:lnTo>
                    <a:pt x="551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5680025" y="2393175"/>
              <a:ext cx="1327700" cy="665825"/>
            </a:xfrm>
            <a:custGeom>
              <a:avLst/>
              <a:gdLst/>
              <a:ahLst/>
              <a:cxnLst/>
              <a:rect l="l" t="t" r="r" b="b"/>
              <a:pathLst>
                <a:path w="53108" h="26633" extrusionOk="0">
                  <a:moveTo>
                    <a:pt x="53108" y="1"/>
                  </a:moveTo>
                  <a:lnTo>
                    <a:pt x="0" y="26532"/>
                  </a:lnTo>
                  <a:lnTo>
                    <a:pt x="103" y="26633"/>
                  </a:lnTo>
                  <a:lnTo>
                    <a:pt x="53108" y="151"/>
                  </a:lnTo>
                  <a:lnTo>
                    <a:pt x="531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5731175" y="2468600"/>
              <a:ext cx="1276550" cy="640225"/>
            </a:xfrm>
            <a:custGeom>
              <a:avLst/>
              <a:gdLst/>
              <a:ahLst/>
              <a:cxnLst/>
              <a:rect l="l" t="t" r="r" b="b"/>
              <a:pathLst>
                <a:path w="51062" h="25609" extrusionOk="0">
                  <a:moveTo>
                    <a:pt x="51062" y="1"/>
                  </a:moveTo>
                  <a:lnTo>
                    <a:pt x="1" y="25510"/>
                  </a:lnTo>
                  <a:lnTo>
                    <a:pt x="105" y="25609"/>
                  </a:lnTo>
                  <a:lnTo>
                    <a:pt x="51062" y="151"/>
                  </a:lnTo>
                  <a:lnTo>
                    <a:pt x="510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5783125" y="2544025"/>
              <a:ext cx="1224600" cy="614275"/>
            </a:xfrm>
            <a:custGeom>
              <a:avLst/>
              <a:gdLst/>
              <a:ahLst/>
              <a:cxnLst/>
              <a:rect l="l" t="t" r="r" b="b"/>
              <a:pathLst>
                <a:path w="48984" h="24571" extrusionOk="0">
                  <a:moveTo>
                    <a:pt x="48984" y="1"/>
                  </a:moveTo>
                  <a:lnTo>
                    <a:pt x="1" y="24473"/>
                  </a:lnTo>
                  <a:lnTo>
                    <a:pt x="107" y="24571"/>
                  </a:lnTo>
                  <a:lnTo>
                    <a:pt x="48984" y="151"/>
                  </a:lnTo>
                  <a:lnTo>
                    <a:pt x="48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5836175" y="2619500"/>
              <a:ext cx="1171550" cy="587750"/>
            </a:xfrm>
            <a:custGeom>
              <a:avLst/>
              <a:gdLst/>
              <a:ahLst/>
              <a:cxnLst/>
              <a:rect l="l" t="t" r="r" b="b"/>
              <a:pathLst>
                <a:path w="46862" h="23510" extrusionOk="0">
                  <a:moveTo>
                    <a:pt x="46862" y="0"/>
                  </a:moveTo>
                  <a:lnTo>
                    <a:pt x="1" y="23412"/>
                  </a:lnTo>
                  <a:lnTo>
                    <a:pt x="107" y="23509"/>
                  </a:lnTo>
                  <a:lnTo>
                    <a:pt x="46862" y="151"/>
                  </a:lnTo>
                  <a:lnTo>
                    <a:pt x="468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6417500" y="2984700"/>
              <a:ext cx="12200" cy="8900"/>
            </a:xfrm>
            <a:custGeom>
              <a:avLst/>
              <a:gdLst/>
              <a:ahLst/>
              <a:cxnLst/>
              <a:rect l="l" t="t" r="r" b="b"/>
              <a:pathLst>
                <a:path w="488" h="356" extrusionOk="0">
                  <a:moveTo>
                    <a:pt x="406" y="1"/>
                  </a:moveTo>
                  <a:lnTo>
                    <a:pt x="177" y="116"/>
                  </a:lnTo>
                  <a:cubicBezTo>
                    <a:pt x="119" y="196"/>
                    <a:pt x="59" y="275"/>
                    <a:pt x="0" y="355"/>
                  </a:cubicBezTo>
                  <a:lnTo>
                    <a:pt x="487" y="111"/>
                  </a:lnTo>
                  <a:lnTo>
                    <a:pt x="406" y="1"/>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5891325" y="2987600"/>
              <a:ext cx="530625" cy="267300"/>
            </a:xfrm>
            <a:custGeom>
              <a:avLst/>
              <a:gdLst/>
              <a:ahLst/>
              <a:cxnLst/>
              <a:rect l="l" t="t" r="r" b="b"/>
              <a:pathLst>
                <a:path w="21225" h="10692" extrusionOk="0">
                  <a:moveTo>
                    <a:pt x="21224" y="0"/>
                  </a:moveTo>
                  <a:lnTo>
                    <a:pt x="1" y="10603"/>
                  </a:lnTo>
                  <a:cubicBezTo>
                    <a:pt x="41" y="10633"/>
                    <a:pt x="82" y="10663"/>
                    <a:pt x="123" y="10692"/>
                  </a:cubicBezTo>
                  <a:lnTo>
                    <a:pt x="21047" y="239"/>
                  </a:lnTo>
                  <a:cubicBezTo>
                    <a:pt x="21106" y="159"/>
                    <a:pt x="21166" y="80"/>
                    <a:pt x="21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6427625" y="2694925"/>
              <a:ext cx="580100" cy="292550"/>
            </a:xfrm>
            <a:custGeom>
              <a:avLst/>
              <a:gdLst/>
              <a:ahLst/>
              <a:cxnLst/>
              <a:rect l="l" t="t" r="r" b="b"/>
              <a:pathLst>
                <a:path w="23204" h="11702" extrusionOk="0">
                  <a:moveTo>
                    <a:pt x="23204" y="0"/>
                  </a:moveTo>
                  <a:lnTo>
                    <a:pt x="1" y="11592"/>
                  </a:lnTo>
                  <a:lnTo>
                    <a:pt x="82" y="11702"/>
                  </a:lnTo>
                  <a:lnTo>
                    <a:pt x="23204" y="151"/>
                  </a:lnTo>
                  <a:lnTo>
                    <a:pt x="232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5974650" y="3118775"/>
              <a:ext cx="335725" cy="168450"/>
            </a:xfrm>
            <a:custGeom>
              <a:avLst/>
              <a:gdLst/>
              <a:ahLst/>
              <a:cxnLst/>
              <a:rect l="l" t="t" r="r" b="b"/>
              <a:pathLst>
                <a:path w="13429" h="6738" extrusionOk="0">
                  <a:moveTo>
                    <a:pt x="13429" y="0"/>
                  </a:moveTo>
                  <a:lnTo>
                    <a:pt x="0" y="6710"/>
                  </a:lnTo>
                  <a:cubicBezTo>
                    <a:pt x="81" y="6720"/>
                    <a:pt x="163" y="6731"/>
                    <a:pt x="244" y="6738"/>
                  </a:cubicBezTo>
                  <a:lnTo>
                    <a:pt x="13124" y="303"/>
                  </a:lnTo>
                  <a:cubicBezTo>
                    <a:pt x="13227" y="202"/>
                    <a:pt x="13328" y="101"/>
                    <a:pt x="13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6468700" y="2770350"/>
              <a:ext cx="539025" cy="272050"/>
            </a:xfrm>
            <a:custGeom>
              <a:avLst/>
              <a:gdLst/>
              <a:ahLst/>
              <a:cxnLst/>
              <a:rect l="l" t="t" r="r" b="b"/>
              <a:pathLst>
                <a:path w="21561" h="10882" extrusionOk="0">
                  <a:moveTo>
                    <a:pt x="21561" y="0"/>
                  </a:moveTo>
                  <a:lnTo>
                    <a:pt x="0" y="10772"/>
                  </a:lnTo>
                  <a:lnTo>
                    <a:pt x="83" y="10882"/>
                  </a:lnTo>
                  <a:lnTo>
                    <a:pt x="21561" y="151"/>
                  </a:lnTo>
                  <a:lnTo>
                    <a:pt x="21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6509800" y="2845825"/>
              <a:ext cx="497925" cy="251550"/>
            </a:xfrm>
            <a:custGeom>
              <a:avLst/>
              <a:gdLst/>
              <a:ahLst/>
              <a:cxnLst/>
              <a:rect l="l" t="t" r="r" b="b"/>
              <a:pathLst>
                <a:path w="19917" h="10062" extrusionOk="0">
                  <a:moveTo>
                    <a:pt x="19917" y="0"/>
                  </a:moveTo>
                  <a:lnTo>
                    <a:pt x="0" y="9951"/>
                  </a:lnTo>
                  <a:lnTo>
                    <a:pt x="82" y="10061"/>
                  </a:lnTo>
                  <a:lnTo>
                    <a:pt x="19917" y="151"/>
                  </a:lnTo>
                  <a:lnTo>
                    <a:pt x="199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6550850" y="2921250"/>
              <a:ext cx="456875" cy="231025"/>
            </a:xfrm>
            <a:custGeom>
              <a:avLst/>
              <a:gdLst/>
              <a:ahLst/>
              <a:cxnLst/>
              <a:rect l="l" t="t" r="r" b="b"/>
              <a:pathLst>
                <a:path w="18275" h="9241" extrusionOk="0">
                  <a:moveTo>
                    <a:pt x="18275" y="0"/>
                  </a:moveTo>
                  <a:lnTo>
                    <a:pt x="1" y="9131"/>
                  </a:lnTo>
                  <a:lnTo>
                    <a:pt x="82" y="9241"/>
                  </a:lnTo>
                  <a:lnTo>
                    <a:pt x="18275" y="151"/>
                  </a:lnTo>
                  <a:lnTo>
                    <a:pt x="18275" y="0"/>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6591950" y="2996700"/>
              <a:ext cx="415775" cy="210500"/>
            </a:xfrm>
            <a:custGeom>
              <a:avLst/>
              <a:gdLst/>
              <a:ahLst/>
              <a:cxnLst/>
              <a:rect l="l" t="t" r="r" b="b"/>
              <a:pathLst>
                <a:path w="16631" h="8420" extrusionOk="0">
                  <a:moveTo>
                    <a:pt x="16631" y="1"/>
                  </a:moveTo>
                  <a:lnTo>
                    <a:pt x="1" y="8310"/>
                  </a:lnTo>
                  <a:lnTo>
                    <a:pt x="82" y="8420"/>
                  </a:lnTo>
                  <a:lnTo>
                    <a:pt x="16631" y="152"/>
                  </a:lnTo>
                  <a:lnTo>
                    <a:pt x="16631" y="1"/>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6633000" y="3072150"/>
              <a:ext cx="374725" cy="189975"/>
            </a:xfrm>
            <a:custGeom>
              <a:avLst/>
              <a:gdLst/>
              <a:ahLst/>
              <a:cxnLst/>
              <a:rect l="l" t="t" r="r" b="b"/>
              <a:pathLst>
                <a:path w="14989" h="7599" extrusionOk="0">
                  <a:moveTo>
                    <a:pt x="14989" y="0"/>
                  </a:moveTo>
                  <a:lnTo>
                    <a:pt x="1" y="7489"/>
                  </a:lnTo>
                  <a:lnTo>
                    <a:pt x="82" y="7598"/>
                  </a:lnTo>
                  <a:lnTo>
                    <a:pt x="14989" y="151"/>
                  </a:lnTo>
                  <a:lnTo>
                    <a:pt x="14989" y="0"/>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6674075" y="3147600"/>
              <a:ext cx="333650" cy="169450"/>
            </a:xfrm>
            <a:custGeom>
              <a:avLst/>
              <a:gdLst/>
              <a:ahLst/>
              <a:cxnLst/>
              <a:rect l="l" t="t" r="r" b="b"/>
              <a:pathLst>
                <a:path w="13346" h="6778" extrusionOk="0">
                  <a:moveTo>
                    <a:pt x="13346" y="1"/>
                  </a:moveTo>
                  <a:lnTo>
                    <a:pt x="0" y="6667"/>
                  </a:lnTo>
                  <a:lnTo>
                    <a:pt x="83" y="6777"/>
                  </a:lnTo>
                  <a:lnTo>
                    <a:pt x="13346" y="151"/>
                  </a:lnTo>
                  <a:lnTo>
                    <a:pt x="13346" y="1"/>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6774125" y="3223025"/>
              <a:ext cx="233600" cy="116725"/>
            </a:xfrm>
            <a:custGeom>
              <a:avLst/>
              <a:gdLst/>
              <a:ahLst/>
              <a:cxnLst/>
              <a:rect l="l" t="t" r="r" b="b"/>
              <a:pathLst>
                <a:path w="9344" h="4669" extrusionOk="0">
                  <a:moveTo>
                    <a:pt x="9344" y="1"/>
                  </a:moveTo>
                  <a:lnTo>
                    <a:pt x="0" y="4669"/>
                  </a:lnTo>
                  <a:lnTo>
                    <a:pt x="303" y="4669"/>
                  </a:lnTo>
                  <a:lnTo>
                    <a:pt x="9344" y="151"/>
                  </a:lnTo>
                  <a:lnTo>
                    <a:pt x="9344" y="1"/>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6925150" y="3298450"/>
              <a:ext cx="82575" cy="41300"/>
            </a:xfrm>
            <a:custGeom>
              <a:avLst/>
              <a:gdLst/>
              <a:ahLst/>
              <a:cxnLst/>
              <a:rect l="l" t="t" r="r" b="b"/>
              <a:pathLst>
                <a:path w="3303" h="1652" extrusionOk="0">
                  <a:moveTo>
                    <a:pt x="3303" y="1"/>
                  </a:moveTo>
                  <a:lnTo>
                    <a:pt x="0" y="1652"/>
                  </a:lnTo>
                  <a:lnTo>
                    <a:pt x="301" y="1652"/>
                  </a:lnTo>
                  <a:lnTo>
                    <a:pt x="3303" y="151"/>
                  </a:lnTo>
                  <a:lnTo>
                    <a:pt x="3303" y="1"/>
                  </a:lnTo>
                  <a:close/>
                </a:path>
              </a:pathLst>
            </a:custGeom>
            <a:solidFill>
              <a:srgbClr val="002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6136650" y="1860600"/>
              <a:ext cx="514950" cy="523075"/>
            </a:xfrm>
            <a:custGeom>
              <a:avLst/>
              <a:gdLst/>
              <a:ahLst/>
              <a:cxnLst/>
              <a:rect l="l" t="t" r="r" b="b"/>
              <a:pathLst>
                <a:path w="20598" h="20923" extrusionOk="0">
                  <a:moveTo>
                    <a:pt x="11974" y="1"/>
                  </a:moveTo>
                  <a:cubicBezTo>
                    <a:pt x="11621" y="1"/>
                    <a:pt x="11271" y="101"/>
                    <a:pt x="10967" y="296"/>
                  </a:cubicBezTo>
                  <a:lnTo>
                    <a:pt x="1267" y="6502"/>
                  </a:lnTo>
                  <a:cubicBezTo>
                    <a:pt x="417" y="7048"/>
                    <a:pt x="1" y="8056"/>
                    <a:pt x="190" y="9049"/>
                  </a:cubicBezTo>
                  <a:cubicBezTo>
                    <a:pt x="807" y="12274"/>
                    <a:pt x="57" y="18225"/>
                    <a:pt x="1505" y="20923"/>
                  </a:cubicBezTo>
                  <a:lnTo>
                    <a:pt x="3289" y="19760"/>
                  </a:lnTo>
                  <a:cubicBezTo>
                    <a:pt x="3009" y="19009"/>
                    <a:pt x="2657" y="17770"/>
                    <a:pt x="2679" y="16336"/>
                  </a:cubicBezTo>
                  <a:lnTo>
                    <a:pt x="2679" y="16336"/>
                  </a:lnTo>
                  <a:cubicBezTo>
                    <a:pt x="2893" y="17467"/>
                    <a:pt x="3529" y="18667"/>
                    <a:pt x="3928" y="19342"/>
                  </a:cubicBezTo>
                  <a:lnTo>
                    <a:pt x="20597" y="8491"/>
                  </a:lnTo>
                  <a:cubicBezTo>
                    <a:pt x="18363" y="2631"/>
                    <a:pt x="14343" y="688"/>
                    <a:pt x="12556" y="94"/>
                  </a:cubicBezTo>
                  <a:cubicBezTo>
                    <a:pt x="12366" y="32"/>
                    <a:pt x="12169" y="1"/>
                    <a:pt x="11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6341925" y="2120300"/>
              <a:ext cx="225775" cy="162850"/>
            </a:xfrm>
            <a:custGeom>
              <a:avLst/>
              <a:gdLst/>
              <a:ahLst/>
              <a:cxnLst/>
              <a:rect l="l" t="t" r="r" b="b"/>
              <a:pathLst>
                <a:path w="9031" h="6514" extrusionOk="0">
                  <a:moveTo>
                    <a:pt x="6131" y="1"/>
                  </a:moveTo>
                  <a:lnTo>
                    <a:pt x="1" y="4137"/>
                  </a:lnTo>
                  <a:lnTo>
                    <a:pt x="1434" y="6194"/>
                  </a:lnTo>
                  <a:cubicBezTo>
                    <a:pt x="2113" y="6416"/>
                    <a:pt x="2783" y="6513"/>
                    <a:pt x="3428" y="6513"/>
                  </a:cubicBezTo>
                  <a:cubicBezTo>
                    <a:pt x="4849" y="6513"/>
                    <a:pt x="6152" y="6042"/>
                    <a:pt x="7167" y="5392"/>
                  </a:cubicBezTo>
                  <a:lnTo>
                    <a:pt x="7171" y="5388"/>
                  </a:lnTo>
                  <a:cubicBezTo>
                    <a:pt x="7171" y="5388"/>
                    <a:pt x="7172" y="5386"/>
                    <a:pt x="7174" y="5386"/>
                  </a:cubicBezTo>
                  <a:cubicBezTo>
                    <a:pt x="7890" y="4924"/>
                    <a:pt x="8519" y="4339"/>
                    <a:pt x="9031" y="3657"/>
                  </a:cubicBezTo>
                  <a:lnTo>
                    <a:pt x="9031" y="3656"/>
                  </a:lnTo>
                  <a:lnTo>
                    <a:pt x="6131" y="1"/>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5984425" y="2704300"/>
              <a:ext cx="131250" cy="193175"/>
            </a:xfrm>
            <a:custGeom>
              <a:avLst/>
              <a:gdLst/>
              <a:ahLst/>
              <a:cxnLst/>
              <a:rect l="l" t="t" r="r" b="b"/>
              <a:pathLst>
                <a:path w="5250" h="7727" extrusionOk="0">
                  <a:moveTo>
                    <a:pt x="2787" y="1"/>
                  </a:moveTo>
                  <a:lnTo>
                    <a:pt x="1" y="2531"/>
                  </a:lnTo>
                  <a:lnTo>
                    <a:pt x="5250" y="7727"/>
                  </a:lnTo>
                  <a:lnTo>
                    <a:pt x="2787" y="1"/>
                  </a:lnTo>
                  <a:close/>
                </a:path>
              </a:pathLst>
            </a:custGeom>
            <a:solidFill>
              <a:srgbClr val="1956C0">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6311825" y="2832525"/>
              <a:ext cx="114025" cy="272900"/>
            </a:xfrm>
            <a:custGeom>
              <a:avLst/>
              <a:gdLst/>
              <a:ahLst/>
              <a:cxnLst/>
              <a:rect l="l" t="t" r="r" b="b"/>
              <a:pathLst>
                <a:path w="4561" h="10916" extrusionOk="0">
                  <a:moveTo>
                    <a:pt x="0" y="1"/>
                  </a:moveTo>
                  <a:lnTo>
                    <a:pt x="461" y="10915"/>
                  </a:lnTo>
                  <a:cubicBezTo>
                    <a:pt x="1862" y="9450"/>
                    <a:pt x="3239" y="7801"/>
                    <a:pt x="4560" y="5990"/>
                  </a:cubicBezTo>
                  <a:lnTo>
                    <a:pt x="0" y="1"/>
                  </a:lnTo>
                  <a:close/>
                </a:path>
              </a:pathLst>
            </a:custGeom>
            <a:solidFill>
              <a:srgbClr val="1956C0">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6535925" y="2880500"/>
              <a:ext cx="75800" cy="85600"/>
            </a:xfrm>
            <a:custGeom>
              <a:avLst/>
              <a:gdLst/>
              <a:ahLst/>
              <a:cxnLst/>
              <a:rect l="l" t="t" r="r" b="b"/>
              <a:pathLst>
                <a:path w="3032" h="3424" extrusionOk="0">
                  <a:moveTo>
                    <a:pt x="1515" y="0"/>
                  </a:moveTo>
                  <a:lnTo>
                    <a:pt x="0" y="759"/>
                  </a:lnTo>
                  <a:lnTo>
                    <a:pt x="3032" y="3423"/>
                  </a:lnTo>
                  <a:lnTo>
                    <a:pt x="3032" y="3423"/>
                  </a:lnTo>
                  <a:lnTo>
                    <a:pt x="151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6651425" y="2821325"/>
              <a:ext cx="356300" cy="301775"/>
            </a:xfrm>
            <a:custGeom>
              <a:avLst/>
              <a:gdLst/>
              <a:ahLst/>
              <a:cxnLst/>
              <a:rect l="l" t="t" r="r" b="b"/>
              <a:pathLst>
                <a:path w="14252" h="12071" extrusionOk="0">
                  <a:moveTo>
                    <a:pt x="14252" y="1"/>
                  </a:moveTo>
                  <a:lnTo>
                    <a:pt x="1" y="7069"/>
                  </a:lnTo>
                  <a:cubicBezTo>
                    <a:pt x="162" y="7338"/>
                    <a:pt x="1237" y="9060"/>
                    <a:pt x="3021" y="10400"/>
                  </a:cubicBezTo>
                  <a:cubicBezTo>
                    <a:pt x="4164" y="11259"/>
                    <a:pt x="5757" y="12071"/>
                    <a:pt x="7699" y="12071"/>
                  </a:cubicBezTo>
                  <a:cubicBezTo>
                    <a:pt x="8778" y="12071"/>
                    <a:pt x="9964" y="11820"/>
                    <a:pt x="11240" y="11188"/>
                  </a:cubicBezTo>
                  <a:cubicBezTo>
                    <a:pt x="12627" y="10499"/>
                    <a:pt x="13591" y="9622"/>
                    <a:pt x="14252" y="8676"/>
                  </a:cubicBezTo>
                  <a:lnTo>
                    <a:pt x="142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6481050" y="2663750"/>
              <a:ext cx="526675" cy="1160225"/>
            </a:xfrm>
            <a:custGeom>
              <a:avLst/>
              <a:gdLst/>
              <a:ahLst/>
              <a:cxnLst/>
              <a:rect l="l" t="t" r="r" b="b"/>
              <a:pathLst>
                <a:path w="21067" h="46409" extrusionOk="0">
                  <a:moveTo>
                    <a:pt x="21067" y="0"/>
                  </a:moveTo>
                  <a:lnTo>
                    <a:pt x="0" y="10525"/>
                  </a:lnTo>
                  <a:lnTo>
                    <a:pt x="2686" y="21525"/>
                  </a:lnTo>
                  <a:lnTo>
                    <a:pt x="21067" y="46409"/>
                  </a:lnTo>
                  <a:lnTo>
                    <a:pt x="21067" y="15117"/>
                  </a:lnTo>
                  <a:cubicBezTo>
                    <a:pt x="20402" y="16037"/>
                    <a:pt x="19446" y="16889"/>
                    <a:pt x="18090" y="17562"/>
                  </a:cubicBezTo>
                  <a:cubicBezTo>
                    <a:pt x="16801" y="18200"/>
                    <a:pt x="15603" y="18453"/>
                    <a:pt x="14513" y="18453"/>
                  </a:cubicBezTo>
                  <a:cubicBezTo>
                    <a:pt x="12552" y="18453"/>
                    <a:pt x="10942" y="17635"/>
                    <a:pt x="9787" y="16765"/>
                  </a:cubicBezTo>
                  <a:cubicBezTo>
                    <a:pt x="7843" y="15303"/>
                    <a:pt x="6736" y="13395"/>
                    <a:pt x="6725" y="13376"/>
                  </a:cubicBezTo>
                  <a:lnTo>
                    <a:pt x="6704" y="13338"/>
                  </a:lnTo>
                  <a:lnTo>
                    <a:pt x="6741" y="13321"/>
                  </a:lnTo>
                  <a:lnTo>
                    <a:pt x="21067" y="6215"/>
                  </a:lnTo>
                  <a:lnTo>
                    <a:pt x="210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648650" y="2819100"/>
              <a:ext cx="359075" cy="306000"/>
            </a:xfrm>
            <a:custGeom>
              <a:avLst/>
              <a:gdLst/>
              <a:ahLst/>
              <a:cxnLst/>
              <a:rect l="l" t="t" r="r" b="b"/>
              <a:pathLst>
                <a:path w="14363" h="12240" extrusionOk="0">
                  <a:moveTo>
                    <a:pt x="14363" y="1"/>
                  </a:moveTo>
                  <a:lnTo>
                    <a:pt x="37" y="7105"/>
                  </a:lnTo>
                  <a:lnTo>
                    <a:pt x="0" y="7124"/>
                  </a:lnTo>
                  <a:lnTo>
                    <a:pt x="21" y="7162"/>
                  </a:lnTo>
                  <a:cubicBezTo>
                    <a:pt x="32" y="7181"/>
                    <a:pt x="1139" y="9089"/>
                    <a:pt x="3083" y="10551"/>
                  </a:cubicBezTo>
                  <a:cubicBezTo>
                    <a:pt x="4238" y="11419"/>
                    <a:pt x="5848" y="12239"/>
                    <a:pt x="7809" y="12239"/>
                  </a:cubicBezTo>
                  <a:cubicBezTo>
                    <a:pt x="8899" y="12239"/>
                    <a:pt x="10097" y="11986"/>
                    <a:pt x="11386" y="11348"/>
                  </a:cubicBezTo>
                  <a:cubicBezTo>
                    <a:pt x="12742" y="10675"/>
                    <a:pt x="13698" y="9823"/>
                    <a:pt x="14363" y="8903"/>
                  </a:cubicBezTo>
                  <a:lnTo>
                    <a:pt x="14363" y="8765"/>
                  </a:lnTo>
                  <a:cubicBezTo>
                    <a:pt x="13702" y="9711"/>
                    <a:pt x="12738" y="10588"/>
                    <a:pt x="11351" y="11277"/>
                  </a:cubicBezTo>
                  <a:cubicBezTo>
                    <a:pt x="10076" y="11910"/>
                    <a:pt x="8890" y="12161"/>
                    <a:pt x="7811" y="12161"/>
                  </a:cubicBezTo>
                  <a:cubicBezTo>
                    <a:pt x="5870" y="12161"/>
                    <a:pt x="4276" y="11349"/>
                    <a:pt x="3132" y="10489"/>
                  </a:cubicBezTo>
                  <a:cubicBezTo>
                    <a:pt x="1348" y="9149"/>
                    <a:pt x="273" y="7427"/>
                    <a:pt x="112" y="7158"/>
                  </a:cubicBezTo>
                  <a:lnTo>
                    <a:pt x="14363" y="90"/>
                  </a:lnTo>
                  <a:lnTo>
                    <a:pt x="143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316775" y="2405675"/>
              <a:ext cx="360900" cy="560425"/>
            </a:xfrm>
            <a:custGeom>
              <a:avLst/>
              <a:gdLst/>
              <a:ahLst/>
              <a:cxnLst/>
              <a:rect l="l" t="t" r="r" b="b"/>
              <a:pathLst>
                <a:path w="14436" h="22417" extrusionOk="0">
                  <a:moveTo>
                    <a:pt x="2284" y="0"/>
                  </a:moveTo>
                  <a:lnTo>
                    <a:pt x="1" y="1983"/>
                  </a:lnTo>
                  <a:lnTo>
                    <a:pt x="11798" y="22416"/>
                  </a:lnTo>
                  <a:lnTo>
                    <a:pt x="14436" y="21047"/>
                  </a:lnTo>
                  <a:lnTo>
                    <a:pt x="22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650025" y="2230150"/>
              <a:ext cx="380075" cy="549825"/>
            </a:xfrm>
            <a:custGeom>
              <a:avLst/>
              <a:gdLst/>
              <a:ahLst/>
              <a:cxnLst/>
              <a:rect l="l" t="t" r="r" b="b"/>
              <a:pathLst>
                <a:path w="15203" h="21993" extrusionOk="0">
                  <a:moveTo>
                    <a:pt x="3292" y="0"/>
                  </a:moveTo>
                  <a:lnTo>
                    <a:pt x="0" y="239"/>
                  </a:lnTo>
                  <a:lnTo>
                    <a:pt x="12559" y="21993"/>
                  </a:lnTo>
                  <a:lnTo>
                    <a:pt x="15202" y="20630"/>
                  </a:lnTo>
                  <a:lnTo>
                    <a:pt x="32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6604625" y="2894125"/>
              <a:ext cx="38600" cy="37175"/>
            </a:xfrm>
            <a:custGeom>
              <a:avLst/>
              <a:gdLst/>
              <a:ahLst/>
              <a:cxnLst/>
              <a:rect l="l" t="t" r="r" b="b"/>
              <a:pathLst>
                <a:path w="1544" h="1487" extrusionOk="0">
                  <a:moveTo>
                    <a:pt x="801" y="1"/>
                  </a:moveTo>
                  <a:cubicBezTo>
                    <a:pt x="500" y="1"/>
                    <a:pt x="229" y="182"/>
                    <a:pt x="115" y="460"/>
                  </a:cubicBezTo>
                  <a:cubicBezTo>
                    <a:pt x="0" y="738"/>
                    <a:pt x="64" y="1057"/>
                    <a:pt x="275" y="1269"/>
                  </a:cubicBezTo>
                  <a:cubicBezTo>
                    <a:pt x="417" y="1412"/>
                    <a:pt x="608" y="1487"/>
                    <a:pt x="801" y="1487"/>
                  </a:cubicBezTo>
                  <a:cubicBezTo>
                    <a:pt x="897" y="1487"/>
                    <a:pt x="993" y="1468"/>
                    <a:pt x="1084" y="1431"/>
                  </a:cubicBezTo>
                  <a:cubicBezTo>
                    <a:pt x="1363" y="1316"/>
                    <a:pt x="1543" y="1044"/>
                    <a:pt x="1543" y="743"/>
                  </a:cubicBezTo>
                  <a:cubicBezTo>
                    <a:pt x="1543" y="334"/>
                    <a:pt x="1210" y="1"/>
                    <a:pt x="8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6955175" y="2706625"/>
              <a:ext cx="38650" cy="37125"/>
            </a:xfrm>
            <a:custGeom>
              <a:avLst/>
              <a:gdLst/>
              <a:ahLst/>
              <a:cxnLst/>
              <a:rect l="l" t="t" r="r" b="b"/>
              <a:pathLst>
                <a:path w="1546" h="1485" extrusionOk="0">
                  <a:moveTo>
                    <a:pt x="806" y="0"/>
                  </a:moveTo>
                  <a:cubicBezTo>
                    <a:pt x="805" y="0"/>
                    <a:pt x="804" y="0"/>
                    <a:pt x="803" y="0"/>
                  </a:cubicBezTo>
                  <a:cubicBezTo>
                    <a:pt x="502" y="0"/>
                    <a:pt x="231" y="181"/>
                    <a:pt x="116" y="457"/>
                  </a:cubicBezTo>
                  <a:cubicBezTo>
                    <a:pt x="0" y="735"/>
                    <a:pt x="64" y="1054"/>
                    <a:pt x="277" y="1267"/>
                  </a:cubicBezTo>
                  <a:cubicBezTo>
                    <a:pt x="419" y="1409"/>
                    <a:pt x="609" y="1485"/>
                    <a:pt x="802" y="1485"/>
                  </a:cubicBezTo>
                  <a:cubicBezTo>
                    <a:pt x="898" y="1485"/>
                    <a:pt x="994" y="1466"/>
                    <a:pt x="1086" y="1428"/>
                  </a:cubicBezTo>
                  <a:cubicBezTo>
                    <a:pt x="1365" y="1313"/>
                    <a:pt x="1545" y="1042"/>
                    <a:pt x="1545" y="742"/>
                  </a:cubicBezTo>
                  <a:cubicBezTo>
                    <a:pt x="1545" y="332"/>
                    <a:pt x="1214"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6396975" y="2337900"/>
              <a:ext cx="142200" cy="60325"/>
            </a:xfrm>
            <a:custGeom>
              <a:avLst/>
              <a:gdLst/>
              <a:ahLst/>
              <a:cxnLst/>
              <a:rect l="l" t="t" r="r" b="b"/>
              <a:pathLst>
                <a:path w="5688" h="2413" extrusionOk="0">
                  <a:moveTo>
                    <a:pt x="984" y="1"/>
                  </a:moveTo>
                  <a:lnTo>
                    <a:pt x="1" y="2412"/>
                  </a:lnTo>
                  <a:cubicBezTo>
                    <a:pt x="30" y="2412"/>
                    <a:pt x="58" y="2412"/>
                    <a:pt x="87" y="2412"/>
                  </a:cubicBezTo>
                  <a:cubicBezTo>
                    <a:pt x="3101" y="2412"/>
                    <a:pt x="5688" y="300"/>
                    <a:pt x="5688" y="300"/>
                  </a:cubicBezTo>
                  <a:lnTo>
                    <a:pt x="9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6539150" y="2231600"/>
              <a:ext cx="108100" cy="113800"/>
            </a:xfrm>
            <a:custGeom>
              <a:avLst/>
              <a:gdLst/>
              <a:ahLst/>
              <a:cxnLst/>
              <a:rect l="l" t="t" r="r" b="b"/>
              <a:pathLst>
                <a:path w="4324" h="4552" extrusionOk="0">
                  <a:moveTo>
                    <a:pt x="1774" y="1"/>
                  </a:moveTo>
                  <a:cubicBezTo>
                    <a:pt x="1774" y="1"/>
                    <a:pt x="81" y="4297"/>
                    <a:pt x="1" y="4552"/>
                  </a:cubicBezTo>
                  <a:cubicBezTo>
                    <a:pt x="3137" y="3889"/>
                    <a:pt x="4324" y="662"/>
                    <a:pt x="4324" y="662"/>
                  </a:cubicBezTo>
                  <a:lnTo>
                    <a:pt x="17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6505175" y="2348575"/>
              <a:ext cx="51600" cy="202700"/>
            </a:xfrm>
            <a:custGeom>
              <a:avLst/>
              <a:gdLst/>
              <a:ahLst/>
              <a:cxnLst/>
              <a:rect l="l" t="t" r="r" b="b"/>
              <a:pathLst>
                <a:path w="2064" h="8108" extrusionOk="0">
                  <a:moveTo>
                    <a:pt x="984" y="1"/>
                  </a:moveTo>
                  <a:cubicBezTo>
                    <a:pt x="373" y="1023"/>
                    <a:pt x="1" y="2465"/>
                    <a:pt x="19" y="4066"/>
                  </a:cubicBezTo>
                  <a:cubicBezTo>
                    <a:pt x="38" y="5668"/>
                    <a:pt x="446" y="7099"/>
                    <a:pt x="1080" y="8107"/>
                  </a:cubicBezTo>
                  <a:cubicBezTo>
                    <a:pt x="1689" y="7087"/>
                    <a:pt x="2063" y="5643"/>
                    <a:pt x="2044" y="4043"/>
                  </a:cubicBezTo>
                  <a:cubicBezTo>
                    <a:pt x="2026" y="2442"/>
                    <a:pt x="1617" y="1007"/>
                    <a:pt x="9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6542575" y="2337900"/>
              <a:ext cx="187975" cy="79675"/>
            </a:xfrm>
            <a:custGeom>
              <a:avLst/>
              <a:gdLst/>
              <a:ahLst/>
              <a:cxnLst/>
              <a:rect l="l" t="t" r="r" b="b"/>
              <a:pathLst>
                <a:path w="7519" h="3187" extrusionOk="0">
                  <a:moveTo>
                    <a:pt x="973" y="1"/>
                  </a:moveTo>
                  <a:cubicBezTo>
                    <a:pt x="631" y="1"/>
                    <a:pt x="305" y="27"/>
                    <a:pt x="0" y="79"/>
                  </a:cubicBezTo>
                  <a:cubicBezTo>
                    <a:pt x="707" y="1033"/>
                    <a:pt x="1896" y="1935"/>
                    <a:pt x="3380" y="2532"/>
                  </a:cubicBezTo>
                  <a:cubicBezTo>
                    <a:pt x="4478" y="2975"/>
                    <a:pt x="5573" y="3186"/>
                    <a:pt x="6543" y="3186"/>
                  </a:cubicBezTo>
                  <a:cubicBezTo>
                    <a:pt x="6886" y="3186"/>
                    <a:pt x="7213" y="3160"/>
                    <a:pt x="7519" y="3108"/>
                  </a:cubicBezTo>
                  <a:cubicBezTo>
                    <a:pt x="6812" y="2153"/>
                    <a:pt x="5622" y="1251"/>
                    <a:pt x="4139" y="654"/>
                  </a:cubicBezTo>
                  <a:cubicBezTo>
                    <a:pt x="3039" y="213"/>
                    <a:pt x="1943"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6516075" y="2324875"/>
              <a:ext cx="42775" cy="41100"/>
            </a:xfrm>
            <a:custGeom>
              <a:avLst/>
              <a:gdLst/>
              <a:ahLst/>
              <a:cxnLst/>
              <a:rect l="l" t="t" r="r" b="b"/>
              <a:pathLst>
                <a:path w="1711" h="1644" extrusionOk="0">
                  <a:moveTo>
                    <a:pt x="888" y="1"/>
                  </a:moveTo>
                  <a:cubicBezTo>
                    <a:pt x="555" y="1"/>
                    <a:pt x="256" y="201"/>
                    <a:pt x="128" y="507"/>
                  </a:cubicBezTo>
                  <a:cubicBezTo>
                    <a:pt x="1" y="814"/>
                    <a:pt x="72" y="1168"/>
                    <a:pt x="307" y="1402"/>
                  </a:cubicBezTo>
                  <a:cubicBezTo>
                    <a:pt x="464" y="1560"/>
                    <a:pt x="674" y="1644"/>
                    <a:pt x="888" y="1644"/>
                  </a:cubicBezTo>
                  <a:cubicBezTo>
                    <a:pt x="994" y="1644"/>
                    <a:pt x="1101" y="1623"/>
                    <a:pt x="1202" y="1581"/>
                  </a:cubicBezTo>
                  <a:cubicBezTo>
                    <a:pt x="1508" y="1453"/>
                    <a:pt x="1710" y="1154"/>
                    <a:pt x="1710" y="821"/>
                  </a:cubicBezTo>
                  <a:cubicBezTo>
                    <a:pt x="1709" y="367"/>
                    <a:pt x="1342" y="1"/>
                    <a:pt x="8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6173850" y="2125700"/>
              <a:ext cx="105525" cy="79400"/>
            </a:xfrm>
            <a:custGeom>
              <a:avLst/>
              <a:gdLst/>
              <a:ahLst/>
              <a:cxnLst/>
              <a:rect l="l" t="t" r="r" b="b"/>
              <a:pathLst>
                <a:path w="4221" h="3176" extrusionOk="0">
                  <a:moveTo>
                    <a:pt x="1880" y="1"/>
                  </a:moveTo>
                  <a:cubicBezTo>
                    <a:pt x="1374" y="1"/>
                    <a:pt x="896" y="180"/>
                    <a:pt x="584" y="531"/>
                  </a:cubicBezTo>
                  <a:cubicBezTo>
                    <a:pt x="1" y="1184"/>
                    <a:pt x="213" y="2187"/>
                    <a:pt x="1057" y="2772"/>
                  </a:cubicBezTo>
                  <a:cubicBezTo>
                    <a:pt x="1447" y="3042"/>
                    <a:pt x="1904" y="3175"/>
                    <a:pt x="2341" y="3175"/>
                  </a:cubicBezTo>
                  <a:cubicBezTo>
                    <a:pt x="2847" y="3175"/>
                    <a:pt x="3326" y="2996"/>
                    <a:pt x="3638" y="2646"/>
                  </a:cubicBezTo>
                  <a:cubicBezTo>
                    <a:pt x="4221" y="1992"/>
                    <a:pt x="4008" y="988"/>
                    <a:pt x="3165" y="405"/>
                  </a:cubicBezTo>
                  <a:cubicBezTo>
                    <a:pt x="2774" y="134"/>
                    <a:pt x="2317" y="1"/>
                    <a:pt x="1880" y="1"/>
                  </a:cubicBez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6446025" y="1949800"/>
              <a:ext cx="84775" cy="94425"/>
            </a:xfrm>
            <a:custGeom>
              <a:avLst/>
              <a:gdLst/>
              <a:ahLst/>
              <a:cxnLst/>
              <a:rect l="l" t="t" r="r" b="b"/>
              <a:pathLst>
                <a:path w="3391" h="3777" extrusionOk="0">
                  <a:moveTo>
                    <a:pt x="1755" y="1"/>
                  </a:moveTo>
                  <a:cubicBezTo>
                    <a:pt x="1628" y="1"/>
                    <a:pt x="1498" y="20"/>
                    <a:pt x="1368" y="60"/>
                  </a:cubicBezTo>
                  <a:cubicBezTo>
                    <a:pt x="530" y="319"/>
                    <a:pt x="0" y="1348"/>
                    <a:pt x="181" y="2356"/>
                  </a:cubicBezTo>
                  <a:cubicBezTo>
                    <a:pt x="335" y="3209"/>
                    <a:pt x="946" y="3776"/>
                    <a:pt x="1636" y="3776"/>
                  </a:cubicBezTo>
                  <a:cubicBezTo>
                    <a:pt x="1764" y="3776"/>
                    <a:pt x="1893" y="3757"/>
                    <a:pt x="2023" y="3717"/>
                  </a:cubicBezTo>
                  <a:cubicBezTo>
                    <a:pt x="2859" y="3458"/>
                    <a:pt x="3391" y="2431"/>
                    <a:pt x="3210" y="1421"/>
                  </a:cubicBezTo>
                  <a:cubicBezTo>
                    <a:pt x="3056" y="568"/>
                    <a:pt x="2445" y="1"/>
                    <a:pt x="1755" y="1"/>
                  </a:cubicBez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6174200" y="1901475"/>
              <a:ext cx="368825" cy="342875"/>
            </a:xfrm>
            <a:custGeom>
              <a:avLst/>
              <a:gdLst/>
              <a:ahLst/>
              <a:cxnLst/>
              <a:rect l="l" t="t" r="r" b="b"/>
              <a:pathLst>
                <a:path w="14753" h="13715" extrusionOk="0">
                  <a:moveTo>
                    <a:pt x="9236" y="0"/>
                  </a:moveTo>
                  <a:lnTo>
                    <a:pt x="1" y="5941"/>
                  </a:lnTo>
                  <a:cubicBezTo>
                    <a:pt x="1" y="5941"/>
                    <a:pt x="736" y="7081"/>
                    <a:pt x="2791" y="10279"/>
                  </a:cubicBezTo>
                  <a:cubicBezTo>
                    <a:pt x="4442" y="12847"/>
                    <a:pt x="6358" y="13714"/>
                    <a:pt x="8056" y="13714"/>
                  </a:cubicBezTo>
                  <a:cubicBezTo>
                    <a:pt x="9161" y="13714"/>
                    <a:pt x="10175" y="13347"/>
                    <a:pt x="10963" y="12841"/>
                  </a:cubicBezTo>
                  <a:lnTo>
                    <a:pt x="10965" y="12839"/>
                  </a:lnTo>
                  <a:cubicBezTo>
                    <a:pt x="10965" y="12839"/>
                    <a:pt x="10967" y="12839"/>
                    <a:pt x="10969" y="12837"/>
                  </a:cubicBezTo>
                  <a:cubicBezTo>
                    <a:pt x="12965" y="11549"/>
                    <a:pt x="14753" y="8578"/>
                    <a:pt x="12026" y="4339"/>
                  </a:cubicBezTo>
                  <a:lnTo>
                    <a:pt x="9236" y="0"/>
                  </a:lnTo>
                  <a:close/>
                </a:path>
              </a:pathLst>
            </a:custGeom>
            <a:solidFill>
              <a:srgbClr val="B47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6402400" y="2028350"/>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6267225" y="2114150"/>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6328925" y="2078950"/>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rot="-782975">
              <a:off x="6225750" y="2046901"/>
              <a:ext cx="78702" cy="30726"/>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rot="769963">
              <a:off x="6350094" y="1958858"/>
              <a:ext cx="58349" cy="61499"/>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269750" y="208105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376975" y="201207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333525" y="203630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57425" y="1973875"/>
              <a:ext cx="155075" cy="148275"/>
            </a:xfrm>
            <a:custGeom>
              <a:avLst/>
              <a:gdLst/>
              <a:ahLst/>
              <a:cxnLst/>
              <a:rect l="l" t="t" r="r" b="b"/>
              <a:pathLst>
                <a:path w="6203" h="5931" extrusionOk="0">
                  <a:moveTo>
                    <a:pt x="4984" y="1"/>
                  </a:moveTo>
                  <a:lnTo>
                    <a:pt x="0" y="3002"/>
                  </a:lnTo>
                  <a:lnTo>
                    <a:pt x="1776" y="5930"/>
                  </a:lnTo>
                  <a:cubicBezTo>
                    <a:pt x="6203" y="3996"/>
                    <a:pt x="4984" y="1"/>
                    <a:pt x="4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371200" y="1888325"/>
              <a:ext cx="68075" cy="54600"/>
            </a:xfrm>
            <a:custGeom>
              <a:avLst/>
              <a:gdLst/>
              <a:ahLst/>
              <a:cxnLst/>
              <a:rect l="l" t="t" r="r" b="b"/>
              <a:pathLst>
                <a:path w="2723" h="2184" extrusionOk="0">
                  <a:moveTo>
                    <a:pt x="1459" y="0"/>
                  </a:moveTo>
                  <a:lnTo>
                    <a:pt x="1" y="920"/>
                  </a:lnTo>
                  <a:cubicBezTo>
                    <a:pt x="1" y="920"/>
                    <a:pt x="849" y="2183"/>
                    <a:pt x="2498" y="2183"/>
                  </a:cubicBezTo>
                  <a:cubicBezTo>
                    <a:pt x="2571" y="2183"/>
                    <a:pt x="2646" y="2181"/>
                    <a:pt x="2722" y="2176"/>
                  </a:cubicBezTo>
                  <a:lnTo>
                    <a:pt x="145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759;p35"/>
          <p:cNvGrpSpPr/>
          <p:nvPr/>
        </p:nvGrpSpPr>
        <p:grpSpPr>
          <a:xfrm rot="-899960">
            <a:off x="4986357" y="4581542"/>
            <a:ext cx="715079" cy="820325"/>
            <a:chOff x="4214450" y="819425"/>
            <a:chExt cx="715100" cy="820350"/>
          </a:xfrm>
        </p:grpSpPr>
        <p:sp>
          <p:nvSpPr>
            <p:cNvPr id="760" name="Google Shape;760;p35"/>
            <p:cNvSpPr/>
            <p:nvPr/>
          </p:nvSpPr>
          <p:spPr>
            <a:xfrm>
              <a:off x="4214488" y="819425"/>
              <a:ext cx="715025" cy="820350"/>
            </a:xfrm>
            <a:custGeom>
              <a:avLst/>
              <a:gdLst/>
              <a:ahLst/>
              <a:cxnLst/>
              <a:rect l="l" t="t" r="r" b="b"/>
              <a:pathLst>
                <a:path w="28601" h="32814" extrusionOk="0">
                  <a:moveTo>
                    <a:pt x="18613" y="1"/>
                  </a:moveTo>
                  <a:cubicBezTo>
                    <a:pt x="18605" y="1"/>
                    <a:pt x="18597" y="2"/>
                    <a:pt x="18588" y="6"/>
                  </a:cubicBezTo>
                  <a:lnTo>
                    <a:pt x="49" y="7224"/>
                  </a:lnTo>
                  <a:cubicBezTo>
                    <a:pt x="16" y="7237"/>
                    <a:pt x="0" y="7275"/>
                    <a:pt x="13" y="7308"/>
                  </a:cubicBezTo>
                  <a:lnTo>
                    <a:pt x="9929" y="32773"/>
                  </a:lnTo>
                  <a:cubicBezTo>
                    <a:pt x="9938" y="32798"/>
                    <a:pt x="9962" y="32814"/>
                    <a:pt x="9988" y="32814"/>
                  </a:cubicBezTo>
                  <a:cubicBezTo>
                    <a:pt x="9996" y="32814"/>
                    <a:pt x="10004" y="32812"/>
                    <a:pt x="10012" y="32809"/>
                  </a:cubicBezTo>
                  <a:lnTo>
                    <a:pt x="12719" y="31755"/>
                  </a:lnTo>
                  <a:lnTo>
                    <a:pt x="13039" y="32574"/>
                  </a:lnTo>
                  <a:lnTo>
                    <a:pt x="13492" y="31831"/>
                  </a:lnTo>
                  <a:lnTo>
                    <a:pt x="14329" y="32073"/>
                  </a:lnTo>
                  <a:lnTo>
                    <a:pt x="14011" y="31252"/>
                  </a:lnTo>
                  <a:lnTo>
                    <a:pt x="28552" y="25590"/>
                  </a:lnTo>
                  <a:cubicBezTo>
                    <a:pt x="28584" y="25577"/>
                    <a:pt x="28601" y="25538"/>
                    <a:pt x="28588" y="25506"/>
                  </a:cubicBezTo>
                  <a:lnTo>
                    <a:pt x="18672" y="42"/>
                  </a:lnTo>
                  <a:cubicBezTo>
                    <a:pt x="18662" y="16"/>
                    <a:pt x="18639" y="1"/>
                    <a:pt x="1861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 name="Google Shape;761;p35"/>
            <p:cNvGrpSpPr/>
            <p:nvPr/>
          </p:nvGrpSpPr>
          <p:grpSpPr>
            <a:xfrm>
              <a:off x="4214450" y="819425"/>
              <a:ext cx="715100" cy="820350"/>
              <a:chOff x="1458400" y="3299575"/>
              <a:chExt cx="715100" cy="820350"/>
            </a:xfrm>
          </p:grpSpPr>
          <p:sp>
            <p:nvSpPr>
              <p:cNvPr id="762" name="Google Shape;762;p35"/>
              <p:cNvSpPr/>
              <p:nvPr/>
            </p:nvSpPr>
            <p:spPr>
              <a:xfrm>
                <a:off x="1458400" y="3299575"/>
                <a:ext cx="715100" cy="820350"/>
              </a:xfrm>
              <a:custGeom>
                <a:avLst/>
                <a:gdLst/>
                <a:ahLst/>
                <a:cxnLst/>
                <a:rect l="l" t="t" r="r" b="b"/>
                <a:pathLst>
                  <a:path w="28604" h="32814" extrusionOk="0">
                    <a:moveTo>
                      <a:pt x="18612" y="1"/>
                    </a:moveTo>
                    <a:cubicBezTo>
                      <a:pt x="18604" y="1"/>
                      <a:pt x="18597" y="2"/>
                      <a:pt x="18589" y="5"/>
                    </a:cubicBezTo>
                    <a:lnTo>
                      <a:pt x="51" y="7225"/>
                    </a:lnTo>
                    <a:cubicBezTo>
                      <a:pt x="17" y="7239"/>
                      <a:pt x="1" y="7277"/>
                      <a:pt x="13" y="7310"/>
                    </a:cubicBezTo>
                    <a:lnTo>
                      <a:pt x="9932" y="32773"/>
                    </a:lnTo>
                    <a:cubicBezTo>
                      <a:pt x="9941" y="32799"/>
                      <a:pt x="9965" y="32814"/>
                      <a:pt x="9991" y="32814"/>
                    </a:cubicBezTo>
                    <a:cubicBezTo>
                      <a:pt x="9999" y="32814"/>
                      <a:pt x="10007" y="32812"/>
                      <a:pt x="10015" y="32809"/>
                    </a:cubicBezTo>
                    <a:lnTo>
                      <a:pt x="28553" y="25589"/>
                    </a:lnTo>
                    <a:cubicBezTo>
                      <a:pt x="28587" y="25576"/>
                      <a:pt x="28604" y="25539"/>
                      <a:pt x="28591" y="25506"/>
                    </a:cubicBezTo>
                    <a:lnTo>
                      <a:pt x="18673" y="42"/>
                    </a:lnTo>
                    <a:cubicBezTo>
                      <a:pt x="18663" y="17"/>
                      <a:pt x="18638" y="1"/>
                      <a:pt x="18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1717825" y="3898400"/>
                <a:ext cx="418200" cy="180900"/>
              </a:xfrm>
              <a:custGeom>
                <a:avLst/>
                <a:gdLst/>
                <a:ahLst/>
                <a:cxnLst/>
                <a:rect l="l" t="t" r="r" b="b"/>
                <a:pathLst>
                  <a:path w="16728" h="7236" extrusionOk="0">
                    <a:moveTo>
                      <a:pt x="16469" y="1"/>
                    </a:moveTo>
                    <a:lnTo>
                      <a:pt x="0" y="6413"/>
                    </a:lnTo>
                    <a:cubicBezTo>
                      <a:pt x="198" y="6924"/>
                      <a:pt x="685" y="7236"/>
                      <a:pt x="1201" y="7236"/>
                    </a:cubicBezTo>
                    <a:cubicBezTo>
                      <a:pt x="1357" y="7236"/>
                      <a:pt x="1516" y="7207"/>
                      <a:pt x="1669" y="7147"/>
                    </a:cubicBezTo>
                    <a:lnTo>
                      <a:pt x="15736" y="1670"/>
                    </a:lnTo>
                    <a:cubicBezTo>
                      <a:pt x="16399" y="1412"/>
                      <a:pt x="16728" y="664"/>
                      <a:pt x="16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1760650" y="4040950"/>
                <a:ext cx="55875" cy="73100"/>
              </a:xfrm>
              <a:custGeom>
                <a:avLst/>
                <a:gdLst/>
                <a:ahLst/>
                <a:cxnLst/>
                <a:rect l="l" t="t" r="r" b="b"/>
                <a:pathLst>
                  <a:path w="2235" h="2924" extrusionOk="0">
                    <a:moveTo>
                      <a:pt x="1292" y="0"/>
                    </a:moveTo>
                    <a:lnTo>
                      <a:pt x="0" y="503"/>
                    </a:lnTo>
                    <a:lnTo>
                      <a:pt x="943" y="2924"/>
                    </a:lnTo>
                    <a:lnTo>
                      <a:pt x="1396" y="2179"/>
                    </a:lnTo>
                    <a:lnTo>
                      <a:pt x="2235" y="2422"/>
                    </a:lnTo>
                    <a:lnTo>
                      <a:pt x="12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1502375" y="3574025"/>
                <a:ext cx="75825" cy="85325"/>
              </a:xfrm>
              <a:custGeom>
                <a:avLst/>
                <a:gdLst/>
                <a:ahLst/>
                <a:cxnLst/>
                <a:rect l="l" t="t" r="r" b="b"/>
                <a:pathLst>
                  <a:path w="3033" h="3413" extrusionOk="0">
                    <a:moveTo>
                      <a:pt x="2009" y="0"/>
                    </a:moveTo>
                    <a:lnTo>
                      <a:pt x="1" y="782"/>
                    </a:lnTo>
                    <a:lnTo>
                      <a:pt x="1026" y="3413"/>
                    </a:lnTo>
                    <a:lnTo>
                      <a:pt x="3033" y="2631"/>
                    </a:lnTo>
                    <a:lnTo>
                      <a:pt x="2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1536775" y="3662325"/>
                <a:ext cx="58100" cy="39850"/>
              </a:xfrm>
              <a:custGeom>
                <a:avLst/>
                <a:gdLst/>
                <a:ahLst/>
                <a:cxnLst/>
                <a:rect l="l" t="t" r="r" b="b"/>
                <a:pathLst>
                  <a:path w="2324" h="1594" extrusionOk="0">
                    <a:moveTo>
                      <a:pt x="2008" y="1"/>
                    </a:moveTo>
                    <a:lnTo>
                      <a:pt x="0" y="783"/>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1561825" y="3726825"/>
                <a:ext cx="58100" cy="39875"/>
              </a:xfrm>
              <a:custGeom>
                <a:avLst/>
                <a:gdLst/>
                <a:ahLst/>
                <a:cxnLst/>
                <a:rect l="l" t="t" r="r" b="b"/>
                <a:pathLst>
                  <a:path w="2324" h="1595" extrusionOk="0">
                    <a:moveTo>
                      <a:pt x="2008" y="0"/>
                    </a:moveTo>
                    <a:lnTo>
                      <a:pt x="0" y="782"/>
                    </a:lnTo>
                    <a:lnTo>
                      <a:pt x="317" y="1595"/>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1549525" y="3695025"/>
                <a:ext cx="58100" cy="39875"/>
              </a:xfrm>
              <a:custGeom>
                <a:avLst/>
                <a:gdLst/>
                <a:ahLst/>
                <a:cxnLst/>
                <a:rect l="l" t="t" r="r" b="b"/>
                <a:pathLst>
                  <a:path w="2324" h="1595" extrusionOk="0">
                    <a:moveTo>
                      <a:pt x="2007" y="0"/>
                    </a:moveTo>
                    <a:lnTo>
                      <a:pt x="0" y="782"/>
                    </a:lnTo>
                    <a:lnTo>
                      <a:pt x="316" y="1594"/>
                    </a:lnTo>
                    <a:lnTo>
                      <a:pt x="2324" y="813"/>
                    </a:ln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1575000" y="3760675"/>
                <a:ext cx="58100" cy="39875"/>
              </a:xfrm>
              <a:custGeom>
                <a:avLst/>
                <a:gdLst/>
                <a:ahLst/>
                <a:cxnLst/>
                <a:rect l="l" t="t" r="r" b="b"/>
                <a:pathLst>
                  <a:path w="2324" h="1595" extrusionOk="0">
                    <a:moveTo>
                      <a:pt x="2008" y="0"/>
                    </a:moveTo>
                    <a:lnTo>
                      <a:pt x="0" y="782"/>
                    </a:lnTo>
                    <a:lnTo>
                      <a:pt x="317" y="1594"/>
                    </a:lnTo>
                    <a:lnTo>
                      <a:pt x="2323"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1589125" y="3796725"/>
                <a:ext cx="58100" cy="39850"/>
              </a:xfrm>
              <a:custGeom>
                <a:avLst/>
                <a:gdLst/>
                <a:ahLst/>
                <a:cxnLst/>
                <a:rect l="l" t="t" r="r" b="b"/>
                <a:pathLst>
                  <a:path w="2324" h="1594" extrusionOk="0">
                    <a:moveTo>
                      <a:pt x="2008" y="1"/>
                    </a:moveTo>
                    <a:lnTo>
                      <a:pt x="0" y="782"/>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1614250" y="3861225"/>
                <a:ext cx="58100" cy="39850"/>
              </a:xfrm>
              <a:custGeom>
                <a:avLst/>
                <a:gdLst/>
                <a:ahLst/>
                <a:cxnLst/>
                <a:rect l="l" t="t" r="r" b="b"/>
                <a:pathLst>
                  <a:path w="2324" h="1594" extrusionOk="0">
                    <a:moveTo>
                      <a:pt x="2008" y="0"/>
                    </a:moveTo>
                    <a:lnTo>
                      <a:pt x="0" y="782"/>
                    </a:lnTo>
                    <a:lnTo>
                      <a:pt x="316" y="1593"/>
                    </a:lnTo>
                    <a:lnTo>
                      <a:pt x="2323" y="812"/>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1601775" y="3829450"/>
                <a:ext cx="58100" cy="39875"/>
              </a:xfrm>
              <a:custGeom>
                <a:avLst/>
                <a:gdLst/>
                <a:ahLst/>
                <a:cxnLst/>
                <a:rect l="l" t="t" r="r" b="b"/>
                <a:pathLst>
                  <a:path w="2324" h="1595" extrusionOk="0">
                    <a:moveTo>
                      <a:pt x="2008" y="0"/>
                    </a:moveTo>
                    <a:lnTo>
                      <a:pt x="1" y="782"/>
                    </a:lnTo>
                    <a:lnTo>
                      <a:pt x="317" y="1594"/>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1627400" y="3895050"/>
                <a:ext cx="58125" cy="39850"/>
              </a:xfrm>
              <a:custGeom>
                <a:avLst/>
                <a:gdLst/>
                <a:ahLst/>
                <a:cxnLst/>
                <a:rect l="l" t="t" r="r" b="b"/>
                <a:pathLst>
                  <a:path w="2325" h="1594" extrusionOk="0">
                    <a:moveTo>
                      <a:pt x="2009" y="1"/>
                    </a:moveTo>
                    <a:lnTo>
                      <a:pt x="1" y="783"/>
                    </a:lnTo>
                    <a:lnTo>
                      <a:pt x="318" y="1594"/>
                    </a:lnTo>
                    <a:lnTo>
                      <a:pt x="2324" y="812"/>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 name="Google Shape;774;p35"/>
          <p:cNvGrpSpPr/>
          <p:nvPr/>
        </p:nvGrpSpPr>
        <p:grpSpPr>
          <a:xfrm flipH="1">
            <a:off x="5566260" y="3181488"/>
            <a:ext cx="577615" cy="965077"/>
            <a:chOff x="7735890" y="2089211"/>
            <a:chExt cx="577615" cy="965077"/>
          </a:xfrm>
        </p:grpSpPr>
        <p:sp>
          <p:nvSpPr>
            <p:cNvPr id="775" name="Google Shape;775;p35"/>
            <p:cNvSpPr/>
            <p:nvPr/>
          </p:nvSpPr>
          <p:spPr>
            <a:xfrm rot="1049567">
              <a:off x="7865528" y="2115978"/>
              <a:ext cx="318340" cy="911543"/>
            </a:xfrm>
            <a:custGeom>
              <a:avLst/>
              <a:gdLst/>
              <a:ahLst/>
              <a:cxnLst/>
              <a:rect l="l" t="t" r="r" b="b"/>
              <a:pathLst>
                <a:path w="12733" h="36460" extrusionOk="0">
                  <a:moveTo>
                    <a:pt x="10289" y="0"/>
                  </a:moveTo>
                  <a:lnTo>
                    <a:pt x="10289" y="8386"/>
                  </a:lnTo>
                  <a:lnTo>
                    <a:pt x="84" y="8386"/>
                  </a:lnTo>
                  <a:cubicBezTo>
                    <a:pt x="38" y="8386"/>
                    <a:pt x="0" y="8423"/>
                    <a:pt x="0" y="8469"/>
                  </a:cubicBezTo>
                  <a:lnTo>
                    <a:pt x="0" y="32778"/>
                  </a:lnTo>
                  <a:cubicBezTo>
                    <a:pt x="0" y="32825"/>
                    <a:pt x="38" y="32862"/>
                    <a:pt x="84" y="32862"/>
                  </a:cubicBezTo>
                  <a:lnTo>
                    <a:pt x="553" y="32862"/>
                  </a:lnTo>
                  <a:cubicBezTo>
                    <a:pt x="80" y="33573"/>
                    <a:pt x="36" y="34486"/>
                    <a:pt x="440" y="35238"/>
                  </a:cubicBezTo>
                  <a:cubicBezTo>
                    <a:pt x="843" y="35991"/>
                    <a:pt x="1627" y="36459"/>
                    <a:pt x="2481" y="36459"/>
                  </a:cubicBezTo>
                  <a:cubicBezTo>
                    <a:pt x="3333" y="36459"/>
                    <a:pt x="4118" y="35991"/>
                    <a:pt x="4521" y="35238"/>
                  </a:cubicBezTo>
                  <a:cubicBezTo>
                    <a:pt x="4924" y="34486"/>
                    <a:pt x="4882" y="33573"/>
                    <a:pt x="4409" y="32862"/>
                  </a:cubicBezTo>
                  <a:lnTo>
                    <a:pt x="8361" y="32862"/>
                  </a:lnTo>
                  <a:cubicBezTo>
                    <a:pt x="7889" y="33573"/>
                    <a:pt x="7845" y="34486"/>
                    <a:pt x="8248" y="35238"/>
                  </a:cubicBezTo>
                  <a:cubicBezTo>
                    <a:pt x="8651" y="35991"/>
                    <a:pt x="9436" y="36459"/>
                    <a:pt x="10289" y="36459"/>
                  </a:cubicBezTo>
                  <a:cubicBezTo>
                    <a:pt x="11142" y="36459"/>
                    <a:pt x="11926" y="35991"/>
                    <a:pt x="12329" y="35238"/>
                  </a:cubicBezTo>
                  <a:cubicBezTo>
                    <a:pt x="12733" y="34486"/>
                    <a:pt x="12690" y="33573"/>
                    <a:pt x="12217" y="32862"/>
                  </a:cubicBezTo>
                  <a:lnTo>
                    <a:pt x="12414" y="32862"/>
                  </a:lnTo>
                  <a:cubicBezTo>
                    <a:pt x="12460" y="32862"/>
                    <a:pt x="12497" y="32825"/>
                    <a:pt x="12497" y="32780"/>
                  </a:cubicBezTo>
                  <a:lnTo>
                    <a:pt x="12497" y="8469"/>
                  </a:lnTo>
                  <a:cubicBezTo>
                    <a:pt x="12497" y="8424"/>
                    <a:pt x="12460" y="8387"/>
                    <a:pt x="12414" y="8387"/>
                  </a:cubicBezTo>
                  <a:lnTo>
                    <a:pt x="11545" y="8387"/>
                  </a:lnTo>
                  <a:lnTo>
                    <a:pt x="11545"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35"/>
            <p:cNvGrpSpPr/>
            <p:nvPr/>
          </p:nvGrpSpPr>
          <p:grpSpPr>
            <a:xfrm rot="1049567">
              <a:off x="7866860" y="2115978"/>
              <a:ext cx="315590" cy="911543"/>
              <a:chOff x="2616000" y="3024075"/>
              <a:chExt cx="315575" cy="911500"/>
            </a:xfrm>
          </p:grpSpPr>
          <p:sp>
            <p:nvSpPr>
              <p:cNvPr id="777" name="Google Shape;777;p35"/>
              <p:cNvSpPr/>
              <p:nvPr/>
            </p:nvSpPr>
            <p:spPr>
              <a:xfrm>
                <a:off x="2873650" y="3024075"/>
                <a:ext cx="31425" cy="444400"/>
              </a:xfrm>
              <a:custGeom>
                <a:avLst/>
                <a:gdLst/>
                <a:ahLst/>
                <a:cxnLst/>
                <a:rect l="l" t="t" r="r" b="b"/>
                <a:pathLst>
                  <a:path w="1257" h="17776" extrusionOk="0">
                    <a:moveTo>
                      <a:pt x="0" y="1"/>
                    </a:moveTo>
                    <a:lnTo>
                      <a:pt x="0" y="17775"/>
                    </a:lnTo>
                    <a:lnTo>
                      <a:pt x="1256" y="17775"/>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2616425" y="3233725"/>
                <a:ext cx="312425" cy="611925"/>
              </a:xfrm>
              <a:custGeom>
                <a:avLst/>
                <a:gdLst/>
                <a:ahLst/>
                <a:cxnLst/>
                <a:rect l="l" t="t" r="r" b="b"/>
                <a:pathLst>
                  <a:path w="12497" h="24477" extrusionOk="0">
                    <a:moveTo>
                      <a:pt x="84" y="0"/>
                    </a:moveTo>
                    <a:cubicBezTo>
                      <a:pt x="38" y="0"/>
                      <a:pt x="0" y="38"/>
                      <a:pt x="0" y="84"/>
                    </a:cubicBezTo>
                    <a:lnTo>
                      <a:pt x="0" y="24393"/>
                    </a:lnTo>
                    <a:cubicBezTo>
                      <a:pt x="0" y="24439"/>
                      <a:pt x="38" y="24477"/>
                      <a:pt x="84" y="24477"/>
                    </a:cubicBezTo>
                    <a:lnTo>
                      <a:pt x="12413" y="24477"/>
                    </a:lnTo>
                    <a:cubicBezTo>
                      <a:pt x="12460" y="24477"/>
                      <a:pt x="12497" y="24439"/>
                      <a:pt x="12497" y="24393"/>
                    </a:cubicBezTo>
                    <a:lnTo>
                      <a:pt x="12497" y="84"/>
                    </a:lnTo>
                    <a:cubicBezTo>
                      <a:pt x="12497" y="38"/>
                      <a:pt x="12460" y="0"/>
                      <a:pt x="12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2811225" y="3819800"/>
                <a:ext cx="120350" cy="115775"/>
              </a:xfrm>
              <a:custGeom>
                <a:avLst/>
                <a:gdLst/>
                <a:ahLst/>
                <a:cxnLst/>
                <a:rect l="l" t="t" r="r" b="b"/>
                <a:pathLst>
                  <a:path w="4814" h="4631" extrusionOk="0">
                    <a:moveTo>
                      <a:pt x="2497" y="1"/>
                    </a:moveTo>
                    <a:cubicBezTo>
                      <a:pt x="1561" y="1"/>
                      <a:pt x="716" y="565"/>
                      <a:pt x="358" y="1429"/>
                    </a:cubicBezTo>
                    <a:cubicBezTo>
                      <a:pt x="0" y="2295"/>
                      <a:pt x="199" y="3290"/>
                      <a:pt x="861" y="3952"/>
                    </a:cubicBezTo>
                    <a:cubicBezTo>
                      <a:pt x="1303" y="4396"/>
                      <a:pt x="1895" y="4631"/>
                      <a:pt x="2497" y="4631"/>
                    </a:cubicBezTo>
                    <a:cubicBezTo>
                      <a:pt x="2796" y="4631"/>
                      <a:pt x="3097" y="4573"/>
                      <a:pt x="3384" y="4455"/>
                    </a:cubicBezTo>
                    <a:cubicBezTo>
                      <a:pt x="4249" y="4096"/>
                      <a:pt x="4813" y="3252"/>
                      <a:pt x="4813" y="2315"/>
                    </a:cubicBezTo>
                    <a:cubicBezTo>
                      <a:pt x="4812" y="1038"/>
                      <a:pt x="3776" y="1"/>
                      <a:pt x="2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2616000" y="3819800"/>
                <a:ext cx="120325" cy="115775"/>
              </a:xfrm>
              <a:custGeom>
                <a:avLst/>
                <a:gdLst/>
                <a:ahLst/>
                <a:cxnLst/>
                <a:rect l="l" t="t" r="r" b="b"/>
                <a:pathLst>
                  <a:path w="4813" h="4631" extrusionOk="0">
                    <a:moveTo>
                      <a:pt x="2498" y="1"/>
                    </a:moveTo>
                    <a:cubicBezTo>
                      <a:pt x="1562" y="1"/>
                      <a:pt x="717" y="565"/>
                      <a:pt x="359" y="1429"/>
                    </a:cubicBezTo>
                    <a:cubicBezTo>
                      <a:pt x="1" y="2295"/>
                      <a:pt x="199" y="3290"/>
                      <a:pt x="861" y="3952"/>
                    </a:cubicBezTo>
                    <a:cubicBezTo>
                      <a:pt x="1304" y="4396"/>
                      <a:pt x="1895" y="4631"/>
                      <a:pt x="2498" y="4631"/>
                    </a:cubicBezTo>
                    <a:cubicBezTo>
                      <a:pt x="2796" y="4631"/>
                      <a:pt x="3097" y="4573"/>
                      <a:pt x="3384" y="4455"/>
                    </a:cubicBezTo>
                    <a:cubicBezTo>
                      <a:pt x="4248" y="4096"/>
                      <a:pt x="4812" y="3252"/>
                      <a:pt x="4812" y="2315"/>
                    </a:cubicBezTo>
                    <a:cubicBezTo>
                      <a:pt x="4812" y="1038"/>
                      <a:pt x="3777"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2836975" y="3841025"/>
                <a:ext cx="73375" cy="73350"/>
              </a:xfrm>
              <a:custGeom>
                <a:avLst/>
                <a:gdLst/>
                <a:ahLst/>
                <a:cxnLst/>
                <a:rect l="l" t="t" r="r" b="b"/>
                <a:pathLst>
                  <a:path w="2935" h="2934" extrusionOk="0">
                    <a:moveTo>
                      <a:pt x="1467" y="1"/>
                    </a:moveTo>
                    <a:cubicBezTo>
                      <a:pt x="657" y="1"/>
                      <a:pt x="1" y="656"/>
                      <a:pt x="1" y="1466"/>
                    </a:cubicBezTo>
                    <a:cubicBezTo>
                      <a:pt x="1" y="2276"/>
                      <a:pt x="657" y="2933"/>
                      <a:pt x="1467" y="2933"/>
                    </a:cubicBezTo>
                    <a:cubicBezTo>
                      <a:pt x="2278" y="2933"/>
                      <a:pt x="2934" y="2276"/>
                      <a:pt x="2934" y="1466"/>
                    </a:cubicBezTo>
                    <a:cubicBezTo>
                      <a:pt x="2934" y="656"/>
                      <a:pt x="2278" y="1"/>
                      <a:pt x="1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2641750" y="3841025"/>
                <a:ext cx="73375" cy="73350"/>
              </a:xfrm>
              <a:custGeom>
                <a:avLst/>
                <a:gdLst/>
                <a:ahLst/>
                <a:cxnLst/>
                <a:rect l="l" t="t" r="r" b="b"/>
                <a:pathLst>
                  <a:path w="2935" h="2934" extrusionOk="0">
                    <a:moveTo>
                      <a:pt x="1468" y="1"/>
                    </a:moveTo>
                    <a:cubicBezTo>
                      <a:pt x="658" y="1"/>
                      <a:pt x="1" y="656"/>
                      <a:pt x="1" y="1466"/>
                    </a:cubicBezTo>
                    <a:cubicBezTo>
                      <a:pt x="1" y="2276"/>
                      <a:pt x="658" y="2933"/>
                      <a:pt x="1468" y="2933"/>
                    </a:cubicBezTo>
                    <a:cubicBezTo>
                      <a:pt x="2278" y="2933"/>
                      <a:pt x="2935" y="2276"/>
                      <a:pt x="2935" y="1466"/>
                    </a:cubicBezTo>
                    <a:cubicBezTo>
                      <a:pt x="2935" y="656"/>
                      <a:pt x="2278" y="1"/>
                      <a:pt x="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2685925" y="3233725"/>
                <a:ext cx="9925" cy="484200"/>
              </a:xfrm>
              <a:custGeom>
                <a:avLst/>
                <a:gdLst/>
                <a:ahLst/>
                <a:cxnLst/>
                <a:rect l="l" t="t" r="r" b="b"/>
                <a:pathLst>
                  <a:path w="397" h="19368" extrusionOk="0">
                    <a:moveTo>
                      <a:pt x="1" y="0"/>
                    </a:moveTo>
                    <a:lnTo>
                      <a:pt x="1" y="19368"/>
                    </a:lnTo>
                    <a:lnTo>
                      <a:pt x="396" y="19368"/>
                    </a:lnTo>
                    <a:lnTo>
                      <a:pt x="3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2767675" y="3233725"/>
                <a:ext cx="9950" cy="484200"/>
              </a:xfrm>
              <a:custGeom>
                <a:avLst/>
                <a:gdLst/>
                <a:ahLst/>
                <a:cxnLst/>
                <a:rect l="l" t="t" r="r" b="b"/>
                <a:pathLst>
                  <a:path w="398" h="19368" extrusionOk="0">
                    <a:moveTo>
                      <a:pt x="1" y="0"/>
                    </a:moveTo>
                    <a:lnTo>
                      <a:pt x="1" y="19368"/>
                    </a:lnTo>
                    <a:lnTo>
                      <a:pt x="398" y="19368"/>
                    </a:lnTo>
                    <a:lnTo>
                      <a:pt x="3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2839675" y="3233725"/>
                <a:ext cx="9950" cy="484200"/>
              </a:xfrm>
              <a:custGeom>
                <a:avLst/>
                <a:gdLst/>
                <a:ahLst/>
                <a:cxnLst/>
                <a:rect l="l" t="t" r="r" b="b"/>
                <a:pathLst>
                  <a:path w="398" h="19368" extrusionOk="0">
                    <a:moveTo>
                      <a:pt x="1" y="0"/>
                    </a:moveTo>
                    <a:lnTo>
                      <a:pt x="1" y="19368"/>
                    </a:lnTo>
                    <a:lnTo>
                      <a:pt x="397" y="19368"/>
                    </a:lnTo>
                    <a:lnTo>
                      <a:pt x="3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 name="Google Shape;786;p35"/>
          <p:cNvGrpSpPr/>
          <p:nvPr/>
        </p:nvGrpSpPr>
        <p:grpSpPr>
          <a:xfrm rot="899875">
            <a:off x="476012" y="-246353"/>
            <a:ext cx="833304" cy="1031567"/>
            <a:chOff x="422913" y="3190100"/>
            <a:chExt cx="1042775" cy="1290875"/>
          </a:xfrm>
        </p:grpSpPr>
        <p:sp>
          <p:nvSpPr>
            <p:cNvPr id="787" name="Google Shape;787;p35"/>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35"/>
            <p:cNvGrpSpPr/>
            <p:nvPr/>
          </p:nvGrpSpPr>
          <p:grpSpPr>
            <a:xfrm>
              <a:off x="423163" y="3190100"/>
              <a:ext cx="1042275" cy="1290875"/>
              <a:chOff x="235350" y="1473125"/>
              <a:chExt cx="1042275" cy="1290875"/>
            </a:xfrm>
          </p:grpSpPr>
          <p:sp>
            <p:nvSpPr>
              <p:cNvPr id="789" name="Google Shape;789;p35"/>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05"/>
        <p:cNvGrpSpPr/>
        <p:nvPr/>
      </p:nvGrpSpPr>
      <p:grpSpPr>
        <a:xfrm>
          <a:off x="0" y="0"/>
          <a:ext cx="0" cy="0"/>
          <a:chOff x="0" y="0"/>
          <a:chExt cx="0" cy="0"/>
        </a:xfrm>
      </p:grpSpPr>
      <p:sp>
        <p:nvSpPr>
          <p:cNvPr id="806" name="Google Shape;806;p37"/>
          <p:cNvSpPr txBox="1">
            <a:spLocks noGrp="1"/>
          </p:cNvSpPr>
          <p:nvPr>
            <p:ph type="title"/>
          </p:nvPr>
        </p:nvSpPr>
        <p:spPr>
          <a:xfrm>
            <a:off x="713225"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HOBBIES</a:t>
            </a:r>
            <a:endParaRPr/>
          </a:p>
        </p:txBody>
      </p:sp>
      <p:sp>
        <p:nvSpPr>
          <p:cNvPr id="807" name="Google Shape;807;p37"/>
          <p:cNvSpPr txBox="1">
            <a:spLocks noGrp="1"/>
          </p:cNvSpPr>
          <p:nvPr>
            <p:ph type="subTitle" idx="1"/>
          </p:nvPr>
        </p:nvSpPr>
        <p:spPr>
          <a:xfrm>
            <a:off x="713225"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08" name="Google Shape;808;p37"/>
          <p:cNvSpPr txBox="1">
            <a:spLocks noGrp="1"/>
          </p:cNvSpPr>
          <p:nvPr>
            <p:ph type="title" idx="2"/>
          </p:nvPr>
        </p:nvSpPr>
        <p:spPr>
          <a:xfrm>
            <a:off x="713225"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809" name="Google Shape;809;p37"/>
          <p:cNvSpPr txBox="1">
            <a:spLocks noGrp="1"/>
          </p:cNvSpPr>
          <p:nvPr>
            <p:ph type="title" idx="3"/>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810" name="Google Shape;810;p37"/>
          <p:cNvSpPr txBox="1">
            <a:spLocks noGrp="1"/>
          </p:cNvSpPr>
          <p:nvPr>
            <p:ph type="title" idx="4"/>
          </p:nvPr>
        </p:nvSpPr>
        <p:spPr>
          <a:xfrm>
            <a:off x="3398250"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FOOD (PART A)</a:t>
            </a:r>
            <a:endParaRPr/>
          </a:p>
        </p:txBody>
      </p:sp>
      <p:sp>
        <p:nvSpPr>
          <p:cNvPr id="811" name="Google Shape;811;p37"/>
          <p:cNvSpPr txBox="1">
            <a:spLocks noGrp="1"/>
          </p:cNvSpPr>
          <p:nvPr>
            <p:ph type="subTitle" idx="5"/>
          </p:nvPr>
        </p:nvSpPr>
        <p:spPr>
          <a:xfrm>
            <a:off x="3398250"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12" name="Google Shape;812;p37"/>
          <p:cNvSpPr txBox="1">
            <a:spLocks noGrp="1"/>
          </p:cNvSpPr>
          <p:nvPr>
            <p:ph type="title" idx="6"/>
          </p:nvPr>
        </p:nvSpPr>
        <p:spPr>
          <a:xfrm>
            <a:off x="3398250"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813" name="Google Shape;813;p37"/>
          <p:cNvSpPr txBox="1">
            <a:spLocks noGrp="1"/>
          </p:cNvSpPr>
          <p:nvPr>
            <p:ph type="title" idx="7"/>
          </p:nvPr>
        </p:nvSpPr>
        <p:spPr>
          <a:xfrm>
            <a:off x="6083275"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FOOD (PART B)</a:t>
            </a:r>
            <a:endParaRPr/>
          </a:p>
        </p:txBody>
      </p:sp>
      <p:sp>
        <p:nvSpPr>
          <p:cNvPr id="814" name="Google Shape;814;p37"/>
          <p:cNvSpPr txBox="1">
            <a:spLocks noGrp="1"/>
          </p:cNvSpPr>
          <p:nvPr>
            <p:ph type="subTitle" idx="8"/>
          </p:nvPr>
        </p:nvSpPr>
        <p:spPr>
          <a:xfrm>
            <a:off x="6083275"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15" name="Google Shape;815;p37"/>
          <p:cNvSpPr txBox="1">
            <a:spLocks noGrp="1"/>
          </p:cNvSpPr>
          <p:nvPr>
            <p:ph type="title" idx="9"/>
          </p:nvPr>
        </p:nvSpPr>
        <p:spPr>
          <a:xfrm>
            <a:off x="6083275"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816" name="Google Shape;816;p37"/>
          <p:cNvSpPr txBox="1">
            <a:spLocks noGrp="1"/>
          </p:cNvSpPr>
          <p:nvPr>
            <p:ph type="title" idx="13"/>
          </p:nvPr>
        </p:nvSpPr>
        <p:spPr>
          <a:xfrm>
            <a:off x="713213" y="3660225"/>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FAMILY</a:t>
            </a:r>
            <a:endParaRPr/>
          </a:p>
        </p:txBody>
      </p:sp>
      <p:sp>
        <p:nvSpPr>
          <p:cNvPr id="817" name="Google Shape;817;p37"/>
          <p:cNvSpPr txBox="1">
            <a:spLocks noGrp="1"/>
          </p:cNvSpPr>
          <p:nvPr>
            <p:ph type="subTitle" idx="14"/>
          </p:nvPr>
        </p:nvSpPr>
        <p:spPr>
          <a:xfrm>
            <a:off x="713213" y="4015375"/>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18" name="Google Shape;818;p37"/>
          <p:cNvSpPr txBox="1">
            <a:spLocks noGrp="1"/>
          </p:cNvSpPr>
          <p:nvPr>
            <p:ph type="title" idx="15"/>
          </p:nvPr>
        </p:nvSpPr>
        <p:spPr>
          <a:xfrm>
            <a:off x="713213" y="2971288"/>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819" name="Google Shape;819;p37"/>
          <p:cNvSpPr txBox="1">
            <a:spLocks noGrp="1"/>
          </p:cNvSpPr>
          <p:nvPr>
            <p:ph type="title" idx="16"/>
          </p:nvPr>
        </p:nvSpPr>
        <p:spPr>
          <a:xfrm>
            <a:off x="3398238" y="3660225"/>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REVIEW &amp; TEST</a:t>
            </a:r>
            <a:endParaRPr/>
          </a:p>
        </p:txBody>
      </p:sp>
      <p:sp>
        <p:nvSpPr>
          <p:cNvPr id="820" name="Google Shape;820;p37"/>
          <p:cNvSpPr txBox="1">
            <a:spLocks noGrp="1"/>
          </p:cNvSpPr>
          <p:nvPr>
            <p:ph type="subTitle" idx="17"/>
          </p:nvPr>
        </p:nvSpPr>
        <p:spPr>
          <a:xfrm>
            <a:off x="3398238" y="4015375"/>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21" name="Google Shape;821;p37"/>
          <p:cNvSpPr txBox="1">
            <a:spLocks noGrp="1"/>
          </p:cNvSpPr>
          <p:nvPr>
            <p:ph type="title" idx="18"/>
          </p:nvPr>
        </p:nvSpPr>
        <p:spPr>
          <a:xfrm>
            <a:off x="3398238" y="2971288"/>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cxnSp>
        <p:nvCxnSpPr>
          <p:cNvPr id="822" name="Google Shape;822;p37"/>
          <p:cNvCxnSpPr/>
          <p:nvPr/>
        </p:nvCxnSpPr>
        <p:spPr>
          <a:xfrm>
            <a:off x="713225"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23" name="Google Shape;823;p37"/>
          <p:cNvCxnSpPr/>
          <p:nvPr/>
        </p:nvCxnSpPr>
        <p:spPr>
          <a:xfrm>
            <a:off x="3398250"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24" name="Google Shape;824;p37"/>
          <p:cNvCxnSpPr/>
          <p:nvPr/>
        </p:nvCxnSpPr>
        <p:spPr>
          <a:xfrm>
            <a:off x="6083275"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25" name="Google Shape;825;p37"/>
          <p:cNvCxnSpPr/>
          <p:nvPr/>
        </p:nvCxnSpPr>
        <p:spPr>
          <a:xfrm>
            <a:off x="713213" y="3524022"/>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26" name="Google Shape;826;p37"/>
          <p:cNvCxnSpPr/>
          <p:nvPr/>
        </p:nvCxnSpPr>
        <p:spPr>
          <a:xfrm>
            <a:off x="3398238" y="3524022"/>
            <a:ext cx="511800" cy="0"/>
          </a:xfrm>
          <a:prstGeom prst="straightConnector1">
            <a:avLst/>
          </a:prstGeom>
          <a:noFill/>
          <a:ln w="19050" cap="flat" cmpd="sng">
            <a:solidFill>
              <a:schemeClr val="dk1"/>
            </a:solidFill>
            <a:prstDash val="solid"/>
            <a:round/>
            <a:headEnd type="none" w="med" len="med"/>
            <a:tailEnd type="none" w="med" len="med"/>
          </a:ln>
        </p:spPr>
      </p:cxnSp>
      <p:grpSp>
        <p:nvGrpSpPr>
          <p:cNvPr id="827" name="Google Shape;827;p37"/>
          <p:cNvGrpSpPr/>
          <p:nvPr/>
        </p:nvGrpSpPr>
        <p:grpSpPr>
          <a:xfrm rot="-899875" flipH="1">
            <a:off x="7078086" y="3307458"/>
            <a:ext cx="833304" cy="1031567"/>
            <a:chOff x="422913" y="3190100"/>
            <a:chExt cx="1042775" cy="1290875"/>
          </a:xfrm>
        </p:grpSpPr>
        <p:sp>
          <p:nvSpPr>
            <p:cNvPr id="828" name="Google Shape;828;p37"/>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 name="Google Shape;829;p37"/>
            <p:cNvGrpSpPr/>
            <p:nvPr/>
          </p:nvGrpSpPr>
          <p:grpSpPr>
            <a:xfrm>
              <a:off x="423163" y="3190100"/>
              <a:ext cx="1042275" cy="1290875"/>
              <a:chOff x="235350" y="1473125"/>
              <a:chExt cx="1042275" cy="1290875"/>
            </a:xfrm>
          </p:grpSpPr>
          <p:sp>
            <p:nvSpPr>
              <p:cNvPr id="830" name="Google Shape;830;p37"/>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7"/>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7"/>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7"/>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7"/>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38"/>
        <p:cNvGrpSpPr/>
        <p:nvPr/>
      </p:nvGrpSpPr>
      <p:grpSpPr>
        <a:xfrm>
          <a:off x="0" y="0"/>
          <a:ext cx="0" cy="0"/>
          <a:chOff x="0" y="0"/>
          <a:chExt cx="0" cy="0"/>
        </a:xfrm>
      </p:grpSpPr>
      <p:sp>
        <p:nvSpPr>
          <p:cNvPr id="839" name="Google Shape;839;p38"/>
          <p:cNvSpPr txBox="1">
            <a:spLocks noGrp="1"/>
          </p:cNvSpPr>
          <p:nvPr>
            <p:ph type="title"/>
          </p:nvPr>
        </p:nvSpPr>
        <p:spPr>
          <a:xfrm>
            <a:off x="713225"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PLACES</a:t>
            </a:r>
            <a:endParaRPr/>
          </a:p>
        </p:txBody>
      </p:sp>
      <p:sp>
        <p:nvSpPr>
          <p:cNvPr id="840" name="Google Shape;840;p38"/>
          <p:cNvSpPr txBox="1">
            <a:spLocks noGrp="1"/>
          </p:cNvSpPr>
          <p:nvPr>
            <p:ph type="subTitle" idx="1"/>
          </p:nvPr>
        </p:nvSpPr>
        <p:spPr>
          <a:xfrm>
            <a:off x="713225"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41" name="Google Shape;841;p38"/>
          <p:cNvSpPr txBox="1">
            <a:spLocks noGrp="1"/>
          </p:cNvSpPr>
          <p:nvPr>
            <p:ph type="title" idx="2"/>
          </p:nvPr>
        </p:nvSpPr>
        <p:spPr>
          <a:xfrm>
            <a:off x="713225"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842" name="Google Shape;842;p38"/>
          <p:cNvSpPr txBox="1">
            <a:spLocks noGrp="1"/>
          </p:cNvSpPr>
          <p:nvPr>
            <p:ph type="title" idx="3"/>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843" name="Google Shape;843;p38"/>
          <p:cNvSpPr txBox="1">
            <a:spLocks noGrp="1"/>
          </p:cNvSpPr>
          <p:nvPr>
            <p:ph type="title" idx="4"/>
          </p:nvPr>
        </p:nvSpPr>
        <p:spPr>
          <a:xfrm>
            <a:off x="3398250"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ANIMALS</a:t>
            </a:r>
            <a:endParaRPr/>
          </a:p>
        </p:txBody>
      </p:sp>
      <p:sp>
        <p:nvSpPr>
          <p:cNvPr id="844" name="Google Shape;844;p38"/>
          <p:cNvSpPr txBox="1">
            <a:spLocks noGrp="1"/>
          </p:cNvSpPr>
          <p:nvPr>
            <p:ph type="subTitle" idx="5"/>
          </p:nvPr>
        </p:nvSpPr>
        <p:spPr>
          <a:xfrm>
            <a:off x="3398250"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45" name="Google Shape;845;p38"/>
          <p:cNvSpPr txBox="1">
            <a:spLocks noGrp="1"/>
          </p:cNvSpPr>
          <p:nvPr>
            <p:ph type="title" idx="6"/>
          </p:nvPr>
        </p:nvSpPr>
        <p:spPr>
          <a:xfrm>
            <a:off x="3398250"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07</a:t>
            </a:r>
            <a:endParaRPr/>
          </a:p>
        </p:txBody>
      </p:sp>
      <p:sp>
        <p:nvSpPr>
          <p:cNvPr id="846" name="Google Shape;846;p38"/>
          <p:cNvSpPr txBox="1">
            <a:spLocks noGrp="1"/>
          </p:cNvSpPr>
          <p:nvPr>
            <p:ph type="title" idx="7"/>
          </p:nvPr>
        </p:nvSpPr>
        <p:spPr>
          <a:xfrm>
            <a:off x="6083275" y="1939850"/>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SHOPPING</a:t>
            </a:r>
            <a:endParaRPr/>
          </a:p>
        </p:txBody>
      </p:sp>
      <p:sp>
        <p:nvSpPr>
          <p:cNvPr id="847" name="Google Shape;847;p38"/>
          <p:cNvSpPr txBox="1">
            <a:spLocks noGrp="1"/>
          </p:cNvSpPr>
          <p:nvPr>
            <p:ph type="subTitle" idx="8"/>
          </p:nvPr>
        </p:nvSpPr>
        <p:spPr>
          <a:xfrm>
            <a:off x="6083275" y="2295000"/>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48" name="Google Shape;848;p38"/>
          <p:cNvSpPr txBox="1">
            <a:spLocks noGrp="1"/>
          </p:cNvSpPr>
          <p:nvPr>
            <p:ph type="title" idx="9"/>
          </p:nvPr>
        </p:nvSpPr>
        <p:spPr>
          <a:xfrm>
            <a:off x="6083275" y="1250913"/>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08</a:t>
            </a:r>
            <a:endParaRPr/>
          </a:p>
        </p:txBody>
      </p:sp>
      <p:sp>
        <p:nvSpPr>
          <p:cNvPr id="849" name="Google Shape;849;p38"/>
          <p:cNvSpPr txBox="1">
            <a:spLocks noGrp="1"/>
          </p:cNvSpPr>
          <p:nvPr>
            <p:ph type="title" idx="13"/>
          </p:nvPr>
        </p:nvSpPr>
        <p:spPr>
          <a:xfrm>
            <a:off x="713213" y="3660225"/>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WEATHER</a:t>
            </a:r>
            <a:endParaRPr/>
          </a:p>
        </p:txBody>
      </p:sp>
      <p:sp>
        <p:nvSpPr>
          <p:cNvPr id="850" name="Google Shape;850;p38"/>
          <p:cNvSpPr txBox="1">
            <a:spLocks noGrp="1"/>
          </p:cNvSpPr>
          <p:nvPr>
            <p:ph type="subTitle" idx="14"/>
          </p:nvPr>
        </p:nvSpPr>
        <p:spPr>
          <a:xfrm>
            <a:off x="713213" y="4015375"/>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51" name="Google Shape;851;p38"/>
          <p:cNvSpPr txBox="1">
            <a:spLocks noGrp="1"/>
          </p:cNvSpPr>
          <p:nvPr>
            <p:ph type="title" idx="15"/>
          </p:nvPr>
        </p:nvSpPr>
        <p:spPr>
          <a:xfrm>
            <a:off x="713213" y="2971288"/>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09</a:t>
            </a:r>
            <a:endParaRPr/>
          </a:p>
        </p:txBody>
      </p:sp>
      <p:sp>
        <p:nvSpPr>
          <p:cNvPr id="852" name="Google Shape;852;p38"/>
          <p:cNvSpPr txBox="1">
            <a:spLocks noGrp="1"/>
          </p:cNvSpPr>
          <p:nvPr>
            <p:ph type="title" idx="16"/>
          </p:nvPr>
        </p:nvSpPr>
        <p:spPr>
          <a:xfrm>
            <a:off x="3398238" y="3660225"/>
            <a:ext cx="2347500" cy="3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FINAL REVIEW &amp; TEST</a:t>
            </a:r>
            <a:endParaRPr/>
          </a:p>
        </p:txBody>
      </p:sp>
      <p:sp>
        <p:nvSpPr>
          <p:cNvPr id="853" name="Google Shape;853;p38"/>
          <p:cNvSpPr txBox="1">
            <a:spLocks noGrp="1"/>
          </p:cNvSpPr>
          <p:nvPr>
            <p:ph type="subTitle" idx="17"/>
          </p:nvPr>
        </p:nvSpPr>
        <p:spPr>
          <a:xfrm>
            <a:off x="3398238" y="4015375"/>
            <a:ext cx="2347500" cy="53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54" name="Google Shape;854;p38"/>
          <p:cNvSpPr txBox="1">
            <a:spLocks noGrp="1"/>
          </p:cNvSpPr>
          <p:nvPr>
            <p:ph type="title" idx="18"/>
          </p:nvPr>
        </p:nvSpPr>
        <p:spPr>
          <a:xfrm>
            <a:off x="3398238" y="2971288"/>
            <a:ext cx="7548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10</a:t>
            </a:r>
            <a:endParaRPr/>
          </a:p>
        </p:txBody>
      </p:sp>
      <p:grpSp>
        <p:nvGrpSpPr>
          <p:cNvPr id="855" name="Google Shape;855;p38"/>
          <p:cNvGrpSpPr/>
          <p:nvPr/>
        </p:nvGrpSpPr>
        <p:grpSpPr>
          <a:xfrm flipH="1">
            <a:off x="7040444" y="3217199"/>
            <a:ext cx="941418" cy="1052041"/>
            <a:chOff x="555050" y="3333325"/>
            <a:chExt cx="989300" cy="1105550"/>
          </a:xfrm>
        </p:grpSpPr>
        <p:sp>
          <p:nvSpPr>
            <p:cNvPr id="856" name="Google Shape;856;p38"/>
            <p:cNvSpPr/>
            <p:nvPr/>
          </p:nvSpPr>
          <p:spPr>
            <a:xfrm>
              <a:off x="555125" y="3333325"/>
              <a:ext cx="989150" cy="1105550"/>
            </a:xfrm>
            <a:custGeom>
              <a:avLst/>
              <a:gdLst/>
              <a:ahLst/>
              <a:cxnLst/>
              <a:rect l="l" t="t" r="r" b="b"/>
              <a:pathLst>
                <a:path w="39566" h="44222" extrusionOk="0">
                  <a:moveTo>
                    <a:pt x="14221" y="5053"/>
                  </a:moveTo>
                  <a:cubicBezTo>
                    <a:pt x="13999" y="5053"/>
                    <a:pt x="13774" y="5107"/>
                    <a:pt x="13564" y="5220"/>
                  </a:cubicBezTo>
                  <a:cubicBezTo>
                    <a:pt x="12878" y="5592"/>
                    <a:pt x="12635" y="6458"/>
                    <a:pt x="13029" y="7132"/>
                  </a:cubicBezTo>
                  <a:lnTo>
                    <a:pt x="34691" y="44220"/>
                  </a:lnTo>
                  <a:lnTo>
                    <a:pt x="34691" y="44220"/>
                  </a:lnTo>
                  <a:lnTo>
                    <a:pt x="15457" y="5816"/>
                  </a:lnTo>
                  <a:cubicBezTo>
                    <a:pt x="15214" y="5331"/>
                    <a:pt x="14727" y="5053"/>
                    <a:pt x="14221" y="5053"/>
                  </a:cubicBezTo>
                  <a:close/>
                  <a:moveTo>
                    <a:pt x="21812" y="1844"/>
                  </a:moveTo>
                  <a:cubicBezTo>
                    <a:pt x="21674" y="1844"/>
                    <a:pt x="21534" y="1865"/>
                    <a:pt x="21395" y="1908"/>
                  </a:cubicBezTo>
                  <a:cubicBezTo>
                    <a:pt x="20651" y="2142"/>
                    <a:pt x="20248" y="2945"/>
                    <a:pt x="20504" y="3681"/>
                  </a:cubicBezTo>
                  <a:lnTo>
                    <a:pt x="34691" y="44220"/>
                  </a:lnTo>
                  <a:lnTo>
                    <a:pt x="23140" y="2852"/>
                  </a:lnTo>
                  <a:cubicBezTo>
                    <a:pt x="22968" y="2241"/>
                    <a:pt x="22413" y="1844"/>
                    <a:pt x="21812" y="1844"/>
                  </a:cubicBezTo>
                  <a:close/>
                  <a:moveTo>
                    <a:pt x="1562" y="15475"/>
                  </a:moveTo>
                  <a:cubicBezTo>
                    <a:pt x="1165" y="15475"/>
                    <a:pt x="770" y="15646"/>
                    <a:pt x="496" y="15977"/>
                  </a:cubicBezTo>
                  <a:cubicBezTo>
                    <a:pt x="1" y="16576"/>
                    <a:pt x="97" y="17470"/>
                    <a:pt x="713" y="17946"/>
                  </a:cubicBezTo>
                  <a:lnTo>
                    <a:pt x="34691" y="44222"/>
                  </a:lnTo>
                  <a:lnTo>
                    <a:pt x="2472" y="15818"/>
                  </a:lnTo>
                  <a:cubicBezTo>
                    <a:pt x="2209" y="15588"/>
                    <a:pt x="1885" y="15475"/>
                    <a:pt x="1562" y="15475"/>
                  </a:cubicBezTo>
                  <a:close/>
                  <a:moveTo>
                    <a:pt x="38105" y="1"/>
                  </a:moveTo>
                  <a:cubicBezTo>
                    <a:pt x="37375" y="1"/>
                    <a:pt x="36759" y="575"/>
                    <a:pt x="36725" y="1319"/>
                  </a:cubicBezTo>
                  <a:lnTo>
                    <a:pt x="34691" y="44220"/>
                  </a:lnTo>
                  <a:lnTo>
                    <a:pt x="31244" y="1407"/>
                  </a:lnTo>
                  <a:cubicBezTo>
                    <a:pt x="31188" y="682"/>
                    <a:pt x="30581" y="133"/>
                    <a:pt x="29869" y="133"/>
                  </a:cubicBezTo>
                  <a:cubicBezTo>
                    <a:pt x="29817" y="133"/>
                    <a:pt x="29764" y="136"/>
                    <a:pt x="29711" y="142"/>
                  </a:cubicBezTo>
                  <a:cubicBezTo>
                    <a:pt x="28934" y="230"/>
                    <a:pt x="28385" y="945"/>
                    <a:pt x="28500" y="1717"/>
                  </a:cubicBezTo>
                  <a:lnTo>
                    <a:pt x="34691" y="44220"/>
                  </a:lnTo>
                  <a:lnTo>
                    <a:pt x="34691" y="44220"/>
                  </a:lnTo>
                  <a:lnTo>
                    <a:pt x="8484" y="10192"/>
                  </a:lnTo>
                  <a:cubicBezTo>
                    <a:pt x="8211" y="9838"/>
                    <a:pt x="7801" y="9654"/>
                    <a:pt x="7388" y="9654"/>
                  </a:cubicBezTo>
                  <a:cubicBezTo>
                    <a:pt x="7080" y="9654"/>
                    <a:pt x="6769" y="9757"/>
                    <a:pt x="6512" y="9969"/>
                  </a:cubicBezTo>
                  <a:cubicBezTo>
                    <a:pt x="5908" y="10464"/>
                    <a:pt x="5836" y="11359"/>
                    <a:pt x="6351" y="11947"/>
                  </a:cubicBezTo>
                  <a:lnTo>
                    <a:pt x="34691" y="44222"/>
                  </a:lnTo>
                  <a:lnTo>
                    <a:pt x="39477" y="1538"/>
                  </a:lnTo>
                  <a:cubicBezTo>
                    <a:pt x="39566" y="762"/>
                    <a:pt x="38992" y="67"/>
                    <a:pt x="38214" y="5"/>
                  </a:cubicBezTo>
                  <a:cubicBezTo>
                    <a:pt x="38177" y="2"/>
                    <a:pt x="38141" y="1"/>
                    <a:pt x="38105"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 name="Google Shape;857;p38"/>
            <p:cNvGrpSpPr/>
            <p:nvPr/>
          </p:nvGrpSpPr>
          <p:grpSpPr>
            <a:xfrm>
              <a:off x="555050" y="3333325"/>
              <a:ext cx="989300" cy="1105550"/>
              <a:chOff x="4367150" y="3239100"/>
              <a:chExt cx="989300" cy="1105550"/>
            </a:xfrm>
          </p:grpSpPr>
          <p:sp>
            <p:nvSpPr>
              <p:cNvPr id="858" name="Google Shape;858;p38"/>
              <p:cNvSpPr/>
              <p:nvPr/>
            </p:nvSpPr>
            <p:spPr>
              <a:xfrm>
                <a:off x="5234550" y="3239100"/>
                <a:ext cx="121900" cy="1105550"/>
              </a:xfrm>
              <a:custGeom>
                <a:avLst/>
                <a:gdLst/>
                <a:ahLst/>
                <a:cxnLst/>
                <a:rect l="l" t="t" r="r" b="b"/>
                <a:pathLst>
                  <a:path w="4876" h="44222" extrusionOk="0">
                    <a:moveTo>
                      <a:pt x="3415" y="1"/>
                    </a:moveTo>
                    <a:cubicBezTo>
                      <a:pt x="2685" y="1"/>
                      <a:pt x="2071" y="575"/>
                      <a:pt x="2035" y="1317"/>
                    </a:cubicBezTo>
                    <a:lnTo>
                      <a:pt x="0" y="44222"/>
                    </a:lnTo>
                    <a:lnTo>
                      <a:pt x="4787" y="1538"/>
                    </a:lnTo>
                    <a:cubicBezTo>
                      <a:pt x="4876" y="762"/>
                      <a:pt x="4302" y="69"/>
                      <a:pt x="3524" y="7"/>
                    </a:cubicBezTo>
                    <a:lnTo>
                      <a:pt x="3524" y="5"/>
                    </a:lnTo>
                    <a:cubicBezTo>
                      <a:pt x="3487" y="2"/>
                      <a:pt x="3451" y="1"/>
                      <a:pt x="3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8"/>
              <p:cNvSpPr/>
              <p:nvPr/>
            </p:nvSpPr>
            <p:spPr>
              <a:xfrm>
                <a:off x="5077000" y="3242525"/>
                <a:ext cx="157575" cy="1102125"/>
              </a:xfrm>
              <a:custGeom>
                <a:avLst/>
                <a:gdLst/>
                <a:ahLst/>
                <a:cxnLst/>
                <a:rect l="l" t="t" r="r" b="b"/>
                <a:pathLst>
                  <a:path w="6303" h="44085" extrusionOk="0">
                    <a:moveTo>
                      <a:pt x="1480" y="0"/>
                    </a:moveTo>
                    <a:cubicBezTo>
                      <a:pt x="1428" y="0"/>
                      <a:pt x="1377" y="3"/>
                      <a:pt x="1325" y="9"/>
                    </a:cubicBezTo>
                    <a:cubicBezTo>
                      <a:pt x="550" y="97"/>
                      <a:pt x="1" y="810"/>
                      <a:pt x="113" y="1582"/>
                    </a:cubicBezTo>
                    <a:lnTo>
                      <a:pt x="6302" y="44085"/>
                    </a:lnTo>
                    <a:lnTo>
                      <a:pt x="2858" y="1270"/>
                    </a:lnTo>
                    <a:cubicBezTo>
                      <a:pt x="2798" y="546"/>
                      <a:pt x="2190"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8"/>
              <p:cNvSpPr/>
              <p:nvPr/>
            </p:nvSpPr>
            <p:spPr>
              <a:xfrm>
                <a:off x="4873475" y="3285150"/>
                <a:ext cx="361100" cy="1059500"/>
              </a:xfrm>
              <a:custGeom>
                <a:avLst/>
                <a:gdLst/>
                <a:ahLst/>
                <a:cxnLst/>
                <a:rect l="l" t="t" r="r" b="b"/>
                <a:pathLst>
                  <a:path w="14444" h="42380" extrusionOk="0">
                    <a:moveTo>
                      <a:pt x="1562" y="1"/>
                    </a:moveTo>
                    <a:cubicBezTo>
                      <a:pt x="1425" y="1"/>
                      <a:pt x="1286" y="21"/>
                      <a:pt x="1148" y="64"/>
                    </a:cubicBezTo>
                    <a:cubicBezTo>
                      <a:pt x="403" y="298"/>
                      <a:pt x="1" y="1101"/>
                      <a:pt x="258" y="1839"/>
                    </a:cubicBezTo>
                    <a:lnTo>
                      <a:pt x="14443" y="42380"/>
                    </a:lnTo>
                    <a:lnTo>
                      <a:pt x="2892" y="1010"/>
                    </a:lnTo>
                    <a:cubicBezTo>
                      <a:pt x="2720" y="398"/>
                      <a:pt x="2164"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8"/>
              <p:cNvSpPr/>
              <p:nvPr/>
            </p:nvSpPr>
            <p:spPr>
              <a:xfrm>
                <a:off x="4683200" y="3365425"/>
                <a:ext cx="551375" cy="979225"/>
              </a:xfrm>
              <a:custGeom>
                <a:avLst/>
                <a:gdLst/>
                <a:ahLst/>
                <a:cxnLst/>
                <a:rect l="l" t="t" r="r" b="b"/>
                <a:pathLst>
                  <a:path w="22055" h="39169" extrusionOk="0">
                    <a:moveTo>
                      <a:pt x="1584" y="0"/>
                    </a:moveTo>
                    <a:cubicBezTo>
                      <a:pt x="1362" y="0"/>
                      <a:pt x="1137" y="54"/>
                      <a:pt x="928" y="167"/>
                    </a:cubicBezTo>
                    <a:cubicBezTo>
                      <a:pt x="242" y="539"/>
                      <a:pt x="0" y="1405"/>
                      <a:pt x="393" y="2079"/>
                    </a:cubicBezTo>
                    <a:lnTo>
                      <a:pt x="22054" y="39169"/>
                    </a:lnTo>
                    <a:lnTo>
                      <a:pt x="2821" y="763"/>
                    </a:lnTo>
                    <a:cubicBezTo>
                      <a:pt x="2578" y="279"/>
                      <a:pt x="2089"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8"/>
              <p:cNvSpPr/>
              <p:nvPr/>
            </p:nvSpPr>
            <p:spPr>
              <a:xfrm>
                <a:off x="4513225" y="3480450"/>
                <a:ext cx="721350" cy="864200"/>
              </a:xfrm>
              <a:custGeom>
                <a:avLst/>
                <a:gdLst/>
                <a:ahLst/>
                <a:cxnLst/>
                <a:rect l="l" t="t" r="r" b="b"/>
                <a:pathLst>
                  <a:path w="28854" h="34568" extrusionOk="0">
                    <a:moveTo>
                      <a:pt x="1551" y="0"/>
                    </a:moveTo>
                    <a:cubicBezTo>
                      <a:pt x="1242" y="0"/>
                      <a:pt x="932" y="103"/>
                      <a:pt x="675" y="315"/>
                    </a:cubicBezTo>
                    <a:cubicBezTo>
                      <a:pt x="73" y="810"/>
                      <a:pt x="1" y="1705"/>
                      <a:pt x="514" y="2293"/>
                    </a:cubicBezTo>
                    <a:lnTo>
                      <a:pt x="28853" y="34568"/>
                    </a:lnTo>
                    <a:lnTo>
                      <a:pt x="2646" y="538"/>
                    </a:lnTo>
                    <a:cubicBezTo>
                      <a:pt x="2373" y="184"/>
                      <a:pt x="1964" y="0"/>
                      <a:pt x="1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8"/>
              <p:cNvSpPr/>
              <p:nvPr/>
            </p:nvSpPr>
            <p:spPr>
              <a:xfrm>
                <a:off x="4367150" y="3625900"/>
                <a:ext cx="867425" cy="718750"/>
              </a:xfrm>
              <a:custGeom>
                <a:avLst/>
                <a:gdLst/>
                <a:ahLst/>
                <a:cxnLst/>
                <a:rect l="l" t="t" r="r" b="b"/>
                <a:pathLst>
                  <a:path w="34697" h="28750" extrusionOk="0">
                    <a:moveTo>
                      <a:pt x="1565" y="0"/>
                    </a:moveTo>
                    <a:cubicBezTo>
                      <a:pt x="1167" y="0"/>
                      <a:pt x="771" y="171"/>
                      <a:pt x="498" y="503"/>
                    </a:cubicBezTo>
                    <a:lnTo>
                      <a:pt x="500" y="503"/>
                    </a:lnTo>
                    <a:cubicBezTo>
                      <a:pt x="1" y="1104"/>
                      <a:pt x="101" y="1998"/>
                      <a:pt x="719" y="2476"/>
                    </a:cubicBezTo>
                    <a:lnTo>
                      <a:pt x="34696" y="28750"/>
                    </a:lnTo>
                    <a:lnTo>
                      <a:pt x="2477" y="346"/>
                    </a:lnTo>
                    <a:cubicBezTo>
                      <a:pt x="2215" y="114"/>
                      <a:pt x="1889"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64" name="Google Shape;864;p38"/>
          <p:cNvCxnSpPr/>
          <p:nvPr/>
        </p:nvCxnSpPr>
        <p:spPr>
          <a:xfrm>
            <a:off x="713225"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65" name="Google Shape;865;p38"/>
          <p:cNvCxnSpPr/>
          <p:nvPr/>
        </p:nvCxnSpPr>
        <p:spPr>
          <a:xfrm>
            <a:off x="3398250"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66" name="Google Shape;866;p38"/>
          <p:cNvCxnSpPr/>
          <p:nvPr/>
        </p:nvCxnSpPr>
        <p:spPr>
          <a:xfrm>
            <a:off x="6083275" y="1803647"/>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67" name="Google Shape;867;p38"/>
          <p:cNvCxnSpPr/>
          <p:nvPr/>
        </p:nvCxnSpPr>
        <p:spPr>
          <a:xfrm>
            <a:off x="713213" y="3524022"/>
            <a:ext cx="511800" cy="0"/>
          </a:xfrm>
          <a:prstGeom prst="straightConnector1">
            <a:avLst/>
          </a:prstGeom>
          <a:noFill/>
          <a:ln w="19050" cap="flat" cmpd="sng">
            <a:solidFill>
              <a:schemeClr val="dk1"/>
            </a:solidFill>
            <a:prstDash val="solid"/>
            <a:round/>
            <a:headEnd type="none" w="med" len="med"/>
            <a:tailEnd type="none" w="med" len="med"/>
          </a:ln>
        </p:spPr>
      </p:cxnSp>
      <p:cxnSp>
        <p:nvCxnSpPr>
          <p:cNvPr id="868" name="Google Shape;868;p38"/>
          <p:cNvCxnSpPr/>
          <p:nvPr/>
        </p:nvCxnSpPr>
        <p:spPr>
          <a:xfrm>
            <a:off x="3398238" y="3524022"/>
            <a:ext cx="5118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42"/>
          <p:cNvSpPr txBox="1">
            <a:spLocks noGrp="1"/>
          </p:cNvSpPr>
          <p:nvPr>
            <p:ph type="title"/>
          </p:nvPr>
        </p:nvSpPr>
        <p:spPr>
          <a:xfrm>
            <a:off x="4004875" y="1456800"/>
            <a:ext cx="4425900" cy="79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1058" name="Google Shape;1058;p42"/>
          <p:cNvSpPr txBox="1">
            <a:spLocks noGrp="1"/>
          </p:cNvSpPr>
          <p:nvPr>
            <p:ph type="subTitle" idx="1"/>
          </p:nvPr>
        </p:nvSpPr>
        <p:spPr>
          <a:xfrm>
            <a:off x="4004875" y="2440350"/>
            <a:ext cx="4425900" cy="143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cxnSp>
        <p:nvCxnSpPr>
          <p:cNvPr id="1059" name="Google Shape;1059;p42"/>
          <p:cNvCxnSpPr/>
          <p:nvPr/>
        </p:nvCxnSpPr>
        <p:spPr>
          <a:xfrm>
            <a:off x="4004875" y="2349647"/>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1060" name="Google Shape;1060;p42"/>
          <p:cNvGrpSpPr/>
          <p:nvPr/>
        </p:nvGrpSpPr>
        <p:grpSpPr>
          <a:xfrm>
            <a:off x="2376631" y="-133175"/>
            <a:ext cx="960975" cy="1123200"/>
            <a:chOff x="2231381" y="706325"/>
            <a:chExt cx="960975" cy="1123200"/>
          </a:xfrm>
        </p:grpSpPr>
        <p:sp>
          <p:nvSpPr>
            <p:cNvPr id="1061" name="Google Shape;1061;p42"/>
            <p:cNvSpPr/>
            <p:nvPr/>
          </p:nvSpPr>
          <p:spPr>
            <a:xfrm>
              <a:off x="2231381" y="706325"/>
              <a:ext cx="960975" cy="1123200"/>
            </a:xfrm>
            <a:custGeom>
              <a:avLst/>
              <a:gdLst/>
              <a:ahLst/>
              <a:cxnLst/>
              <a:rect l="l" t="t" r="r" b="b"/>
              <a:pathLst>
                <a:path w="38439" h="44928" extrusionOk="0">
                  <a:moveTo>
                    <a:pt x="16833" y="0"/>
                  </a:moveTo>
                  <a:cubicBezTo>
                    <a:pt x="16438" y="0"/>
                    <a:pt x="16060" y="222"/>
                    <a:pt x="15878" y="601"/>
                  </a:cubicBezTo>
                  <a:lnTo>
                    <a:pt x="1442" y="30771"/>
                  </a:lnTo>
                  <a:cubicBezTo>
                    <a:pt x="1442" y="30771"/>
                    <a:pt x="1" y="32949"/>
                    <a:pt x="2062" y="34648"/>
                  </a:cubicBezTo>
                  <a:lnTo>
                    <a:pt x="3879" y="35518"/>
                  </a:lnTo>
                  <a:lnTo>
                    <a:pt x="3377" y="36589"/>
                  </a:lnTo>
                  <a:lnTo>
                    <a:pt x="3377" y="36589"/>
                  </a:lnTo>
                  <a:lnTo>
                    <a:pt x="4490" y="36210"/>
                  </a:lnTo>
                  <a:lnTo>
                    <a:pt x="4896" y="37326"/>
                  </a:lnTo>
                  <a:lnTo>
                    <a:pt x="5402" y="36246"/>
                  </a:lnTo>
                  <a:lnTo>
                    <a:pt x="23545" y="44927"/>
                  </a:lnTo>
                  <a:lnTo>
                    <a:pt x="38439" y="13803"/>
                  </a:lnTo>
                  <a:lnTo>
                    <a:pt x="37805" y="13500"/>
                  </a:lnTo>
                  <a:cubicBezTo>
                    <a:pt x="37603" y="13367"/>
                    <a:pt x="37337" y="13102"/>
                    <a:pt x="37208" y="12590"/>
                  </a:cubicBezTo>
                  <a:cubicBezTo>
                    <a:pt x="37110" y="12204"/>
                    <a:pt x="37122" y="11716"/>
                    <a:pt x="37164" y="11292"/>
                  </a:cubicBezTo>
                  <a:lnTo>
                    <a:pt x="37818" y="9926"/>
                  </a:lnTo>
                  <a:lnTo>
                    <a:pt x="17289" y="104"/>
                  </a:lnTo>
                  <a:cubicBezTo>
                    <a:pt x="17142" y="34"/>
                    <a:pt x="16986" y="0"/>
                    <a:pt x="16833"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42"/>
            <p:cNvGrpSpPr/>
            <p:nvPr/>
          </p:nvGrpSpPr>
          <p:grpSpPr>
            <a:xfrm>
              <a:off x="2231394" y="706338"/>
              <a:ext cx="960950" cy="1123175"/>
              <a:chOff x="1899825" y="3332850"/>
              <a:chExt cx="960950" cy="1123175"/>
            </a:xfrm>
          </p:grpSpPr>
          <p:sp>
            <p:nvSpPr>
              <p:cNvPr id="1063" name="Google Shape;1063;p42"/>
              <p:cNvSpPr/>
              <p:nvPr/>
            </p:nvSpPr>
            <p:spPr>
              <a:xfrm>
                <a:off x="1951350" y="3420900"/>
                <a:ext cx="909425" cy="1035125"/>
              </a:xfrm>
              <a:custGeom>
                <a:avLst/>
                <a:gdLst/>
                <a:ahLst/>
                <a:cxnLst/>
                <a:rect l="l" t="t" r="r" b="b"/>
                <a:pathLst>
                  <a:path w="36377" h="41405" extrusionOk="0">
                    <a:moveTo>
                      <a:pt x="14893" y="0"/>
                    </a:moveTo>
                    <a:lnTo>
                      <a:pt x="1" y="31125"/>
                    </a:lnTo>
                    <a:lnTo>
                      <a:pt x="21484" y="41405"/>
                    </a:lnTo>
                    <a:lnTo>
                      <a:pt x="36376" y="10280"/>
                    </a:lnTo>
                    <a:lnTo>
                      <a:pt x="148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2"/>
              <p:cNvSpPr/>
              <p:nvPr/>
            </p:nvSpPr>
            <p:spPr>
              <a:xfrm>
                <a:off x="1899825" y="4102175"/>
                <a:ext cx="152650" cy="96925"/>
              </a:xfrm>
              <a:custGeom>
                <a:avLst/>
                <a:gdLst/>
                <a:ahLst/>
                <a:cxnLst/>
                <a:rect l="l" t="t" r="r" b="b"/>
                <a:pathLst>
                  <a:path w="6106" h="3877" extrusionOk="0">
                    <a:moveTo>
                      <a:pt x="1442" y="0"/>
                    </a:moveTo>
                    <a:lnTo>
                      <a:pt x="1442" y="0"/>
                    </a:lnTo>
                    <a:cubicBezTo>
                      <a:pt x="1442" y="0"/>
                      <a:pt x="1" y="2177"/>
                      <a:pt x="2062" y="3877"/>
                    </a:cubicBezTo>
                    <a:cubicBezTo>
                      <a:pt x="3491" y="3298"/>
                      <a:pt x="6105" y="104"/>
                      <a:pt x="6105" y="104"/>
                    </a:cubicBezTo>
                    <a:lnTo>
                      <a:pt x="1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2"/>
              <p:cNvSpPr/>
              <p:nvPr/>
            </p:nvSpPr>
            <p:spPr>
              <a:xfrm>
                <a:off x="1948150" y="3403375"/>
                <a:ext cx="903225" cy="1035175"/>
              </a:xfrm>
              <a:custGeom>
                <a:avLst/>
                <a:gdLst/>
                <a:ahLst/>
                <a:cxnLst/>
                <a:rect l="l" t="t" r="r" b="b"/>
                <a:pathLst>
                  <a:path w="36129" h="41407" extrusionOk="0">
                    <a:moveTo>
                      <a:pt x="14893" y="0"/>
                    </a:moveTo>
                    <a:lnTo>
                      <a:pt x="2290" y="26340"/>
                    </a:lnTo>
                    <a:lnTo>
                      <a:pt x="1696" y="27581"/>
                    </a:lnTo>
                    <a:lnTo>
                      <a:pt x="0" y="31125"/>
                    </a:lnTo>
                    <a:lnTo>
                      <a:pt x="21483" y="41407"/>
                    </a:lnTo>
                    <a:lnTo>
                      <a:pt x="36128" y="10803"/>
                    </a:lnTo>
                    <a:cubicBezTo>
                      <a:pt x="36128" y="10803"/>
                      <a:pt x="35496" y="10649"/>
                      <a:pt x="35275" y="9770"/>
                    </a:cubicBezTo>
                    <a:cubicBezTo>
                      <a:pt x="35056" y="8890"/>
                      <a:pt x="35391" y="7498"/>
                      <a:pt x="35391" y="7498"/>
                    </a:cubicBezTo>
                    <a:lnTo>
                      <a:pt x="1489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2"/>
              <p:cNvSpPr/>
              <p:nvPr/>
            </p:nvSpPr>
            <p:spPr>
              <a:xfrm>
                <a:off x="1923675" y="4092150"/>
                <a:ext cx="128800" cy="89375"/>
              </a:xfrm>
              <a:custGeom>
                <a:avLst/>
                <a:gdLst/>
                <a:ahLst/>
                <a:cxnLst/>
                <a:rect l="l" t="t" r="r" b="b"/>
                <a:pathLst>
                  <a:path w="5152" h="3575" extrusionOk="0">
                    <a:moveTo>
                      <a:pt x="3292" y="0"/>
                    </a:moveTo>
                    <a:cubicBezTo>
                      <a:pt x="3103" y="0"/>
                      <a:pt x="2898" y="9"/>
                      <a:pt x="2675" y="30"/>
                    </a:cubicBezTo>
                    <a:cubicBezTo>
                      <a:pt x="2303" y="65"/>
                      <a:pt x="1932" y="122"/>
                      <a:pt x="1566" y="199"/>
                    </a:cubicBezTo>
                    <a:cubicBezTo>
                      <a:pt x="1" y="2006"/>
                      <a:pt x="979" y="3574"/>
                      <a:pt x="979" y="3574"/>
                    </a:cubicBezTo>
                    <a:lnTo>
                      <a:pt x="5151" y="505"/>
                    </a:lnTo>
                    <a:cubicBezTo>
                      <a:pt x="5151" y="505"/>
                      <a:pt x="4704" y="0"/>
                      <a:pt x="3292" y="0"/>
                    </a:cubicBezTo>
                    <a:close/>
                  </a:path>
                </a:pathLst>
              </a:custGeom>
              <a:solidFill>
                <a:srgbClr val="FFE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2"/>
              <p:cNvSpPr/>
              <p:nvPr/>
            </p:nvSpPr>
            <p:spPr>
              <a:xfrm>
                <a:off x="1923675" y="4061875"/>
                <a:ext cx="561575" cy="376675"/>
              </a:xfrm>
              <a:custGeom>
                <a:avLst/>
                <a:gdLst/>
                <a:ahLst/>
                <a:cxnLst/>
                <a:rect l="l" t="t" r="r" b="b"/>
                <a:pathLst>
                  <a:path w="22463" h="15067" extrusionOk="0">
                    <a:moveTo>
                      <a:pt x="3269" y="0"/>
                    </a:moveTo>
                    <a:lnTo>
                      <a:pt x="2675" y="1241"/>
                    </a:lnTo>
                    <a:cubicBezTo>
                      <a:pt x="2303" y="1276"/>
                      <a:pt x="1932" y="1333"/>
                      <a:pt x="1566" y="1410"/>
                    </a:cubicBezTo>
                    <a:cubicBezTo>
                      <a:pt x="1" y="3217"/>
                      <a:pt x="979" y="4785"/>
                      <a:pt x="979" y="4785"/>
                    </a:cubicBezTo>
                    <a:lnTo>
                      <a:pt x="22462" y="15067"/>
                    </a:lnTo>
                    <a:cubicBezTo>
                      <a:pt x="20710" y="13269"/>
                      <a:pt x="21453" y="11180"/>
                      <a:pt x="21453" y="11180"/>
                    </a:cubicBezTo>
                    <a:lnTo>
                      <a:pt x="3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2"/>
              <p:cNvSpPr/>
              <p:nvPr/>
            </p:nvSpPr>
            <p:spPr>
              <a:xfrm>
                <a:off x="1984250" y="4170525"/>
                <a:ext cx="74050" cy="95525"/>
              </a:xfrm>
              <a:custGeom>
                <a:avLst/>
                <a:gdLst/>
                <a:ahLst/>
                <a:cxnLst/>
                <a:rect l="l" t="t" r="r" b="b"/>
                <a:pathLst>
                  <a:path w="2962" h="3821" extrusionOk="0">
                    <a:moveTo>
                      <a:pt x="1443" y="0"/>
                    </a:moveTo>
                    <a:lnTo>
                      <a:pt x="0" y="3083"/>
                    </a:lnTo>
                    <a:lnTo>
                      <a:pt x="0" y="3083"/>
                    </a:lnTo>
                    <a:lnTo>
                      <a:pt x="1113" y="2704"/>
                    </a:lnTo>
                    <a:lnTo>
                      <a:pt x="1519" y="3820"/>
                    </a:lnTo>
                    <a:lnTo>
                      <a:pt x="2961" y="739"/>
                    </a:lnTo>
                    <a:lnTo>
                      <a:pt x="1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2"/>
              <p:cNvSpPr/>
              <p:nvPr/>
            </p:nvSpPr>
            <p:spPr>
              <a:xfrm>
                <a:off x="1935850" y="3332850"/>
                <a:ext cx="909450" cy="1026300"/>
              </a:xfrm>
              <a:custGeom>
                <a:avLst/>
                <a:gdLst/>
                <a:ahLst/>
                <a:cxnLst/>
                <a:rect l="l" t="t" r="r" b="b"/>
                <a:pathLst>
                  <a:path w="36378" h="41052" extrusionOk="0">
                    <a:moveTo>
                      <a:pt x="15392" y="1"/>
                    </a:moveTo>
                    <a:cubicBezTo>
                      <a:pt x="14997" y="1"/>
                      <a:pt x="14619" y="223"/>
                      <a:pt x="14437" y="602"/>
                    </a:cubicBezTo>
                    <a:lnTo>
                      <a:pt x="1" y="30773"/>
                    </a:lnTo>
                    <a:lnTo>
                      <a:pt x="21485" y="41052"/>
                    </a:lnTo>
                    <a:lnTo>
                      <a:pt x="36377" y="9927"/>
                    </a:lnTo>
                    <a:lnTo>
                      <a:pt x="15848" y="105"/>
                    </a:lnTo>
                    <a:cubicBezTo>
                      <a:pt x="15701" y="34"/>
                      <a:pt x="15545" y="1"/>
                      <a:pt x="15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2"/>
              <p:cNvSpPr/>
              <p:nvPr/>
            </p:nvSpPr>
            <p:spPr>
              <a:xfrm>
                <a:off x="2143300" y="3947775"/>
                <a:ext cx="315325" cy="164275"/>
              </a:xfrm>
              <a:custGeom>
                <a:avLst/>
                <a:gdLst/>
                <a:ahLst/>
                <a:cxnLst/>
                <a:rect l="l" t="t" r="r" b="b"/>
                <a:pathLst>
                  <a:path w="12613" h="6571" extrusionOk="0">
                    <a:moveTo>
                      <a:pt x="674" y="1"/>
                    </a:moveTo>
                    <a:cubicBezTo>
                      <a:pt x="453" y="1"/>
                      <a:pt x="242" y="124"/>
                      <a:pt x="141" y="336"/>
                    </a:cubicBezTo>
                    <a:cubicBezTo>
                      <a:pt x="0" y="630"/>
                      <a:pt x="125" y="981"/>
                      <a:pt x="419" y="1122"/>
                    </a:cubicBezTo>
                    <a:lnTo>
                      <a:pt x="11685" y="6513"/>
                    </a:lnTo>
                    <a:cubicBezTo>
                      <a:pt x="11767" y="6552"/>
                      <a:pt x="11853" y="6570"/>
                      <a:pt x="11939" y="6570"/>
                    </a:cubicBezTo>
                    <a:cubicBezTo>
                      <a:pt x="12159" y="6570"/>
                      <a:pt x="12370" y="6447"/>
                      <a:pt x="12472" y="6236"/>
                    </a:cubicBezTo>
                    <a:cubicBezTo>
                      <a:pt x="12612" y="5942"/>
                      <a:pt x="12488" y="5590"/>
                      <a:pt x="12194" y="5449"/>
                    </a:cubicBezTo>
                    <a:lnTo>
                      <a:pt x="928" y="58"/>
                    </a:lnTo>
                    <a:cubicBezTo>
                      <a:pt x="846" y="19"/>
                      <a:pt x="759"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2"/>
              <p:cNvSpPr/>
              <p:nvPr/>
            </p:nvSpPr>
            <p:spPr>
              <a:xfrm>
                <a:off x="2200250" y="4034550"/>
                <a:ext cx="156900" cy="87325"/>
              </a:xfrm>
              <a:custGeom>
                <a:avLst/>
                <a:gdLst/>
                <a:ahLst/>
                <a:cxnLst/>
                <a:rect l="l" t="t" r="r" b="b"/>
                <a:pathLst>
                  <a:path w="6276" h="3493" extrusionOk="0">
                    <a:moveTo>
                      <a:pt x="672" y="0"/>
                    </a:moveTo>
                    <a:cubicBezTo>
                      <a:pt x="452" y="0"/>
                      <a:pt x="242" y="124"/>
                      <a:pt x="141" y="335"/>
                    </a:cubicBezTo>
                    <a:cubicBezTo>
                      <a:pt x="0" y="629"/>
                      <a:pt x="124" y="982"/>
                      <a:pt x="418" y="1122"/>
                    </a:cubicBezTo>
                    <a:lnTo>
                      <a:pt x="5348" y="3435"/>
                    </a:lnTo>
                    <a:cubicBezTo>
                      <a:pt x="5431" y="3474"/>
                      <a:pt x="5517" y="3493"/>
                      <a:pt x="5603" y="3493"/>
                    </a:cubicBezTo>
                    <a:cubicBezTo>
                      <a:pt x="5823" y="3493"/>
                      <a:pt x="6034" y="3369"/>
                      <a:pt x="6136" y="3157"/>
                    </a:cubicBezTo>
                    <a:cubicBezTo>
                      <a:pt x="6276" y="2863"/>
                      <a:pt x="6152" y="2511"/>
                      <a:pt x="5859" y="2370"/>
                    </a:cubicBezTo>
                    <a:lnTo>
                      <a:pt x="928" y="59"/>
                    </a:lnTo>
                    <a:cubicBezTo>
                      <a:pt x="845" y="19"/>
                      <a:pt x="758"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2"/>
              <p:cNvSpPr/>
              <p:nvPr/>
            </p:nvSpPr>
            <p:spPr>
              <a:xfrm>
                <a:off x="2228975" y="3549250"/>
                <a:ext cx="426425" cy="426475"/>
              </a:xfrm>
              <a:custGeom>
                <a:avLst/>
                <a:gdLst/>
                <a:ahLst/>
                <a:cxnLst/>
                <a:rect l="l" t="t" r="r" b="b"/>
                <a:pathLst>
                  <a:path w="17057" h="17059" extrusionOk="0">
                    <a:moveTo>
                      <a:pt x="8530" y="1"/>
                    </a:moveTo>
                    <a:cubicBezTo>
                      <a:pt x="6267" y="1"/>
                      <a:pt x="4099" y="899"/>
                      <a:pt x="2498" y="2500"/>
                    </a:cubicBezTo>
                    <a:cubicBezTo>
                      <a:pt x="899" y="4099"/>
                      <a:pt x="1" y="6268"/>
                      <a:pt x="1" y="8530"/>
                    </a:cubicBezTo>
                    <a:cubicBezTo>
                      <a:pt x="1" y="10791"/>
                      <a:pt x="899" y="12961"/>
                      <a:pt x="2498" y="14560"/>
                    </a:cubicBezTo>
                    <a:cubicBezTo>
                      <a:pt x="4099" y="16159"/>
                      <a:pt x="6267" y="17058"/>
                      <a:pt x="8530" y="17058"/>
                    </a:cubicBezTo>
                    <a:cubicBezTo>
                      <a:pt x="10791" y="17058"/>
                      <a:pt x="12961" y="16159"/>
                      <a:pt x="14560" y="14560"/>
                    </a:cubicBezTo>
                    <a:cubicBezTo>
                      <a:pt x="16159" y="12961"/>
                      <a:pt x="17057" y="10791"/>
                      <a:pt x="17057" y="8530"/>
                    </a:cubicBezTo>
                    <a:cubicBezTo>
                      <a:pt x="17057" y="6268"/>
                      <a:pt x="16159" y="4099"/>
                      <a:pt x="14560" y="2500"/>
                    </a:cubicBezTo>
                    <a:cubicBezTo>
                      <a:pt x="12961" y="899"/>
                      <a:pt x="10791" y="1"/>
                      <a:pt x="8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2"/>
              <p:cNvSpPr/>
              <p:nvPr/>
            </p:nvSpPr>
            <p:spPr>
              <a:xfrm>
                <a:off x="2286525" y="3620625"/>
                <a:ext cx="297525" cy="283700"/>
              </a:xfrm>
              <a:custGeom>
                <a:avLst/>
                <a:gdLst/>
                <a:ahLst/>
                <a:cxnLst/>
                <a:rect l="l" t="t" r="r" b="b"/>
                <a:pathLst>
                  <a:path w="11901" h="11348" extrusionOk="0">
                    <a:moveTo>
                      <a:pt x="6227" y="1"/>
                    </a:moveTo>
                    <a:cubicBezTo>
                      <a:pt x="4775" y="1"/>
                      <a:pt x="3323" y="555"/>
                      <a:pt x="2215" y="1662"/>
                    </a:cubicBezTo>
                    <a:cubicBezTo>
                      <a:pt x="0" y="3878"/>
                      <a:pt x="0" y="7471"/>
                      <a:pt x="2215" y="9686"/>
                    </a:cubicBezTo>
                    <a:cubicBezTo>
                      <a:pt x="3280" y="10751"/>
                      <a:pt x="4722" y="11348"/>
                      <a:pt x="6228" y="11348"/>
                    </a:cubicBezTo>
                    <a:cubicBezTo>
                      <a:pt x="7732" y="11348"/>
                      <a:pt x="9175" y="10751"/>
                      <a:pt x="10239" y="9686"/>
                    </a:cubicBezTo>
                    <a:cubicBezTo>
                      <a:pt x="11303" y="8622"/>
                      <a:pt x="11901" y="7179"/>
                      <a:pt x="11901" y="5675"/>
                    </a:cubicBezTo>
                    <a:cubicBezTo>
                      <a:pt x="11901" y="4169"/>
                      <a:pt x="11303" y="2727"/>
                      <a:pt x="10239" y="1662"/>
                    </a:cubicBezTo>
                    <a:cubicBezTo>
                      <a:pt x="9131" y="555"/>
                      <a:pt x="7679" y="1"/>
                      <a:pt x="6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 name="Google Shape;1074;p42"/>
          <p:cNvGrpSpPr/>
          <p:nvPr/>
        </p:nvGrpSpPr>
        <p:grpSpPr>
          <a:xfrm>
            <a:off x="1674290" y="3314092"/>
            <a:ext cx="1555513" cy="332745"/>
            <a:chOff x="877325" y="3746213"/>
            <a:chExt cx="2403450" cy="514050"/>
          </a:xfrm>
        </p:grpSpPr>
        <p:sp>
          <p:nvSpPr>
            <p:cNvPr id="1075" name="Google Shape;1075;p42"/>
            <p:cNvSpPr/>
            <p:nvPr/>
          </p:nvSpPr>
          <p:spPr>
            <a:xfrm>
              <a:off x="877325" y="3746213"/>
              <a:ext cx="2403450" cy="514050"/>
            </a:xfrm>
            <a:custGeom>
              <a:avLst/>
              <a:gdLst/>
              <a:ahLst/>
              <a:cxnLst/>
              <a:rect l="l" t="t" r="r" b="b"/>
              <a:pathLst>
                <a:path w="96138" h="20562" extrusionOk="0">
                  <a:moveTo>
                    <a:pt x="18177" y="0"/>
                  </a:moveTo>
                  <a:cubicBezTo>
                    <a:pt x="12206" y="0"/>
                    <a:pt x="6007" y="1521"/>
                    <a:pt x="0" y="5324"/>
                  </a:cubicBezTo>
                  <a:cubicBezTo>
                    <a:pt x="5259" y="2575"/>
                    <a:pt x="10726" y="1519"/>
                    <a:pt x="16016" y="1519"/>
                  </a:cubicBezTo>
                  <a:cubicBezTo>
                    <a:pt x="18720" y="1519"/>
                    <a:pt x="21377" y="1795"/>
                    <a:pt x="23938" y="2261"/>
                  </a:cubicBezTo>
                  <a:cubicBezTo>
                    <a:pt x="22981" y="2177"/>
                    <a:pt x="22011" y="2132"/>
                    <a:pt x="21031" y="2132"/>
                  </a:cubicBezTo>
                  <a:cubicBezTo>
                    <a:pt x="14353" y="2132"/>
                    <a:pt x="7172" y="4206"/>
                    <a:pt x="328" y="10162"/>
                  </a:cubicBezTo>
                  <a:cubicBezTo>
                    <a:pt x="2623" y="12457"/>
                    <a:pt x="3492" y="13623"/>
                    <a:pt x="3820" y="14178"/>
                  </a:cubicBezTo>
                  <a:cubicBezTo>
                    <a:pt x="3507" y="14277"/>
                    <a:pt x="3312" y="14589"/>
                    <a:pt x="3363" y="14914"/>
                  </a:cubicBezTo>
                  <a:cubicBezTo>
                    <a:pt x="3413" y="15238"/>
                    <a:pt x="3692" y="15478"/>
                    <a:pt x="4022" y="15478"/>
                  </a:cubicBezTo>
                  <a:lnTo>
                    <a:pt x="45507" y="15478"/>
                  </a:lnTo>
                  <a:cubicBezTo>
                    <a:pt x="45848" y="16069"/>
                    <a:pt x="46623" y="17058"/>
                    <a:pt x="47994" y="17058"/>
                  </a:cubicBezTo>
                  <a:cubicBezTo>
                    <a:pt x="49351" y="17058"/>
                    <a:pt x="50127" y="16118"/>
                    <a:pt x="50470" y="15548"/>
                  </a:cubicBezTo>
                  <a:lnTo>
                    <a:pt x="58120" y="15548"/>
                  </a:lnTo>
                  <a:lnTo>
                    <a:pt x="58099" y="20562"/>
                  </a:lnTo>
                  <a:lnTo>
                    <a:pt x="59829" y="19217"/>
                  </a:lnTo>
                  <a:lnTo>
                    <a:pt x="61474" y="20562"/>
                  </a:lnTo>
                  <a:lnTo>
                    <a:pt x="61493" y="15548"/>
                  </a:lnTo>
                  <a:lnTo>
                    <a:pt x="92557" y="15548"/>
                  </a:lnTo>
                  <a:cubicBezTo>
                    <a:pt x="92920" y="15543"/>
                    <a:pt x="93211" y="15246"/>
                    <a:pt x="93211" y="14881"/>
                  </a:cubicBezTo>
                  <a:cubicBezTo>
                    <a:pt x="93211" y="14519"/>
                    <a:pt x="92920" y="14222"/>
                    <a:pt x="92557" y="14216"/>
                  </a:cubicBezTo>
                  <a:lnTo>
                    <a:pt x="92295" y="14216"/>
                  </a:lnTo>
                  <a:cubicBezTo>
                    <a:pt x="92605" y="13679"/>
                    <a:pt x="93461" y="12511"/>
                    <a:pt x="95810" y="10162"/>
                  </a:cubicBezTo>
                  <a:cubicBezTo>
                    <a:pt x="88966" y="4206"/>
                    <a:pt x="81785" y="2132"/>
                    <a:pt x="75107" y="2132"/>
                  </a:cubicBezTo>
                  <a:cubicBezTo>
                    <a:pt x="74127" y="2132"/>
                    <a:pt x="73157" y="2177"/>
                    <a:pt x="72200" y="2261"/>
                  </a:cubicBezTo>
                  <a:cubicBezTo>
                    <a:pt x="74761" y="1795"/>
                    <a:pt x="77419" y="1519"/>
                    <a:pt x="80123" y="1519"/>
                  </a:cubicBezTo>
                  <a:cubicBezTo>
                    <a:pt x="85413" y="1519"/>
                    <a:pt x="90879" y="2575"/>
                    <a:pt x="96138" y="5324"/>
                  </a:cubicBezTo>
                  <a:cubicBezTo>
                    <a:pt x="90132" y="1521"/>
                    <a:pt x="83933" y="0"/>
                    <a:pt x="77961" y="0"/>
                  </a:cubicBezTo>
                  <a:cubicBezTo>
                    <a:pt x="65929" y="0"/>
                    <a:pt x="54820" y="6174"/>
                    <a:pt x="48070" y="12280"/>
                  </a:cubicBezTo>
                  <a:cubicBezTo>
                    <a:pt x="41319" y="6174"/>
                    <a:pt x="30210" y="0"/>
                    <a:pt x="18177"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 name="Google Shape;1076;p42"/>
            <p:cNvGrpSpPr/>
            <p:nvPr/>
          </p:nvGrpSpPr>
          <p:grpSpPr>
            <a:xfrm>
              <a:off x="877325" y="3746213"/>
              <a:ext cx="2403450" cy="514050"/>
              <a:chOff x="296350" y="4962575"/>
              <a:chExt cx="2403450" cy="514050"/>
            </a:xfrm>
          </p:grpSpPr>
          <p:sp>
            <p:nvSpPr>
              <p:cNvPr id="1077" name="Google Shape;1077;p42"/>
              <p:cNvSpPr/>
              <p:nvPr/>
            </p:nvSpPr>
            <p:spPr>
              <a:xfrm>
                <a:off x="304525" y="5015875"/>
                <a:ext cx="2387100" cy="317025"/>
              </a:xfrm>
              <a:custGeom>
                <a:avLst/>
                <a:gdLst/>
                <a:ahLst/>
                <a:cxnLst/>
                <a:rect l="l" t="t" r="r" b="b"/>
                <a:pathLst>
                  <a:path w="95484" h="12681" extrusionOk="0">
                    <a:moveTo>
                      <a:pt x="20705" y="0"/>
                    </a:moveTo>
                    <a:cubicBezTo>
                      <a:pt x="14028" y="0"/>
                      <a:pt x="6846" y="2074"/>
                      <a:pt x="1" y="8030"/>
                    </a:cubicBezTo>
                    <a:cubicBezTo>
                      <a:pt x="3695" y="11724"/>
                      <a:pt x="3695" y="12493"/>
                      <a:pt x="3695" y="12493"/>
                    </a:cubicBezTo>
                    <a:lnTo>
                      <a:pt x="3695" y="12681"/>
                    </a:lnTo>
                    <a:lnTo>
                      <a:pt x="47741" y="12498"/>
                    </a:lnTo>
                    <a:lnTo>
                      <a:pt x="91789" y="12681"/>
                    </a:lnTo>
                    <a:lnTo>
                      <a:pt x="91789" y="12493"/>
                    </a:lnTo>
                    <a:cubicBezTo>
                      <a:pt x="91789" y="12493"/>
                      <a:pt x="91789" y="11724"/>
                      <a:pt x="95483" y="8030"/>
                    </a:cubicBezTo>
                    <a:cubicBezTo>
                      <a:pt x="88638" y="2074"/>
                      <a:pt x="81456" y="0"/>
                      <a:pt x="74779" y="0"/>
                    </a:cubicBezTo>
                    <a:cubicBezTo>
                      <a:pt x="61815" y="0"/>
                      <a:pt x="50752" y="7818"/>
                      <a:pt x="47743" y="10227"/>
                    </a:cubicBezTo>
                    <a:cubicBezTo>
                      <a:pt x="44732" y="7818"/>
                      <a:pt x="33669" y="0"/>
                      <a:pt x="20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2"/>
              <p:cNvSpPr/>
              <p:nvPr/>
            </p:nvSpPr>
            <p:spPr>
              <a:xfrm>
                <a:off x="1444275" y="5269575"/>
                <a:ext cx="103750" cy="102825"/>
              </a:xfrm>
              <a:custGeom>
                <a:avLst/>
                <a:gdLst/>
                <a:ahLst/>
                <a:cxnLst/>
                <a:rect l="l" t="t" r="r" b="b"/>
                <a:pathLst>
                  <a:path w="4150" h="4113" extrusionOk="0">
                    <a:moveTo>
                      <a:pt x="2153" y="0"/>
                    </a:moveTo>
                    <a:lnTo>
                      <a:pt x="1" y="2603"/>
                    </a:lnTo>
                    <a:lnTo>
                      <a:pt x="2075" y="4112"/>
                    </a:lnTo>
                    <a:lnTo>
                      <a:pt x="4150" y="2603"/>
                    </a:lnTo>
                    <a:lnTo>
                      <a:pt x="21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2"/>
              <p:cNvSpPr/>
              <p:nvPr/>
            </p:nvSpPr>
            <p:spPr>
              <a:xfrm>
                <a:off x="296350" y="4962575"/>
                <a:ext cx="2403450" cy="311125"/>
              </a:xfrm>
              <a:custGeom>
                <a:avLst/>
                <a:gdLst/>
                <a:ahLst/>
                <a:cxnLst/>
                <a:rect l="l" t="t" r="r" b="b"/>
                <a:pathLst>
                  <a:path w="96138" h="12445" extrusionOk="0">
                    <a:moveTo>
                      <a:pt x="18177" y="1"/>
                    </a:moveTo>
                    <a:cubicBezTo>
                      <a:pt x="12206" y="1"/>
                      <a:pt x="6007" y="1521"/>
                      <a:pt x="0" y="5324"/>
                    </a:cubicBezTo>
                    <a:cubicBezTo>
                      <a:pt x="5259" y="2575"/>
                      <a:pt x="10725" y="1519"/>
                      <a:pt x="16016" y="1519"/>
                    </a:cubicBezTo>
                    <a:cubicBezTo>
                      <a:pt x="30909" y="1519"/>
                      <a:pt x="44409" y="9883"/>
                      <a:pt x="47969" y="12372"/>
                    </a:cubicBezTo>
                    <a:lnTo>
                      <a:pt x="48070" y="12444"/>
                    </a:lnTo>
                    <a:lnTo>
                      <a:pt x="48171" y="12372"/>
                    </a:lnTo>
                    <a:cubicBezTo>
                      <a:pt x="51730" y="9883"/>
                      <a:pt x="65229" y="1519"/>
                      <a:pt x="80122" y="1519"/>
                    </a:cubicBezTo>
                    <a:cubicBezTo>
                      <a:pt x="85413" y="1519"/>
                      <a:pt x="90879" y="2575"/>
                      <a:pt x="96138" y="5324"/>
                    </a:cubicBezTo>
                    <a:cubicBezTo>
                      <a:pt x="90132" y="1521"/>
                      <a:pt x="83933" y="1"/>
                      <a:pt x="77962" y="1"/>
                    </a:cubicBezTo>
                    <a:cubicBezTo>
                      <a:pt x="65929" y="1"/>
                      <a:pt x="54820" y="6174"/>
                      <a:pt x="48070" y="12282"/>
                    </a:cubicBezTo>
                    <a:cubicBezTo>
                      <a:pt x="41319" y="6174"/>
                      <a:pt x="30210" y="1"/>
                      <a:pt x="18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2"/>
              <p:cNvSpPr/>
              <p:nvPr/>
            </p:nvSpPr>
            <p:spPr>
              <a:xfrm>
                <a:off x="380500" y="5316225"/>
                <a:ext cx="2246425" cy="72825"/>
              </a:xfrm>
              <a:custGeom>
                <a:avLst/>
                <a:gdLst/>
                <a:ahLst/>
                <a:cxnLst/>
                <a:rect l="l" t="t" r="r" b="b"/>
                <a:pathLst>
                  <a:path w="89857" h="2913" extrusionOk="0">
                    <a:moveTo>
                      <a:pt x="656" y="1"/>
                    </a:moveTo>
                    <a:cubicBezTo>
                      <a:pt x="291" y="7"/>
                      <a:pt x="0" y="304"/>
                      <a:pt x="0" y="667"/>
                    </a:cubicBezTo>
                    <a:cubicBezTo>
                      <a:pt x="0" y="1031"/>
                      <a:pt x="291" y="1326"/>
                      <a:pt x="656" y="1334"/>
                    </a:cubicBezTo>
                    <a:lnTo>
                      <a:pt x="42139" y="1334"/>
                    </a:lnTo>
                    <a:cubicBezTo>
                      <a:pt x="42482" y="1925"/>
                      <a:pt x="43257" y="2912"/>
                      <a:pt x="44626" y="2912"/>
                    </a:cubicBezTo>
                    <a:cubicBezTo>
                      <a:pt x="45984" y="2912"/>
                      <a:pt x="46759" y="1971"/>
                      <a:pt x="47104" y="1401"/>
                    </a:cubicBezTo>
                    <a:lnTo>
                      <a:pt x="89191" y="1401"/>
                    </a:lnTo>
                    <a:cubicBezTo>
                      <a:pt x="89558" y="1401"/>
                      <a:pt x="89856" y="1102"/>
                      <a:pt x="89856" y="735"/>
                    </a:cubicBezTo>
                    <a:cubicBezTo>
                      <a:pt x="89856" y="368"/>
                      <a:pt x="89558" y="70"/>
                      <a:pt x="89191" y="70"/>
                    </a:cubicBezTo>
                    <a:lnTo>
                      <a:pt x="46249" y="70"/>
                    </a:lnTo>
                    <a:lnTo>
                      <a:pt x="46082" y="490"/>
                    </a:lnTo>
                    <a:cubicBezTo>
                      <a:pt x="46077" y="501"/>
                      <a:pt x="45637" y="1581"/>
                      <a:pt x="44626" y="1581"/>
                    </a:cubicBezTo>
                    <a:cubicBezTo>
                      <a:pt x="43639" y="1581"/>
                      <a:pt x="43191" y="473"/>
                      <a:pt x="43175" y="431"/>
                    </a:cubicBezTo>
                    <a:lnTo>
                      <a:pt x="43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2"/>
              <p:cNvSpPr/>
              <p:nvPr/>
            </p:nvSpPr>
            <p:spPr>
              <a:xfrm>
                <a:off x="1748825" y="5140625"/>
                <a:ext cx="85575" cy="336000"/>
              </a:xfrm>
              <a:custGeom>
                <a:avLst/>
                <a:gdLst/>
                <a:ahLst/>
                <a:cxnLst/>
                <a:rect l="l" t="t" r="r" b="b"/>
                <a:pathLst>
                  <a:path w="3423" h="13440" extrusionOk="0">
                    <a:moveTo>
                      <a:pt x="3422" y="0"/>
                    </a:moveTo>
                    <a:lnTo>
                      <a:pt x="47" y="1112"/>
                    </a:lnTo>
                    <a:lnTo>
                      <a:pt x="0" y="13440"/>
                    </a:lnTo>
                    <a:lnTo>
                      <a:pt x="0" y="13440"/>
                    </a:lnTo>
                    <a:lnTo>
                      <a:pt x="1730" y="12097"/>
                    </a:lnTo>
                    <a:lnTo>
                      <a:pt x="3375" y="13440"/>
                    </a:lnTo>
                    <a:lnTo>
                      <a:pt x="34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2" name="Google Shape;1082;p42"/>
          <p:cNvGrpSpPr/>
          <p:nvPr/>
        </p:nvGrpSpPr>
        <p:grpSpPr>
          <a:xfrm>
            <a:off x="1065313" y="1382163"/>
            <a:ext cx="896000" cy="866025"/>
            <a:chOff x="800438" y="1829525"/>
            <a:chExt cx="896000" cy="866025"/>
          </a:xfrm>
        </p:grpSpPr>
        <p:sp>
          <p:nvSpPr>
            <p:cNvPr id="1083" name="Google Shape;1083;p42"/>
            <p:cNvSpPr/>
            <p:nvPr/>
          </p:nvSpPr>
          <p:spPr>
            <a:xfrm>
              <a:off x="800475" y="1829525"/>
              <a:ext cx="895925" cy="866025"/>
            </a:xfrm>
            <a:custGeom>
              <a:avLst/>
              <a:gdLst/>
              <a:ahLst/>
              <a:cxnLst/>
              <a:rect l="l" t="t" r="r" b="b"/>
              <a:pathLst>
                <a:path w="35837" h="34641" extrusionOk="0">
                  <a:moveTo>
                    <a:pt x="12954" y="1"/>
                  </a:moveTo>
                  <a:lnTo>
                    <a:pt x="12599" y="529"/>
                  </a:lnTo>
                  <a:lnTo>
                    <a:pt x="9873" y="976"/>
                  </a:lnTo>
                  <a:lnTo>
                    <a:pt x="9699" y="1298"/>
                  </a:lnTo>
                  <a:lnTo>
                    <a:pt x="9012" y="835"/>
                  </a:lnTo>
                  <a:lnTo>
                    <a:pt x="0" y="19204"/>
                  </a:lnTo>
                  <a:lnTo>
                    <a:pt x="15352" y="29560"/>
                  </a:lnTo>
                  <a:lnTo>
                    <a:pt x="18001" y="31348"/>
                  </a:lnTo>
                  <a:lnTo>
                    <a:pt x="19770" y="32542"/>
                  </a:lnTo>
                  <a:lnTo>
                    <a:pt x="20279" y="32884"/>
                  </a:lnTo>
                  <a:lnTo>
                    <a:pt x="22883" y="34641"/>
                  </a:lnTo>
                  <a:lnTo>
                    <a:pt x="34313" y="17697"/>
                  </a:lnTo>
                  <a:lnTo>
                    <a:pt x="35837" y="15437"/>
                  </a:lnTo>
                  <a:lnTo>
                    <a:pt x="12954" y="1"/>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42"/>
            <p:cNvGrpSpPr/>
            <p:nvPr/>
          </p:nvGrpSpPr>
          <p:grpSpPr>
            <a:xfrm>
              <a:off x="800438" y="1829525"/>
              <a:ext cx="896000" cy="866025"/>
              <a:chOff x="469300" y="3537200"/>
              <a:chExt cx="896000" cy="866025"/>
            </a:xfrm>
          </p:grpSpPr>
          <p:sp>
            <p:nvSpPr>
              <p:cNvPr id="1085" name="Google Shape;1085;p42"/>
              <p:cNvSpPr/>
              <p:nvPr/>
            </p:nvSpPr>
            <p:spPr>
              <a:xfrm>
                <a:off x="469300" y="3558150"/>
                <a:ext cx="376900" cy="459300"/>
              </a:xfrm>
              <a:custGeom>
                <a:avLst/>
                <a:gdLst/>
                <a:ahLst/>
                <a:cxnLst/>
                <a:rect l="l" t="t" r="r" b="b"/>
                <a:pathLst>
                  <a:path w="15076" h="18372" extrusionOk="0">
                    <a:moveTo>
                      <a:pt x="9012" y="0"/>
                    </a:moveTo>
                    <a:lnTo>
                      <a:pt x="0" y="18372"/>
                    </a:lnTo>
                    <a:lnTo>
                      <a:pt x="15075" y="4091"/>
                    </a:lnTo>
                    <a:lnTo>
                      <a:pt x="90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2"/>
              <p:cNvSpPr/>
              <p:nvPr/>
            </p:nvSpPr>
            <p:spPr>
              <a:xfrm>
                <a:off x="488825" y="3549000"/>
                <a:ext cx="330025" cy="447325"/>
              </a:xfrm>
              <a:custGeom>
                <a:avLst/>
                <a:gdLst/>
                <a:ahLst/>
                <a:cxnLst/>
                <a:rect l="l" t="t" r="r" b="b"/>
                <a:pathLst>
                  <a:path w="13201" h="17893" extrusionOk="0">
                    <a:moveTo>
                      <a:pt x="12185" y="1"/>
                    </a:moveTo>
                    <a:lnTo>
                      <a:pt x="9092" y="508"/>
                    </a:lnTo>
                    <a:lnTo>
                      <a:pt x="294" y="16751"/>
                    </a:lnTo>
                    <a:cubicBezTo>
                      <a:pt x="0" y="17295"/>
                      <a:pt x="426" y="17893"/>
                      <a:pt x="969" y="17893"/>
                    </a:cubicBezTo>
                    <a:cubicBezTo>
                      <a:pt x="1071" y="17893"/>
                      <a:pt x="1178" y="17872"/>
                      <a:pt x="1285" y="17825"/>
                    </a:cubicBezTo>
                    <a:lnTo>
                      <a:pt x="13200" y="12554"/>
                    </a:lnTo>
                    <a:lnTo>
                      <a:pt x="12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2"/>
              <p:cNvSpPr/>
              <p:nvPr/>
            </p:nvSpPr>
            <p:spPr>
              <a:xfrm>
                <a:off x="469325" y="3593700"/>
                <a:ext cx="857875" cy="809525"/>
              </a:xfrm>
              <a:custGeom>
                <a:avLst/>
                <a:gdLst/>
                <a:ahLst/>
                <a:cxnLst/>
                <a:rect l="l" t="t" r="r" b="b"/>
                <a:pathLst>
                  <a:path w="34315" h="32381" extrusionOk="0">
                    <a:moveTo>
                      <a:pt x="11430" y="0"/>
                    </a:moveTo>
                    <a:lnTo>
                      <a:pt x="1" y="16944"/>
                    </a:lnTo>
                    <a:lnTo>
                      <a:pt x="22885" y="32380"/>
                    </a:lnTo>
                    <a:lnTo>
                      <a:pt x="34315" y="15436"/>
                    </a:lnTo>
                    <a:lnTo>
                      <a:pt x="114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2"/>
              <p:cNvSpPr/>
              <p:nvPr/>
            </p:nvSpPr>
            <p:spPr>
              <a:xfrm>
                <a:off x="507425" y="3537200"/>
                <a:ext cx="857875" cy="809525"/>
              </a:xfrm>
              <a:custGeom>
                <a:avLst/>
                <a:gdLst/>
                <a:ahLst/>
                <a:cxnLst/>
                <a:rect l="l" t="t" r="r" b="b"/>
                <a:pathLst>
                  <a:path w="34315" h="32381" extrusionOk="0">
                    <a:moveTo>
                      <a:pt x="11431" y="0"/>
                    </a:moveTo>
                    <a:lnTo>
                      <a:pt x="1" y="16944"/>
                    </a:lnTo>
                    <a:lnTo>
                      <a:pt x="22885" y="32380"/>
                    </a:lnTo>
                    <a:lnTo>
                      <a:pt x="34315" y="15435"/>
                    </a:lnTo>
                    <a:lnTo>
                      <a:pt x="114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2"/>
              <p:cNvSpPr/>
              <p:nvPr/>
            </p:nvSpPr>
            <p:spPr>
              <a:xfrm>
                <a:off x="960925" y="4292350"/>
                <a:ext cx="53550" cy="66900"/>
              </a:xfrm>
              <a:custGeom>
                <a:avLst/>
                <a:gdLst/>
                <a:ahLst/>
                <a:cxnLst/>
                <a:rect l="l" t="t" r="r" b="b"/>
                <a:pathLst>
                  <a:path w="2142" h="2676" extrusionOk="0">
                    <a:moveTo>
                      <a:pt x="1525" y="0"/>
                    </a:moveTo>
                    <a:lnTo>
                      <a:pt x="1" y="2261"/>
                    </a:lnTo>
                    <a:lnTo>
                      <a:pt x="617" y="2676"/>
                    </a:lnTo>
                    <a:lnTo>
                      <a:pt x="2141" y="416"/>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2"/>
              <p:cNvSpPr/>
              <p:nvPr/>
            </p:nvSpPr>
            <p:spPr>
              <a:xfrm>
                <a:off x="764000" y="4159550"/>
                <a:ext cx="193525" cy="161350"/>
              </a:xfrm>
              <a:custGeom>
                <a:avLst/>
                <a:gdLst/>
                <a:ahLst/>
                <a:cxnLst/>
                <a:rect l="l" t="t" r="r" b="b"/>
                <a:pathLst>
                  <a:path w="7741" h="6454" extrusionOk="0">
                    <a:moveTo>
                      <a:pt x="1525" y="0"/>
                    </a:moveTo>
                    <a:lnTo>
                      <a:pt x="0" y="2261"/>
                    </a:lnTo>
                    <a:lnTo>
                      <a:pt x="6216" y="6453"/>
                    </a:lnTo>
                    <a:lnTo>
                      <a:pt x="7740" y="4193"/>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2"/>
              <p:cNvSpPr/>
              <p:nvPr/>
            </p:nvSpPr>
            <p:spPr>
              <a:xfrm>
                <a:off x="637775" y="3662225"/>
                <a:ext cx="462675" cy="464225"/>
              </a:xfrm>
              <a:custGeom>
                <a:avLst/>
                <a:gdLst/>
                <a:ahLst/>
                <a:cxnLst/>
                <a:rect l="l" t="t" r="r" b="b"/>
                <a:pathLst>
                  <a:path w="18507" h="18569" extrusionOk="0">
                    <a:moveTo>
                      <a:pt x="7577" y="0"/>
                    </a:moveTo>
                    <a:cubicBezTo>
                      <a:pt x="7551" y="0"/>
                      <a:pt x="7525" y="13"/>
                      <a:pt x="7510" y="36"/>
                    </a:cubicBezTo>
                    <a:lnTo>
                      <a:pt x="24" y="11134"/>
                    </a:lnTo>
                    <a:cubicBezTo>
                      <a:pt x="1" y="11170"/>
                      <a:pt x="9" y="11218"/>
                      <a:pt x="46" y="11243"/>
                    </a:cubicBezTo>
                    <a:lnTo>
                      <a:pt x="10886" y="18555"/>
                    </a:lnTo>
                    <a:cubicBezTo>
                      <a:pt x="10900" y="18564"/>
                      <a:pt x="10915" y="18569"/>
                      <a:pt x="10930" y="18569"/>
                    </a:cubicBezTo>
                    <a:cubicBezTo>
                      <a:pt x="10956" y="18569"/>
                      <a:pt x="10980" y="18556"/>
                      <a:pt x="10996" y="18534"/>
                    </a:cubicBezTo>
                    <a:lnTo>
                      <a:pt x="18482" y="7435"/>
                    </a:lnTo>
                    <a:cubicBezTo>
                      <a:pt x="18507" y="7400"/>
                      <a:pt x="18496" y="7351"/>
                      <a:pt x="18460" y="7326"/>
                    </a:cubicBezTo>
                    <a:lnTo>
                      <a:pt x="7621" y="14"/>
                    </a:lnTo>
                    <a:cubicBezTo>
                      <a:pt x="7607" y="5"/>
                      <a:pt x="7592" y="0"/>
                      <a:pt x="7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2"/>
              <p:cNvSpPr/>
              <p:nvPr/>
            </p:nvSpPr>
            <p:spPr>
              <a:xfrm>
                <a:off x="693125" y="3716225"/>
                <a:ext cx="359975" cy="361025"/>
              </a:xfrm>
              <a:custGeom>
                <a:avLst/>
                <a:gdLst/>
                <a:ahLst/>
                <a:cxnLst/>
                <a:rect l="l" t="t" r="r" b="b"/>
                <a:pathLst>
                  <a:path w="14399" h="14441" extrusionOk="0">
                    <a:moveTo>
                      <a:pt x="5899" y="0"/>
                    </a:moveTo>
                    <a:cubicBezTo>
                      <a:pt x="5874" y="0"/>
                      <a:pt x="5848" y="12"/>
                      <a:pt x="5833" y="35"/>
                    </a:cubicBezTo>
                    <a:lnTo>
                      <a:pt x="25" y="8644"/>
                    </a:lnTo>
                    <a:cubicBezTo>
                      <a:pt x="0" y="8681"/>
                      <a:pt x="10" y="8729"/>
                      <a:pt x="45" y="8754"/>
                    </a:cubicBezTo>
                    <a:lnTo>
                      <a:pt x="8454" y="14427"/>
                    </a:lnTo>
                    <a:cubicBezTo>
                      <a:pt x="8468" y="14437"/>
                      <a:pt x="8483" y="14441"/>
                      <a:pt x="8498" y="14441"/>
                    </a:cubicBezTo>
                    <a:cubicBezTo>
                      <a:pt x="8523" y="14441"/>
                      <a:pt x="8548" y="14428"/>
                      <a:pt x="8564" y="14405"/>
                    </a:cubicBezTo>
                    <a:lnTo>
                      <a:pt x="14373" y="5796"/>
                    </a:lnTo>
                    <a:cubicBezTo>
                      <a:pt x="14398" y="5761"/>
                      <a:pt x="14388" y="5711"/>
                      <a:pt x="14351" y="5686"/>
                    </a:cubicBezTo>
                    <a:lnTo>
                      <a:pt x="5944" y="13"/>
                    </a:lnTo>
                    <a:cubicBezTo>
                      <a:pt x="5930" y="5"/>
                      <a:pt x="5915"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2"/>
              <p:cNvSpPr/>
              <p:nvPr/>
            </p:nvSpPr>
            <p:spPr>
              <a:xfrm>
                <a:off x="964225" y="3889775"/>
                <a:ext cx="181675" cy="251350"/>
              </a:xfrm>
              <a:custGeom>
                <a:avLst/>
                <a:gdLst/>
                <a:ahLst/>
                <a:cxnLst/>
                <a:rect l="l" t="t" r="r" b="b"/>
                <a:pathLst>
                  <a:path w="7267" h="10054" extrusionOk="0">
                    <a:moveTo>
                      <a:pt x="6393" y="1"/>
                    </a:moveTo>
                    <a:cubicBezTo>
                      <a:pt x="6383" y="1"/>
                      <a:pt x="6373" y="6"/>
                      <a:pt x="6367" y="14"/>
                    </a:cubicBezTo>
                    <a:lnTo>
                      <a:pt x="9" y="9440"/>
                    </a:lnTo>
                    <a:cubicBezTo>
                      <a:pt x="1" y="9453"/>
                      <a:pt x="4" y="9472"/>
                      <a:pt x="18" y="9481"/>
                    </a:cubicBezTo>
                    <a:lnTo>
                      <a:pt x="859" y="10048"/>
                    </a:lnTo>
                    <a:cubicBezTo>
                      <a:pt x="864" y="10052"/>
                      <a:pt x="870" y="10053"/>
                      <a:pt x="876" y="10053"/>
                    </a:cubicBezTo>
                    <a:cubicBezTo>
                      <a:pt x="885" y="10053"/>
                      <a:pt x="895" y="10049"/>
                      <a:pt x="900" y="10040"/>
                    </a:cubicBezTo>
                    <a:lnTo>
                      <a:pt x="7258" y="614"/>
                    </a:lnTo>
                    <a:cubicBezTo>
                      <a:pt x="7267" y="601"/>
                      <a:pt x="7264" y="583"/>
                      <a:pt x="7249" y="573"/>
                    </a:cubicBezTo>
                    <a:lnTo>
                      <a:pt x="6408" y="5"/>
                    </a:lnTo>
                    <a:cubicBezTo>
                      <a:pt x="6404" y="2"/>
                      <a:pt x="6398" y="1"/>
                      <a:pt x="6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43"/>
          <p:cNvSpPr txBox="1">
            <a:spLocks noGrp="1"/>
          </p:cNvSpPr>
          <p:nvPr>
            <p:ph type="title"/>
          </p:nvPr>
        </p:nvSpPr>
        <p:spPr>
          <a:xfrm>
            <a:off x="1654350" y="3546100"/>
            <a:ext cx="5835300" cy="39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1099" name="Google Shape;1099;p43"/>
          <p:cNvSpPr txBox="1">
            <a:spLocks noGrp="1"/>
          </p:cNvSpPr>
          <p:nvPr>
            <p:ph type="subTitle" idx="1"/>
          </p:nvPr>
        </p:nvSpPr>
        <p:spPr>
          <a:xfrm>
            <a:off x="1654350" y="1204388"/>
            <a:ext cx="5835300" cy="210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cxnSp>
        <p:nvCxnSpPr>
          <p:cNvPr id="1100" name="Google Shape;1100;p43"/>
          <p:cNvCxnSpPr/>
          <p:nvPr/>
        </p:nvCxnSpPr>
        <p:spPr>
          <a:xfrm>
            <a:off x="1654350" y="3345072"/>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1101" name="Google Shape;1101;p43"/>
          <p:cNvGrpSpPr/>
          <p:nvPr/>
        </p:nvGrpSpPr>
        <p:grpSpPr>
          <a:xfrm rot="-899875" flipH="1">
            <a:off x="7223336" y="3226808"/>
            <a:ext cx="833304" cy="1031567"/>
            <a:chOff x="422913" y="3190100"/>
            <a:chExt cx="1042775" cy="1290875"/>
          </a:xfrm>
        </p:grpSpPr>
        <p:sp>
          <p:nvSpPr>
            <p:cNvPr id="1102" name="Google Shape;1102;p43"/>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 name="Google Shape;1103;p43"/>
            <p:cNvGrpSpPr/>
            <p:nvPr/>
          </p:nvGrpSpPr>
          <p:grpSpPr>
            <a:xfrm>
              <a:off x="423163" y="3190100"/>
              <a:ext cx="1042275" cy="1290875"/>
              <a:chOff x="235350" y="1473125"/>
              <a:chExt cx="1042275" cy="1290875"/>
            </a:xfrm>
          </p:grpSpPr>
          <p:sp>
            <p:nvSpPr>
              <p:cNvPr id="1104" name="Google Shape;1104;p43"/>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3"/>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3"/>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3"/>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9" name="Google Shape;1109;p43"/>
          <p:cNvGrpSpPr/>
          <p:nvPr/>
        </p:nvGrpSpPr>
        <p:grpSpPr>
          <a:xfrm rot="-899960">
            <a:off x="6380982" y="4581542"/>
            <a:ext cx="715079" cy="820325"/>
            <a:chOff x="4214450" y="819425"/>
            <a:chExt cx="715100" cy="820350"/>
          </a:xfrm>
        </p:grpSpPr>
        <p:sp>
          <p:nvSpPr>
            <p:cNvPr id="1110" name="Google Shape;1110;p43"/>
            <p:cNvSpPr/>
            <p:nvPr/>
          </p:nvSpPr>
          <p:spPr>
            <a:xfrm>
              <a:off x="4214488" y="819425"/>
              <a:ext cx="715025" cy="820350"/>
            </a:xfrm>
            <a:custGeom>
              <a:avLst/>
              <a:gdLst/>
              <a:ahLst/>
              <a:cxnLst/>
              <a:rect l="l" t="t" r="r" b="b"/>
              <a:pathLst>
                <a:path w="28601" h="32814" extrusionOk="0">
                  <a:moveTo>
                    <a:pt x="18613" y="1"/>
                  </a:moveTo>
                  <a:cubicBezTo>
                    <a:pt x="18605" y="1"/>
                    <a:pt x="18597" y="2"/>
                    <a:pt x="18588" y="6"/>
                  </a:cubicBezTo>
                  <a:lnTo>
                    <a:pt x="49" y="7224"/>
                  </a:lnTo>
                  <a:cubicBezTo>
                    <a:pt x="16" y="7237"/>
                    <a:pt x="0" y="7275"/>
                    <a:pt x="13" y="7308"/>
                  </a:cubicBezTo>
                  <a:lnTo>
                    <a:pt x="9929" y="32773"/>
                  </a:lnTo>
                  <a:cubicBezTo>
                    <a:pt x="9938" y="32798"/>
                    <a:pt x="9962" y="32814"/>
                    <a:pt x="9988" y="32814"/>
                  </a:cubicBezTo>
                  <a:cubicBezTo>
                    <a:pt x="9996" y="32814"/>
                    <a:pt x="10004" y="32812"/>
                    <a:pt x="10012" y="32809"/>
                  </a:cubicBezTo>
                  <a:lnTo>
                    <a:pt x="12719" y="31755"/>
                  </a:lnTo>
                  <a:lnTo>
                    <a:pt x="13039" y="32574"/>
                  </a:lnTo>
                  <a:lnTo>
                    <a:pt x="13492" y="31831"/>
                  </a:lnTo>
                  <a:lnTo>
                    <a:pt x="14329" y="32073"/>
                  </a:lnTo>
                  <a:lnTo>
                    <a:pt x="14011" y="31252"/>
                  </a:lnTo>
                  <a:lnTo>
                    <a:pt x="28552" y="25590"/>
                  </a:lnTo>
                  <a:cubicBezTo>
                    <a:pt x="28584" y="25577"/>
                    <a:pt x="28601" y="25538"/>
                    <a:pt x="28588" y="25506"/>
                  </a:cubicBezTo>
                  <a:lnTo>
                    <a:pt x="18672" y="42"/>
                  </a:lnTo>
                  <a:cubicBezTo>
                    <a:pt x="18662" y="16"/>
                    <a:pt x="18639" y="1"/>
                    <a:pt x="1861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 name="Google Shape;1111;p43"/>
            <p:cNvGrpSpPr/>
            <p:nvPr/>
          </p:nvGrpSpPr>
          <p:grpSpPr>
            <a:xfrm>
              <a:off x="4214450" y="819425"/>
              <a:ext cx="715100" cy="820350"/>
              <a:chOff x="1458400" y="3299575"/>
              <a:chExt cx="715100" cy="820350"/>
            </a:xfrm>
          </p:grpSpPr>
          <p:sp>
            <p:nvSpPr>
              <p:cNvPr id="1112" name="Google Shape;1112;p43"/>
              <p:cNvSpPr/>
              <p:nvPr/>
            </p:nvSpPr>
            <p:spPr>
              <a:xfrm>
                <a:off x="1458400" y="3299575"/>
                <a:ext cx="715100" cy="820350"/>
              </a:xfrm>
              <a:custGeom>
                <a:avLst/>
                <a:gdLst/>
                <a:ahLst/>
                <a:cxnLst/>
                <a:rect l="l" t="t" r="r" b="b"/>
                <a:pathLst>
                  <a:path w="28604" h="32814" extrusionOk="0">
                    <a:moveTo>
                      <a:pt x="18612" y="1"/>
                    </a:moveTo>
                    <a:cubicBezTo>
                      <a:pt x="18604" y="1"/>
                      <a:pt x="18597" y="2"/>
                      <a:pt x="18589" y="5"/>
                    </a:cubicBezTo>
                    <a:lnTo>
                      <a:pt x="51" y="7225"/>
                    </a:lnTo>
                    <a:cubicBezTo>
                      <a:pt x="17" y="7239"/>
                      <a:pt x="1" y="7277"/>
                      <a:pt x="13" y="7310"/>
                    </a:cubicBezTo>
                    <a:lnTo>
                      <a:pt x="9932" y="32773"/>
                    </a:lnTo>
                    <a:cubicBezTo>
                      <a:pt x="9941" y="32799"/>
                      <a:pt x="9965" y="32814"/>
                      <a:pt x="9991" y="32814"/>
                    </a:cubicBezTo>
                    <a:cubicBezTo>
                      <a:pt x="9999" y="32814"/>
                      <a:pt x="10007" y="32812"/>
                      <a:pt x="10015" y="32809"/>
                    </a:cubicBezTo>
                    <a:lnTo>
                      <a:pt x="28553" y="25589"/>
                    </a:lnTo>
                    <a:cubicBezTo>
                      <a:pt x="28587" y="25576"/>
                      <a:pt x="28604" y="25539"/>
                      <a:pt x="28591" y="25506"/>
                    </a:cubicBezTo>
                    <a:lnTo>
                      <a:pt x="18673" y="42"/>
                    </a:lnTo>
                    <a:cubicBezTo>
                      <a:pt x="18663" y="17"/>
                      <a:pt x="18638" y="1"/>
                      <a:pt x="18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3"/>
              <p:cNvSpPr/>
              <p:nvPr/>
            </p:nvSpPr>
            <p:spPr>
              <a:xfrm>
                <a:off x="1717825" y="3898400"/>
                <a:ext cx="418200" cy="180900"/>
              </a:xfrm>
              <a:custGeom>
                <a:avLst/>
                <a:gdLst/>
                <a:ahLst/>
                <a:cxnLst/>
                <a:rect l="l" t="t" r="r" b="b"/>
                <a:pathLst>
                  <a:path w="16728" h="7236" extrusionOk="0">
                    <a:moveTo>
                      <a:pt x="16469" y="1"/>
                    </a:moveTo>
                    <a:lnTo>
                      <a:pt x="0" y="6413"/>
                    </a:lnTo>
                    <a:cubicBezTo>
                      <a:pt x="198" y="6924"/>
                      <a:pt x="685" y="7236"/>
                      <a:pt x="1201" y="7236"/>
                    </a:cubicBezTo>
                    <a:cubicBezTo>
                      <a:pt x="1357" y="7236"/>
                      <a:pt x="1516" y="7207"/>
                      <a:pt x="1669" y="7147"/>
                    </a:cubicBezTo>
                    <a:lnTo>
                      <a:pt x="15736" y="1670"/>
                    </a:lnTo>
                    <a:cubicBezTo>
                      <a:pt x="16399" y="1412"/>
                      <a:pt x="16728" y="664"/>
                      <a:pt x="16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3"/>
              <p:cNvSpPr/>
              <p:nvPr/>
            </p:nvSpPr>
            <p:spPr>
              <a:xfrm>
                <a:off x="1760650" y="4040950"/>
                <a:ext cx="55875" cy="73100"/>
              </a:xfrm>
              <a:custGeom>
                <a:avLst/>
                <a:gdLst/>
                <a:ahLst/>
                <a:cxnLst/>
                <a:rect l="l" t="t" r="r" b="b"/>
                <a:pathLst>
                  <a:path w="2235" h="2924" extrusionOk="0">
                    <a:moveTo>
                      <a:pt x="1292" y="0"/>
                    </a:moveTo>
                    <a:lnTo>
                      <a:pt x="0" y="503"/>
                    </a:lnTo>
                    <a:lnTo>
                      <a:pt x="943" y="2924"/>
                    </a:lnTo>
                    <a:lnTo>
                      <a:pt x="1396" y="2179"/>
                    </a:lnTo>
                    <a:lnTo>
                      <a:pt x="2235" y="2422"/>
                    </a:lnTo>
                    <a:lnTo>
                      <a:pt x="12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3"/>
              <p:cNvSpPr/>
              <p:nvPr/>
            </p:nvSpPr>
            <p:spPr>
              <a:xfrm>
                <a:off x="1502375" y="3574025"/>
                <a:ext cx="75825" cy="85325"/>
              </a:xfrm>
              <a:custGeom>
                <a:avLst/>
                <a:gdLst/>
                <a:ahLst/>
                <a:cxnLst/>
                <a:rect l="l" t="t" r="r" b="b"/>
                <a:pathLst>
                  <a:path w="3033" h="3413" extrusionOk="0">
                    <a:moveTo>
                      <a:pt x="2009" y="0"/>
                    </a:moveTo>
                    <a:lnTo>
                      <a:pt x="1" y="782"/>
                    </a:lnTo>
                    <a:lnTo>
                      <a:pt x="1026" y="3413"/>
                    </a:lnTo>
                    <a:lnTo>
                      <a:pt x="3033" y="2631"/>
                    </a:lnTo>
                    <a:lnTo>
                      <a:pt x="2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3"/>
              <p:cNvSpPr/>
              <p:nvPr/>
            </p:nvSpPr>
            <p:spPr>
              <a:xfrm>
                <a:off x="1536775" y="3662325"/>
                <a:ext cx="58100" cy="39850"/>
              </a:xfrm>
              <a:custGeom>
                <a:avLst/>
                <a:gdLst/>
                <a:ahLst/>
                <a:cxnLst/>
                <a:rect l="l" t="t" r="r" b="b"/>
                <a:pathLst>
                  <a:path w="2324" h="1594" extrusionOk="0">
                    <a:moveTo>
                      <a:pt x="2008" y="1"/>
                    </a:moveTo>
                    <a:lnTo>
                      <a:pt x="0" y="783"/>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3"/>
              <p:cNvSpPr/>
              <p:nvPr/>
            </p:nvSpPr>
            <p:spPr>
              <a:xfrm>
                <a:off x="1561825" y="3726825"/>
                <a:ext cx="58100" cy="39875"/>
              </a:xfrm>
              <a:custGeom>
                <a:avLst/>
                <a:gdLst/>
                <a:ahLst/>
                <a:cxnLst/>
                <a:rect l="l" t="t" r="r" b="b"/>
                <a:pathLst>
                  <a:path w="2324" h="1595" extrusionOk="0">
                    <a:moveTo>
                      <a:pt x="2008" y="0"/>
                    </a:moveTo>
                    <a:lnTo>
                      <a:pt x="0" y="782"/>
                    </a:lnTo>
                    <a:lnTo>
                      <a:pt x="317" y="1595"/>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3"/>
              <p:cNvSpPr/>
              <p:nvPr/>
            </p:nvSpPr>
            <p:spPr>
              <a:xfrm>
                <a:off x="1549525" y="3695025"/>
                <a:ext cx="58100" cy="39875"/>
              </a:xfrm>
              <a:custGeom>
                <a:avLst/>
                <a:gdLst/>
                <a:ahLst/>
                <a:cxnLst/>
                <a:rect l="l" t="t" r="r" b="b"/>
                <a:pathLst>
                  <a:path w="2324" h="1595" extrusionOk="0">
                    <a:moveTo>
                      <a:pt x="2007" y="0"/>
                    </a:moveTo>
                    <a:lnTo>
                      <a:pt x="0" y="782"/>
                    </a:lnTo>
                    <a:lnTo>
                      <a:pt x="316" y="1594"/>
                    </a:lnTo>
                    <a:lnTo>
                      <a:pt x="2324" y="813"/>
                    </a:ln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3"/>
              <p:cNvSpPr/>
              <p:nvPr/>
            </p:nvSpPr>
            <p:spPr>
              <a:xfrm>
                <a:off x="1575000" y="3760675"/>
                <a:ext cx="58100" cy="39875"/>
              </a:xfrm>
              <a:custGeom>
                <a:avLst/>
                <a:gdLst/>
                <a:ahLst/>
                <a:cxnLst/>
                <a:rect l="l" t="t" r="r" b="b"/>
                <a:pathLst>
                  <a:path w="2324" h="1595" extrusionOk="0">
                    <a:moveTo>
                      <a:pt x="2008" y="0"/>
                    </a:moveTo>
                    <a:lnTo>
                      <a:pt x="0" y="782"/>
                    </a:lnTo>
                    <a:lnTo>
                      <a:pt x="317" y="1594"/>
                    </a:lnTo>
                    <a:lnTo>
                      <a:pt x="2323"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3"/>
              <p:cNvSpPr/>
              <p:nvPr/>
            </p:nvSpPr>
            <p:spPr>
              <a:xfrm>
                <a:off x="1589125" y="3796725"/>
                <a:ext cx="58100" cy="39850"/>
              </a:xfrm>
              <a:custGeom>
                <a:avLst/>
                <a:gdLst/>
                <a:ahLst/>
                <a:cxnLst/>
                <a:rect l="l" t="t" r="r" b="b"/>
                <a:pathLst>
                  <a:path w="2324" h="1594" extrusionOk="0">
                    <a:moveTo>
                      <a:pt x="2008" y="1"/>
                    </a:moveTo>
                    <a:lnTo>
                      <a:pt x="0" y="782"/>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3"/>
              <p:cNvSpPr/>
              <p:nvPr/>
            </p:nvSpPr>
            <p:spPr>
              <a:xfrm>
                <a:off x="1614250" y="3861225"/>
                <a:ext cx="58100" cy="39850"/>
              </a:xfrm>
              <a:custGeom>
                <a:avLst/>
                <a:gdLst/>
                <a:ahLst/>
                <a:cxnLst/>
                <a:rect l="l" t="t" r="r" b="b"/>
                <a:pathLst>
                  <a:path w="2324" h="1594" extrusionOk="0">
                    <a:moveTo>
                      <a:pt x="2008" y="0"/>
                    </a:moveTo>
                    <a:lnTo>
                      <a:pt x="0" y="782"/>
                    </a:lnTo>
                    <a:lnTo>
                      <a:pt x="316" y="1593"/>
                    </a:lnTo>
                    <a:lnTo>
                      <a:pt x="2323" y="812"/>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3"/>
              <p:cNvSpPr/>
              <p:nvPr/>
            </p:nvSpPr>
            <p:spPr>
              <a:xfrm>
                <a:off x="1601775" y="3829450"/>
                <a:ext cx="58100" cy="39875"/>
              </a:xfrm>
              <a:custGeom>
                <a:avLst/>
                <a:gdLst/>
                <a:ahLst/>
                <a:cxnLst/>
                <a:rect l="l" t="t" r="r" b="b"/>
                <a:pathLst>
                  <a:path w="2324" h="1595" extrusionOk="0">
                    <a:moveTo>
                      <a:pt x="2008" y="0"/>
                    </a:moveTo>
                    <a:lnTo>
                      <a:pt x="1" y="782"/>
                    </a:lnTo>
                    <a:lnTo>
                      <a:pt x="317" y="1594"/>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3"/>
              <p:cNvSpPr/>
              <p:nvPr/>
            </p:nvSpPr>
            <p:spPr>
              <a:xfrm>
                <a:off x="1627400" y="3895050"/>
                <a:ext cx="58125" cy="39850"/>
              </a:xfrm>
              <a:custGeom>
                <a:avLst/>
                <a:gdLst/>
                <a:ahLst/>
                <a:cxnLst/>
                <a:rect l="l" t="t" r="r" b="b"/>
                <a:pathLst>
                  <a:path w="2325" h="1594" extrusionOk="0">
                    <a:moveTo>
                      <a:pt x="2009" y="1"/>
                    </a:moveTo>
                    <a:lnTo>
                      <a:pt x="1" y="783"/>
                    </a:lnTo>
                    <a:lnTo>
                      <a:pt x="318" y="1594"/>
                    </a:lnTo>
                    <a:lnTo>
                      <a:pt x="2324" y="812"/>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4" name="Google Shape;1124;p43"/>
          <p:cNvGrpSpPr/>
          <p:nvPr/>
        </p:nvGrpSpPr>
        <p:grpSpPr>
          <a:xfrm flipH="1">
            <a:off x="617937" y="992195"/>
            <a:ext cx="401843" cy="451851"/>
            <a:chOff x="4939300" y="1652975"/>
            <a:chExt cx="232750" cy="261700"/>
          </a:xfrm>
        </p:grpSpPr>
        <p:sp>
          <p:nvSpPr>
            <p:cNvPr id="1125" name="Google Shape;1125;p43"/>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43"/>
            <p:cNvGrpSpPr/>
            <p:nvPr/>
          </p:nvGrpSpPr>
          <p:grpSpPr>
            <a:xfrm>
              <a:off x="4939300" y="1652975"/>
              <a:ext cx="232750" cy="261700"/>
              <a:chOff x="6502250" y="3421225"/>
              <a:chExt cx="232750" cy="261700"/>
            </a:xfrm>
          </p:grpSpPr>
          <p:sp>
            <p:nvSpPr>
              <p:cNvPr id="1127" name="Google Shape;1127;p43"/>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3"/>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3"/>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3"/>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 name="Google Shape;1131;p43"/>
          <p:cNvGrpSpPr/>
          <p:nvPr/>
        </p:nvGrpSpPr>
        <p:grpSpPr>
          <a:xfrm flipH="1">
            <a:off x="1560360" y="-267662"/>
            <a:ext cx="577615" cy="965077"/>
            <a:chOff x="7735890" y="2089211"/>
            <a:chExt cx="577615" cy="965077"/>
          </a:xfrm>
        </p:grpSpPr>
        <p:sp>
          <p:nvSpPr>
            <p:cNvPr id="1132" name="Google Shape;1132;p43"/>
            <p:cNvSpPr/>
            <p:nvPr/>
          </p:nvSpPr>
          <p:spPr>
            <a:xfrm rot="1049567">
              <a:off x="7865528" y="2115978"/>
              <a:ext cx="318340" cy="911543"/>
            </a:xfrm>
            <a:custGeom>
              <a:avLst/>
              <a:gdLst/>
              <a:ahLst/>
              <a:cxnLst/>
              <a:rect l="l" t="t" r="r" b="b"/>
              <a:pathLst>
                <a:path w="12733" h="36460" extrusionOk="0">
                  <a:moveTo>
                    <a:pt x="10289" y="0"/>
                  </a:moveTo>
                  <a:lnTo>
                    <a:pt x="10289" y="8386"/>
                  </a:lnTo>
                  <a:lnTo>
                    <a:pt x="84" y="8386"/>
                  </a:lnTo>
                  <a:cubicBezTo>
                    <a:pt x="38" y="8386"/>
                    <a:pt x="0" y="8423"/>
                    <a:pt x="0" y="8469"/>
                  </a:cubicBezTo>
                  <a:lnTo>
                    <a:pt x="0" y="32778"/>
                  </a:lnTo>
                  <a:cubicBezTo>
                    <a:pt x="0" y="32825"/>
                    <a:pt x="38" y="32862"/>
                    <a:pt x="84" y="32862"/>
                  </a:cubicBezTo>
                  <a:lnTo>
                    <a:pt x="553" y="32862"/>
                  </a:lnTo>
                  <a:cubicBezTo>
                    <a:pt x="80" y="33573"/>
                    <a:pt x="36" y="34486"/>
                    <a:pt x="440" y="35238"/>
                  </a:cubicBezTo>
                  <a:cubicBezTo>
                    <a:pt x="843" y="35991"/>
                    <a:pt x="1627" y="36459"/>
                    <a:pt x="2481" y="36459"/>
                  </a:cubicBezTo>
                  <a:cubicBezTo>
                    <a:pt x="3333" y="36459"/>
                    <a:pt x="4118" y="35991"/>
                    <a:pt x="4521" y="35238"/>
                  </a:cubicBezTo>
                  <a:cubicBezTo>
                    <a:pt x="4924" y="34486"/>
                    <a:pt x="4882" y="33573"/>
                    <a:pt x="4409" y="32862"/>
                  </a:cubicBezTo>
                  <a:lnTo>
                    <a:pt x="8361" y="32862"/>
                  </a:lnTo>
                  <a:cubicBezTo>
                    <a:pt x="7889" y="33573"/>
                    <a:pt x="7845" y="34486"/>
                    <a:pt x="8248" y="35238"/>
                  </a:cubicBezTo>
                  <a:cubicBezTo>
                    <a:pt x="8651" y="35991"/>
                    <a:pt x="9436" y="36459"/>
                    <a:pt x="10289" y="36459"/>
                  </a:cubicBezTo>
                  <a:cubicBezTo>
                    <a:pt x="11142" y="36459"/>
                    <a:pt x="11926" y="35991"/>
                    <a:pt x="12329" y="35238"/>
                  </a:cubicBezTo>
                  <a:cubicBezTo>
                    <a:pt x="12733" y="34486"/>
                    <a:pt x="12690" y="33573"/>
                    <a:pt x="12217" y="32862"/>
                  </a:cubicBezTo>
                  <a:lnTo>
                    <a:pt x="12414" y="32862"/>
                  </a:lnTo>
                  <a:cubicBezTo>
                    <a:pt x="12460" y="32862"/>
                    <a:pt x="12497" y="32825"/>
                    <a:pt x="12497" y="32780"/>
                  </a:cubicBezTo>
                  <a:lnTo>
                    <a:pt x="12497" y="8469"/>
                  </a:lnTo>
                  <a:cubicBezTo>
                    <a:pt x="12497" y="8424"/>
                    <a:pt x="12460" y="8387"/>
                    <a:pt x="12414" y="8387"/>
                  </a:cubicBezTo>
                  <a:lnTo>
                    <a:pt x="11545" y="8387"/>
                  </a:lnTo>
                  <a:lnTo>
                    <a:pt x="11545"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 name="Google Shape;1133;p43"/>
            <p:cNvGrpSpPr/>
            <p:nvPr/>
          </p:nvGrpSpPr>
          <p:grpSpPr>
            <a:xfrm rot="1049567">
              <a:off x="7866860" y="2115978"/>
              <a:ext cx="315590" cy="911543"/>
              <a:chOff x="2616000" y="3024075"/>
              <a:chExt cx="315575" cy="911500"/>
            </a:xfrm>
          </p:grpSpPr>
          <p:sp>
            <p:nvSpPr>
              <p:cNvPr id="1134" name="Google Shape;1134;p43"/>
              <p:cNvSpPr/>
              <p:nvPr/>
            </p:nvSpPr>
            <p:spPr>
              <a:xfrm>
                <a:off x="2873650" y="3024075"/>
                <a:ext cx="31425" cy="444400"/>
              </a:xfrm>
              <a:custGeom>
                <a:avLst/>
                <a:gdLst/>
                <a:ahLst/>
                <a:cxnLst/>
                <a:rect l="l" t="t" r="r" b="b"/>
                <a:pathLst>
                  <a:path w="1257" h="17776" extrusionOk="0">
                    <a:moveTo>
                      <a:pt x="0" y="1"/>
                    </a:moveTo>
                    <a:lnTo>
                      <a:pt x="0" y="17775"/>
                    </a:lnTo>
                    <a:lnTo>
                      <a:pt x="1256" y="17775"/>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2616425" y="3233725"/>
                <a:ext cx="312425" cy="611925"/>
              </a:xfrm>
              <a:custGeom>
                <a:avLst/>
                <a:gdLst/>
                <a:ahLst/>
                <a:cxnLst/>
                <a:rect l="l" t="t" r="r" b="b"/>
                <a:pathLst>
                  <a:path w="12497" h="24477" extrusionOk="0">
                    <a:moveTo>
                      <a:pt x="84" y="0"/>
                    </a:moveTo>
                    <a:cubicBezTo>
                      <a:pt x="38" y="0"/>
                      <a:pt x="0" y="38"/>
                      <a:pt x="0" y="84"/>
                    </a:cubicBezTo>
                    <a:lnTo>
                      <a:pt x="0" y="24393"/>
                    </a:lnTo>
                    <a:cubicBezTo>
                      <a:pt x="0" y="24439"/>
                      <a:pt x="38" y="24477"/>
                      <a:pt x="84" y="24477"/>
                    </a:cubicBezTo>
                    <a:lnTo>
                      <a:pt x="12413" y="24477"/>
                    </a:lnTo>
                    <a:cubicBezTo>
                      <a:pt x="12460" y="24477"/>
                      <a:pt x="12497" y="24439"/>
                      <a:pt x="12497" y="24393"/>
                    </a:cubicBezTo>
                    <a:lnTo>
                      <a:pt x="12497" y="84"/>
                    </a:lnTo>
                    <a:cubicBezTo>
                      <a:pt x="12497" y="38"/>
                      <a:pt x="12460" y="0"/>
                      <a:pt x="12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2811225" y="3819800"/>
                <a:ext cx="120350" cy="115775"/>
              </a:xfrm>
              <a:custGeom>
                <a:avLst/>
                <a:gdLst/>
                <a:ahLst/>
                <a:cxnLst/>
                <a:rect l="l" t="t" r="r" b="b"/>
                <a:pathLst>
                  <a:path w="4814" h="4631" extrusionOk="0">
                    <a:moveTo>
                      <a:pt x="2497" y="1"/>
                    </a:moveTo>
                    <a:cubicBezTo>
                      <a:pt x="1561" y="1"/>
                      <a:pt x="716" y="565"/>
                      <a:pt x="358" y="1429"/>
                    </a:cubicBezTo>
                    <a:cubicBezTo>
                      <a:pt x="0" y="2295"/>
                      <a:pt x="199" y="3290"/>
                      <a:pt x="861" y="3952"/>
                    </a:cubicBezTo>
                    <a:cubicBezTo>
                      <a:pt x="1303" y="4396"/>
                      <a:pt x="1895" y="4631"/>
                      <a:pt x="2497" y="4631"/>
                    </a:cubicBezTo>
                    <a:cubicBezTo>
                      <a:pt x="2796" y="4631"/>
                      <a:pt x="3097" y="4573"/>
                      <a:pt x="3384" y="4455"/>
                    </a:cubicBezTo>
                    <a:cubicBezTo>
                      <a:pt x="4249" y="4096"/>
                      <a:pt x="4813" y="3252"/>
                      <a:pt x="4813" y="2315"/>
                    </a:cubicBezTo>
                    <a:cubicBezTo>
                      <a:pt x="4812" y="1038"/>
                      <a:pt x="3776" y="1"/>
                      <a:pt x="2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2616000" y="3819800"/>
                <a:ext cx="120325" cy="115775"/>
              </a:xfrm>
              <a:custGeom>
                <a:avLst/>
                <a:gdLst/>
                <a:ahLst/>
                <a:cxnLst/>
                <a:rect l="l" t="t" r="r" b="b"/>
                <a:pathLst>
                  <a:path w="4813" h="4631" extrusionOk="0">
                    <a:moveTo>
                      <a:pt x="2498" y="1"/>
                    </a:moveTo>
                    <a:cubicBezTo>
                      <a:pt x="1562" y="1"/>
                      <a:pt x="717" y="565"/>
                      <a:pt x="359" y="1429"/>
                    </a:cubicBezTo>
                    <a:cubicBezTo>
                      <a:pt x="1" y="2295"/>
                      <a:pt x="199" y="3290"/>
                      <a:pt x="861" y="3952"/>
                    </a:cubicBezTo>
                    <a:cubicBezTo>
                      <a:pt x="1304" y="4396"/>
                      <a:pt x="1895" y="4631"/>
                      <a:pt x="2498" y="4631"/>
                    </a:cubicBezTo>
                    <a:cubicBezTo>
                      <a:pt x="2796" y="4631"/>
                      <a:pt x="3097" y="4573"/>
                      <a:pt x="3384" y="4455"/>
                    </a:cubicBezTo>
                    <a:cubicBezTo>
                      <a:pt x="4248" y="4096"/>
                      <a:pt x="4812" y="3252"/>
                      <a:pt x="4812" y="2315"/>
                    </a:cubicBezTo>
                    <a:cubicBezTo>
                      <a:pt x="4812" y="1038"/>
                      <a:pt x="3777"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2836975" y="3841025"/>
                <a:ext cx="73375" cy="73350"/>
              </a:xfrm>
              <a:custGeom>
                <a:avLst/>
                <a:gdLst/>
                <a:ahLst/>
                <a:cxnLst/>
                <a:rect l="l" t="t" r="r" b="b"/>
                <a:pathLst>
                  <a:path w="2935" h="2934" extrusionOk="0">
                    <a:moveTo>
                      <a:pt x="1467" y="1"/>
                    </a:moveTo>
                    <a:cubicBezTo>
                      <a:pt x="657" y="1"/>
                      <a:pt x="1" y="656"/>
                      <a:pt x="1" y="1466"/>
                    </a:cubicBezTo>
                    <a:cubicBezTo>
                      <a:pt x="1" y="2276"/>
                      <a:pt x="657" y="2933"/>
                      <a:pt x="1467" y="2933"/>
                    </a:cubicBezTo>
                    <a:cubicBezTo>
                      <a:pt x="2278" y="2933"/>
                      <a:pt x="2934" y="2276"/>
                      <a:pt x="2934" y="1466"/>
                    </a:cubicBezTo>
                    <a:cubicBezTo>
                      <a:pt x="2934" y="656"/>
                      <a:pt x="2278" y="1"/>
                      <a:pt x="1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2641750" y="3841025"/>
                <a:ext cx="73375" cy="73350"/>
              </a:xfrm>
              <a:custGeom>
                <a:avLst/>
                <a:gdLst/>
                <a:ahLst/>
                <a:cxnLst/>
                <a:rect l="l" t="t" r="r" b="b"/>
                <a:pathLst>
                  <a:path w="2935" h="2934" extrusionOk="0">
                    <a:moveTo>
                      <a:pt x="1468" y="1"/>
                    </a:moveTo>
                    <a:cubicBezTo>
                      <a:pt x="658" y="1"/>
                      <a:pt x="1" y="656"/>
                      <a:pt x="1" y="1466"/>
                    </a:cubicBezTo>
                    <a:cubicBezTo>
                      <a:pt x="1" y="2276"/>
                      <a:pt x="658" y="2933"/>
                      <a:pt x="1468" y="2933"/>
                    </a:cubicBezTo>
                    <a:cubicBezTo>
                      <a:pt x="2278" y="2933"/>
                      <a:pt x="2935" y="2276"/>
                      <a:pt x="2935" y="1466"/>
                    </a:cubicBezTo>
                    <a:cubicBezTo>
                      <a:pt x="2935" y="656"/>
                      <a:pt x="2278" y="1"/>
                      <a:pt x="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2685925" y="3233725"/>
                <a:ext cx="9925" cy="484200"/>
              </a:xfrm>
              <a:custGeom>
                <a:avLst/>
                <a:gdLst/>
                <a:ahLst/>
                <a:cxnLst/>
                <a:rect l="l" t="t" r="r" b="b"/>
                <a:pathLst>
                  <a:path w="397" h="19368" extrusionOk="0">
                    <a:moveTo>
                      <a:pt x="1" y="0"/>
                    </a:moveTo>
                    <a:lnTo>
                      <a:pt x="1" y="19368"/>
                    </a:lnTo>
                    <a:lnTo>
                      <a:pt x="396" y="19368"/>
                    </a:lnTo>
                    <a:lnTo>
                      <a:pt x="3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2767675" y="3233725"/>
                <a:ext cx="9950" cy="484200"/>
              </a:xfrm>
              <a:custGeom>
                <a:avLst/>
                <a:gdLst/>
                <a:ahLst/>
                <a:cxnLst/>
                <a:rect l="l" t="t" r="r" b="b"/>
                <a:pathLst>
                  <a:path w="398" h="19368" extrusionOk="0">
                    <a:moveTo>
                      <a:pt x="1" y="0"/>
                    </a:moveTo>
                    <a:lnTo>
                      <a:pt x="1" y="19368"/>
                    </a:lnTo>
                    <a:lnTo>
                      <a:pt x="398" y="19368"/>
                    </a:lnTo>
                    <a:lnTo>
                      <a:pt x="3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2839675" y="3233725"/>
                <a:ext cx="9950" cy="484200"/>
              </a:xfrm>
              <a:custGeom>
                <a:avLst/>
                <a:gdLst/>
                <a:ahLst/>
                <a:cxnLst/>
                <a:rect l="l" t="t" r="r" b="b"/>
                <a:pathLst>
                  <a:path w="398" h="19368" extrusionOk="0">
                    <a:moveTo>
                      <a:pt x="1" y="0"/>
                    </a:moveTo>
                    <a:lnTo>
                      <a:pt x="1" y="19368"/>
                    </a:lnTo>
                    <a:lnTo>
                      <a:pt x="397" y="19368"/>
                    </a:lnTo>
                    <a:lnTo>
                      <a:pt x="3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sp>
        <p:nvSpPr>
          <p:cNvPr id="1147" name="Google Shape;1147;p44"/>
          <p:cNvSpPr/>
          <p:nvPr/>
        </p:nvSpPr>
        <p:spPr>
          <a:xfrm>
            <a:off x="4967638" y="157851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1408463" y="157851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txBox="1">
            <a:spLocks noGrp="1"/>
          </p:cNvSpPr>
          <p:nvPr>
            <p:ph type="title"/>
          </p:nvPr>
        </p:nvSpPr>
        <p:spPr>
          <a:xfrm>
            <a:off x="1296363" y="2728000"/>
            <a:ext cx="29883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150" name="Google Shape;1150;p44"/>
          <p:cNvSpPr txBox="1">
            <a:spLocks noGrp="1"/>
          </p:cNvSpPr>
          <p:nvPr>
            <p:ph type="title" idx="2"/>
          </p:nvPr>
        </p:nvSpPr>
        <p:spPr>
          <a:xfrm>
            <a:off x="4859288" y="2728000"/>
            <a:ext cx="29883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151" name="Google Shape;1151;p44"/>
          <p:cNvSpPr txBox="1">
            <a:spLocks noGrp="1"/>
          </p:cNvSpPr>
          <p:nvPr>
            <p:ph type="subTitle" idx="1"/>
          </p:nvPr>
        </p:nvSpPr>
        <p:spPr>
          <a:xfrm>
            <a:off x="4859288" y="3084700"/>
            <a:ext cx="2988300" cy="100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has a poisonous atmosphere</a:t>
            </a:r>
            <a:endParaRPr/>
          </a:p>
        </p:txBody>
      </p:sp>
      <p:sp>
        <p:nvSpPr>
          <p:cNvPr id="1152" name="Google Shape;1152;p44"/>
          <p:cNvSpPr txBox="1">
            <a:spLocks noGrp="1"/>
          </p:cNvSpPr>
          <p:nvPr>
            <p:ph type="subTitle" idx="3"/>
          </p:nvPr>
        </p:nvSpPr>
        <p:spPr>
          <a:xfrm>
            <a:off x="1296363" y="3084700"/>
            <a:ext cx="2988300" cy="100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1153" name="Google Shape;1153;p44"/>
          <p:cNvSpPr txBox="1">
            <a:spLocks noGrp="1"/>
          </p:cNvSpPr>
          <p:nvPr>
            <p:ph type="title" idx="4"/>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grpSp>
        <p:nvGrpSpPr>
          <p:cNvPr id="1154" name="Google Shape;1154;p44"/>
          <p:cNvGrpSpPr/>
          <p:nvPr/>
        </p:nvGrpSpPr>
        <p:grpSpPr>
          <a:xfrm>
            <a:off x="5217941" y="1828981"/>
            <a:ext cx="333692" cy="333363"/>
            <a:chOff x="1742965" y="1502959"/>
            <a:chExt cx="333692" cy="333363"/>
          </a:xfrm>
        </p:grpSpPr>
        <p:sp>
          <p:nvSpPr>
            <p:cNvPr id="1155" name="Google Shape;1155;p44"/>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44"/>
          <p:cNvGrpSpPr/>
          <p:nvPr/>
        </p:nvGrpSpPr>
        <p:grpSpPr>
          <a:xfrm>
            <a:off x="1692926" y="1819691"/>
            <a:ext cx="265373" cy="351944"/>
            <a:chOff x="1802465" y="1962854"/>
            <a:chExt cx="265373" cy="351944"/>
          </a:xfrm>
        </p:grpSpPr>
        <p:sp>
          <p:nvSpPr>
            <p:cNvPr id="1160" name="Google Shape;1160;p44"/>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70"/>
        <p:cNvGrpSpPr/>
        <p:nvPr/>
      </p:nvGrpSpPr>
      <p:grpSpPr>
        <a:xfrm>
          <a:off x="0" y="0"/>
          <a:ext cx="0" cy="0"/>
          <a:chOff x="0" y="0"/>
          <a:chExt cx="0" cy="0"/>
        </a:xfrm>
      </p:grpSpPr>
      <p:sp>
        <p:nvSpPr>
          <p:cNvPr id="1171" name="Google Shape;1171;p45"/>
          <p:cNvSpPr txBox="1">
            <a:spLocks noGrp="1"/>
          </p:cNvSpPr>
          <p:nvPr>
            <p:ph type="title"/>
          </p:nvPr>
        </p:nvSpPr>
        <p:spPr>
          <a:xfrm>
            <a:off x="2097163" y="1677175"/>
            <a:ext cx="21459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172" name="Google Shape;1172;p45"/>
          <p:cNvSpPr txBox="1">
            <a:spLocks noGrp="1"/>
          </p:cNvSpPr>
          <p:nvPr>
            <p:ph type="subTitle" idx="1"/>
          </p:nvPr>
        </p:nvSpPr>
        <p:spPr>
          <a:xfrm>
            <a:off x="2097163" y="2033875"/>
            <a:ext cx="2145900" cy="6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1173" name="Google Shape;1173;p45"/>
          <p:cNvSpPr txBox="1">
            <a:spLocks noGrp="1"/>
          </p:cNvSpPr>
          <p:nvPr>
            <p:ph type="title" idx="2"/>
          </p:nvPr>
        </p:nvSpPr>
        <p:spPr>
          <a:xfrm>
            <a:off x="5887585" y="1677175"/>
            <a:ext cx="21459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1174" name="Google Shape;1174;p45"/>
          <p:cNvSpPr txBox="1">
            <a:spLocks noGrp="1"/>
          </p:cNvSpPr>
          <p:nvPr>
            <p:ph type="subTitle" idx="3"/>
          </p:nvPr>
        </p:nvSpPr>
        <p:spPr>
          <a:xfrm>
            <a:off x="5887584" y="2033875"/>
            <a:ext cx="2145900" cy="6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1175" name="Google Shape;1175;p45"/>
          <p:cNvSpPr txBox="1">
            <a:spLocks noGrp="1"/>
          </p:cNvSpPr>
          <p:nvPr>
            <p:ph type="title" idx="4"/>
          </p:nvPr>
        </p:nvSpPr>
        <p:spPr>
          <a:xfrm>
            <a:off x="2097163" y="3110575"/>
            <a:ext cx="21459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176" name="Google Shape;1176;p45"/>
          <p:cNvSpPr txBox="1">
            <a:spLocks noGrp="1"/>
          </p:cNvSpPr>
          <p:nvPr>
            <p:ph type="subTitle" idx="5"/>
          </p:nvPr>
        </p:nvSpPr>
        <p:spPr>
          <a:xfrm>
            <a:off x="2097163" y="3467275"/>
            <a:ext cx="2145900" cy="6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177" name="Google Shape;1177;p45"/>
          <p:cNvSpPr txBox="1">
            <a:spLocks noGrp="1"/>
          </p:cNvSpPr>
          <p:nvPr>
            <p:ph type="title" idx="6"/>
          </p:nvPr>
        </p:nvSpPr>
        <p:spPr>
          <a:xfrm>
            <a:off x="5887585" y="3110575"/>
            <a:ext cx="21459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1178" name="Google Shape;1178;p45"/>
          <p:cNvSpPr txBox="1">
            <a:spLocks noGrp="1"/>
          </p:cNvSpPr>
          <p:nvPr>
            <p:ph type="subTitle" idx="7"/>
          </p:nvPr>
        </p:nvSpPr>
        <p:spPr>
          <a:xfrm>
            <a:off x="5887584" y="3467275"/>
            <a:ext cx="2145900" cy="6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1179" name="Google Shape;1179;p45"/>
          <p:cNvSpPr txBox="1">
            <a:spLocks noGrp="1"/>
          </p:cNvSpPr>
          <p:nvPr>
            <p:ph type="title" idx="8"/>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HOBBIES</a:t>
            </a:r>
            <a:endParaRPr/>
          </a:p>
        </p:txBody>
      </p:sp>
      <p:sp>
        <p:nvSpPr>
          <p:cNvPr id="1180" name="Google Shape;1180;p45"/>
          <p:cNvSpPr/>
          <p:nvPr/>
        </p:nvSpPr>
        <p:spPr>
          <a:xfrm>
            <a:off x="1110450" y="167716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5"/>
          <p:cNvSpPr/>
          <p:nvPr/>
        </p:nvSpPr>
        <p:spPr>
          <a:xfrm>
            <a:off x="1110450" y="311056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5"/>
          <p:cNvSpPr/>
          <p:nvPr/>
        </p:nvSpPr>
        <p:spPr>
          <a:xfrm>
            <a:off x="4900875" y="167716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5"/>
          <p:cNvSpPr/>
          <p:nvPr/>
        </p:nvSpPr>
        <p:spPr>
          <a:xfrm>
            <a:off x="4900875" y="311056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 name="Google Shape;1184;p45"/>
          <p:cNvGrpSpPr/>
          <p:nvPr/>
        </p:nvGrpSpPr>
        <p:grpSpPr>
          <a:xfrm>
            <a:off x="1333604" y="1929650"/>
            <a:ext cx="387992" cy="329326"/>
            <a:chOff x="839307" y="2318098"/>
            <a:chExt cx="387992" cy="329326"/>
          </a:xfrm>
        </p:grpSpPr>
        <p:sp>
          <p:nvSpPr>
            <p:cNvPr id="1185" name="Google Shape;1185;p4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45"/>
          <p:cNvGrpSpPr/>
          <p:nvPr/>
        </p:nvGrpSpPr>
        <p:grpSpPr>
          <a:xfrm>
            <a:off x="5128771" y="3338629"/>
            <a:ext cx="378508" cy="378166"/>
            <a:chOff x="6334673" y="2759633"/>
            <a:chExt cx="378508" cy="378166"/>
          </a:xfrm>
        </p:grpSpPr>
        <p:sp>
          <p:nvSpPr>
            <p:cNvPr id="1196" name="Google Shape;1196;p4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 name="Google Shape;1200;p45"/>
          <p:cNvGrpSpPr/>
          <p:nvPr/>
        </p:nvGrpSpPr>
        <p:grpSpPr>
          <a:xfrm>
            <a:off x="1428093" y="3340009"/>
            <a:ext cx="199014" cy="375408"/>
            <a:chOff x="4210043" y="3213228"/>
            <a:chExt cx="199014" cy="375408"/>
          </a:xfrm>
        </p:grpSpPr>
        <p:sp>
          <p:nvSpPr>
            <p:cNvPr id="1201" name="Google Shape;1201;p4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45"/>
          <p:cNvGrpSpPr/>
          <p:nvPr/>
        </p:nvGrpSpPr>
        <p:grpSpPr>
          <a:xfrm>
            <a:off x="5133421" y="1965183"/>
            <a:ext cx="369207" cy="258259"/>
            <a:chOff x="3625085" y="3259862"/>
            <a:chExt cx="369207" cy="258259"/>
          </a:xfrm>
        </p:grpSpPr>
        <p:sp>
          <p:nvSpPr>
            <p:cNvPr id="1212" name="Google Shape;1212;p4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45"/>
          <p:cNvSpPr/>
          <p:nvPr/>
        </p:nvSpPr>
        <p:spPr>
          <a:xfrm>
            <a:off x="7543288" y="7585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5"/>
          <p:cNvSpPr/>
          <p:nvPr/>
        </p:nvSpPr>
        <p:spPr>
          <a:xfrm>
            <a:off x="5837936" y="5156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46"/>
          <p:cNvSpPr txBox="1">
            <a:spLocks noGrp="1"/>
          </p:cNvSpPr>
          <p:nvPr>
            <p:ph type="title"/>
          </p:nvPr>
        </p:nvSpPr>
        <p:spPr>
          <a:xfrm>
            <a:off x="1699925" y="1507325"/>
            <a:ext cx="24573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232" name="Google Shape;1232;p46"/>
          <p:cNvSpPr txBox="1">
            <a:spLocks noGrp="1"/>
          </p:cNvSpPr>
          <p:nvPr>
            <p:ph type="subTitle" idx="1"/>
          </p:nvPr>
        </p:nvSpPr>
        <p:spPr>
          <a:xfrm>
            <a:off x="1699925" y="1864025"/>
            <a:ext cx="2457300" cy="7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 the smallest one in the Solar System</a:t>
            </a:r>
            <a:endParaRPr/>
          </a:p>
        </p:txBody>
      </p:sp>
      <p:sp>
        <p:nvSpPr>
          <p:cNvPr id="1233" name="Google Shape;1233;p46"/>
          <p:cNvSpPr txBox="1">
            <a:spLocks noGrp="1"/>
          </p:cNvSpPr>
          <p:nvPr>
            <p:ph type="title" idx="2"/>
          </p:nvPr>
        </p:nvSpPr>
        <p:spPr>
          <a:xfrm>
            <a:off x="3836688" y="3099550"/>
            <a:ext cx="24573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234" name="Google Shape;1234;p46"/>
          <p:cNvSpPr txBox="1">
            <a:spLocks noGrp="1"/>
          </p:cNvSpPr>
          <p:nvPr>
            <p:ph type="subTitle" idx="3"/>
          </p:nvPr>
        </p:nvSpPr>
        <p:spPr>
          <a:xfrm>
            <a:off x="3836686" y="3456250"/>
            <a:ext cx="2457300" cy="7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235" name="Google Shape;1235;p46"/>
          <p:cNvSpPr txBox="1">
            <a:spLocks noGrp="1"/>
          </p:cNvSpPr>
          <p:nvPr>
            <p:ph type="title" idx="4"/>
          </p:nvPr>
        </p:nvSpPr>
        <p:spPr>
          <a:xfrm>
            <a:off x="5973433" y="1507325"/>
            <a:ext cx="24573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236" name="Google Shape;1236;p46"/>
          <p:cNvSpPr txBox="1">
            <a:spLocks noGrp="1"/>
          </p:cNvSpPr>
          <p:nvPr>
            <p:ph type="subTitle" idx="5"/>
          </p:nvPr>
        </p:nvSpPr>
        <p:spPr>
          <a:xfrm>
            <a:off x="5973429" y="1864025"/>
            <a:ext cx="2457300" cy="7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237" name="Google Shape;1237;p46"/>
          <p:cNvSpPr txBox="1">
            <a:spLocks noGrp="1"/>
          </p:cNvSpPr>
          <p:nvPr>
            <p:ph type="title" idx="6"/>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TYPES OF FOOD</a:t>
            </a:r>
            <a:endParaRPr/>
          </a:p>
        </p:txBody>
      </p:sp>
      <p:sp>
        <p:nvSpPr>
          <p:cNvPr id="1238" name="Google Shape;1238;p46"/>
          <p:cNvSpPr/>
          <p:nvPr/>
        </p:nvSpPr>
        <p:spPr>
          <a:xfrm>
            <a:off x="713225" y="150731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6"/>
          <p:cNvSpPr/>
          <p:nvPr/>
        </p:nvSpPr>
        <p:spPr>
          <a:xfrm>
            <a:off x="4986725" y="1507313"/>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6"/>
          <p:cNvSpPr/>
          <p:nvPr/>
        </p:nvSpPr>
        <p:spPr>
          <a:xfrm>
            <a:off x="2850000" y="30995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 name="Google Shape;1241;p46"/>
          <p:cNvGrpSpPr/>
          <p:nvPr/>
        </p:nvGrpSpPr>
        <p:grpSpPr>
          <a:xfrm>
            <a:off x="985942" y="1764361"/>
            <a:ext cx="288866" cy="320236"/>
            <a:chOff x="3082217" y="2788586"/>
            <a:chExt cx="288866" cy="320236"/>
          </a:xfrm>
        </p:grpSpPr>
        <p:sp>
          <p:nvSpPr>
            <p:cNvPr id="1242" name="Google Shape;1242;p4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46"/>
          <p:cNvGrpSpPr/>
          <p:nvPr/>
        </p:nvGrpSpPr>
        <p:grpSpPr>
          <a:xfrm>
            <a:off x="3167203" y="3331624"/>
            <a:ext cx="281054" cy="370158"/>
            <a:chOff x="1699703" y="3365261"/>
            <a:chExt cx="281054" cy="370158"/>
          </a:xfrm>
        </p:grpSpPr>
        <p:sp>
          <p:nvSpPr>
            <p:cNvPr id="1250" name="Google Shape;1250;p46"/>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6"/>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6"/>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6"/>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6"/>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6"/>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6"/>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6"/>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6"/>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6"/>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6"/>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6"/>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6"/>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 name="Google Shape;1263;p46"/>
          <p:cNvGrpSpPr/>
          <p:nvPr/>
        </p:nvGrpSpPr>
        <p:grpSpPr>
          <a:xfrm>
            <a:off x="5209957" y="1760505"/>
            <a:ext cx="387835" cy="327933"/>
            <a:chOff x="3545795" y="2318755"/>
            <a:chExt cx="387835" cy="327933"/>
          </a:xfrm>
        </p:grpSpPr>
        <p:sp>
          <p:nvSpPr>
            <p:cNvPr id="1264" name="Google Shape;1264;p4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 name="Google Shape;1267;p46"/>
            <p:cNvGrpSpPr/>
            <p:nvPr/>
          </p:nvGrpSpPr>
          <p:grpSpPr>
            <a:xfrm>
              <a:off x="3545795" y="2322301"/>
              <a:ext cx="387835" cy="324387"/>
              <a:chOff x="3545795" y="2322301"/>
              <a:chExt cx="387835" cy="324387"/>
            </a:xfrm>
          </p:grpSpPr>
          <p:sp>
            <p:nvSpPr>
              <p:cNvPr id="1268" name="Google Shape;1268;p4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 name="Google Shape;1275;p46"/>
          <p:cNvGrpSpPr/>
          <p:nvPr/>
        </p:nvGrpSpPr>
        <p:grpSpPr>
          <a:xfrm>
            <a:off x="6816788" y="-145250"/>
            <a:ext cx="523575" cy="732225"/>
            <a:chOff x="8089913" y="539500"/>
            <a:chExt cx="523575" cy="732225"/>
          </a:xfrm>
        </p:grpSpPr>
        <p:sp>
          <p:nvSpPr>
            <p:cNvPr id="1276" name="Google Shape;1276;p46"/>
            <p:cNvSpPr/>
            <p:nvPr/>
          </p:nvSpPr>
          <p:spPr>
            <a:xfrm>
              <a:off x="8090850" y="539500"/>
              <a:ext cx="521700" cy="732225"/>
            </a:xfrm>
            <a:custGeom>
              <a:avLst/>
              <a:gdLst/>
              <a:ahLst/>
              <a:cxnLst/>
              <a:rect l="l" t="t" r="r" b="b"/>
              <a:pathLst>
                <a:path w="20868" h="29289" extrusionOk="0">
                  <a:moveTo>
                    <a:pt x="12538" y="1"/>
                  </a:moveTo>
                  <a:cubicBezTo>
                    <a:pt x="12254" y="2915"/>
                    <a:pt x="13985" y="4069"/>
                    <a:pt x="15476" y="4116"/>
                  </a:cubicBezTo>
                  <a:cubicBezTo>
                    <a:pt x="14195" y="5469"/>
                    <a:pt x="13294" y="7101"/>
                    <a:pt x="12763" y="8234"/>
                  </a:cubicBezTo>
                  <a:cubicBezTo>
                    <a:pt x="12637" y="8218"/>
                    <a:pt x="12511" y="8210"/>
                    <a:pt x="12385" y="8210"/>
                  </a:cubicBezTo>
                  <a:cubicBezTo>
                    <a:pt x="11789" y="8210"/>
                    <a:pt x="11194" y="8392"/>
                    <a:pt x="10677" y="8730"/>
                  </a:cubicBezTo>
                  <a:cubicBezTo>
                    <a:pt x="10661" y="8478"/>
                    <a:pt x="10617" y="8228"/>
                    <a:pt x="10545" y="7987"/>
                  </a:cubicBezTo>
                  <a:lnTo>
                    <a:pt x="10544" y="7981"/>
                  </a:lnTo>
                  <a:cubicBezTo>
                    <a:pt x="10537" y="7962"/>
                    <a:pt x="10532" y="7943"/>
                    <a:pt x="10526" y="7924"/>
                  </a:cubicBezTo>
                  <a:cubicBezTo>
                    <a:pt x="10525" y="7922"/>
                    <a:pt x="10523" y="7919"/>
                    <a:pt x="10523" y="7916"/>
                  </a:cubicBezTo>
                  <a:cubicBezTo>
                    <a:pt x="10517" y="7897"/>
                    <a:pt x="10511" y="7878"/>
                    <a:pt x="10504" y="7859"/>
                  </a:cubicBezTo>
                  <a:lnTo>
                    <a:pt x="10503" y="7856"/>
                  </a:lnTo>
                  <a:cubicBezTo>
                    <a:pt x="10474" y="7775"/>
                    <a:pt x="10442" y="7693"/>
                    <a:pt x="10408" y="7616"/>
                  </a:cubicBezTo>
                  <a:lnTo>
                    <a:pt x="10405" y="7612"/>
                  </a:lnTo>
                  <a:cubicBezTo>
                    <a:pt x="10399" y="7597"/>
                    <a:pt x="10391" y="7579"/>
                    <a:pt x="10384" y="7563"/>
                  </a:cubicBezTo>
                  <a:cubicBezTo>
                    <a:pt x="10381" y="7558"/>
                    <a:pt x="10379" y="7554"/>
                    <a:pt x="10376" y="7549"/>
                  </a:cubicBezTo>
                  <a:cubicBezTo>
                    <a:pt x="10370" y="7534"/>
                    <a:pt x="10362" y="7519"/>
                    <a:pt x="10355" y="7505"/>
                  </a:cubicBezTo>
                  <a:cubicBezTo>
                    <a:pt x="10352" y="7498"/>
                    <a:pt x="10350" y="7492"/>
                    <a:pt x="10346" y="7486"/>
                  </a:cubicBezTo>
                  <a:cubicBezTo>
                    <a:pt x="10340" y="7472"/>
                    <a:pt x="10332" y="7458"/>
                    <a:pt x="10324" y="7444"/>
                  </a:cubicBezTo>
                  <a:cubicBezTo>
                    <a:pt x="10322" y="7438"/>
                    <a:pt x="10318" y="7431"/>
                    <a:pt x="10314" y="7425"/>
                  </a:cubicBezTo>
                  <a:cubicBezTo>
                    <a:pt x="10307" y="7411"/>
                    <a:pt x="10300" y="7397"/>
                    <a:pt x="10293" y="7383"/>
                  </a:cubicBezTo>
                  <a:cubicBezTo>
                    <a:pt x="10289" y="7377"/>
                    <a:pt x="10285" y="7370"/>
                    <a:pt x="10283" y="7364"/>
                  </a:cubicBezTo>
                  <a:cubicBezTo>
                    <a:pt x="10274" y="7350"/>
                    <a:pt x="10266" y="7336"/>
                    <a:pt x="10258" y="7322"/>
                  </a:cubicBezTo>
                  <a:cubicBezTo>
                    <a:pt x="10256" y="7318"/>
                    <a:pt x="10253" y="7315"/>
                    <a:pt x="10251" y="7311"/>
                  </a:cubicBezTo>
                  <a:cubicBezTo>
                    <a:pt x="10224" y="7264"/>
                    <a:pt x="10195" y="7218"/>
                    <a:pt x="10166" y="7173"/>
                  </a:cubicBezTo>
                  <a:lnTo>
                    <a:pt x="10151" y="7151"/>
                  </a:lnTo>
                  <a:lnTo>
                    <a:pt x="10128" y="7118"/>
                  </a:lnTo>
                  <a:cubicBezTo>
                    <a:pt x="10123" y="7109"/>
                    <a:pt x="10117" y="7102"/>
                    <a:pt x="10110" y="7093"/>
                  </a:cubicBezTo>
                  <a:cubicBezTo>
                    <a:pt x="10105" y="7085"/>
                    <a:pt x="10095" y="7073"/>
                    <a:pt x="10089" y="7061"/>
                  </a:cubicBezTo>
                  <a:lnTo>
                    <a:pt x="10070" y="7036"/>
                  </a:lnTo>
                  <a:cubicBezTo>
                    <a:pt x="10062" y="7026"/>
                    <a:pt x="10054" y="7016"/>
                    <a:pt x="10047" y="7006"/>
                  </a:cubicBezTo>
                  <a:cubicBezTo>
                    <a:pt x="10039" y="6997"/>
                    <a:pt x="10033" y="6988"/>
                    <a:pt x="10025" y="6980"/>
                  </a:cubicBezTo>
                  <a:lnTo>
                    <a:pt x="10004" y="6951"/>
                  </a:lnTo>
                  <a:lnTo>
                    <a:pt x="9981" y="6923"/>
                  </a:lnTo>
                  <a:cubicBezTo>
                    <a:pt x="9973" y="6914"/>
                    <a:pt x="9966" y="6905"/>
                    <a:pt x="9959" y="6898"/>
                  </a:cubicBezTo>
                  <a:cubicBezTo>
                    <a:pt x="9952" y="6889"/>
                    <a:pt x="9940" y="6876"/>
                    <a:pt x="9932" y="6866"/>
                  </a:cubicBezTo>
                  <a:cubicBezTo>
                    <a:pt x="9923" y="6855"/>
                    <a:pt x="9914" y="6846"/>
                    <a:pt x="9905" y="6836"/>
                  </a:cubicBezTo>
                  <a:cubicBezTo>
                    <a:pt x="9892" y="6822"/>
                    <a:pt x="9880" y="6808"/>
                    <a:pt x="9867" y="6794"/>
                  </a:cubicBezTo>
                  <a:lnTo>
                    <a:pt x="9847" y="6772"/>
                  </a:lnTo>
                  <a:cubicBezTo>
                    <a:pt x="9838" y="6764"/>
                    <a:pt x="9828" y="6753"/>
                    <a:pt x="9819" y="6743"/>
                  </a:cubicBezTo>
                  <a:lnTo>
                    <a:pt x="9796" y="6720"/>
                  </a:lnTo>
                  <a:lnTo>
                    <a:pt x="9768" y="6693"/>
                  </a:lnTo>
                  <a:lnTo>
                    <a:pt x="9745" y="6671"/>
                  </a:lnTo>
                  <a:cubicBezTo>
                    <a:pt x="9735" y="6662"/>
                    <a:pt x="9725" y="6653"/>
                    <a:pt x="9716" y="6643"/>
                  </a:cubicBezTo>
                  <a:lnTo>
                    <a:pt x="9692" y="6623"/>
                  </a:lnTo>
                  <a:cubicBezTo>
                    <a:pt x="9682" y="6614"/>
                    <a:pt x="9672" y="6604"/>
                    <a:pt x="9662" y="6595"/>
                  </a:cubicBezTo>
                  <a:cubicBezTo>
                    <a:pt x="9654" y="6589"/>
                    <a:pt x="9647" y="6582"/>
                    <a:pt x="9639" y="6576"/>
                  </a:cubicBezTo>
                  <a:lnTo>
                    <a:pt x="9605" y="6547"/>
                  </a:lnTo>
                  <a:lnTo>
                    <a:pt x="9584" y="6530"/>
                  </a:lnTo>
                  <a:cubicBezTo>
                    <a:pt x="9568" y="6516"/>
                    <a:pt x="9553" y="6504"/>
                    <a:pt x="9536" y="6491"/>
                  </a:cubicBezTo>
                  <a:lnTo>
                    <a:pt x="9529" y="6486"/>
                  </a:lnTo>
                  <a:cubicBezTo>
                    <a:pt x="9510" y="6471"/>
                    <a:pt x="9491" y="6457"/>
                    <a:pt x="9472" y="6443"/>
                  </a:cubicBezTo>
                  <a:cubicBezTo>
                    <a:pt x="9465" y="6438"/>
                    <a:pt x="9459" y="6433"/>
                    <a:pt x="9453" y="6429"/>
                  </a:cubicBezTo>
                  <a:lnTo>
                    <a:pt x="9412" y="6401"/>
                  </a:lnTo>
                  <a:lnTo>
                    <a:pt x="9389" y="6385"/>
                  </a:lnTo>
                  <a:cubicBezTo>
                    <a:pt x="9377" y="6377"/>
                    <a:pt x="9365" y="6368"/>
                    <a:pt x="9353" y="6361"/>
                  </a:cubicBezTo>
                  <a:lnTo>
                    <a:pt x="9327" y="6344"/>
                  </a:lnTo>
                  <a:cubicBezTo>
                    <a:pt x="9316" y="6337"/>
                    <a:pt x="9303" y="6329"/>
                    <a:pt x="9291" y="6321"/>
                  </a:cubicBezTo>
                  <a:lnTo>
                    <a:pt x="9265" y="6305"/>
                  </a:lnTo>
                  <a:cubicBezTo>
                    <a:pt x="9253" y="6297"/>
                    <a:pt x="9240" y="6290"/>
                    <a:pt x="9226" y="6282"/>
                  </a:cubicBezTo>
                  <a:lnTo>
                    <a:pt x="9202" y="6268"/>
                  </a:lnTo>
                  <a:lnTo>
                    <a:pt x="9159" y="6244"/>
                  </a:lnTo>
                  <a:lnTo>
                    <a:pt x="9137" y="6233"/>
                  </a:lnTo>
                  <a:cubicBezTo>
                    <a:pt x="9117" y="6220"/>
                    <a:pt x="9095" y="6209"/>
                    <a:pt x="9073" y="6198"/>
                  </a:cubicBezTo>
                  <a:cubicBezTo>
                    <a:pt x="9050" y="6187"/>
                    <a:pt x="9028" y="6176"/>
                    <a:pt x="9008" y="6167"/>
                  </a:cubicBezTo>
                  <a:lnTo>
                    <a:pt x="8984" y="6155"/>
                  </a:lnTo>
                  <a:cubicBezTo>
                    <a:pt x="8971" y="6149"/>
                    <a:pt x="8957" y="6143"/>
                    <a:pt x="8945" y="6138"/>
                  </a:cubicBezTo>
                  <a:cubicBezTo>
                    <a:pt x="8933" y="6133"/>
                    <a:pt x="8923" y="6128"/>
                    <a:pt x="8913" y="6124"/>
                  </a:cubicBezTo>
                  <a:lnTo>
                    <a:pt x="8881" y="6111"/>
                  </a:lnTo>
                  <a:lnTo>
                    <a:pt x="8843" y="6095"/>
                  </a:lnTo>
                  <a:lnTo>
                    <a:pt x="8828" y="6088"/>
                  </a:lnTo>
                  <a:cubicBezTo>
                    <a:pt x="8492" y="5957"/>
                    <a:pt x="8142" y="5895"/>
                    <a:pt x="7793" y="5895"/>
                  </a:cubicBezTo>
                  <a:cubicBezTo>
                    <a:pt x="6632" y="5895"/>
                    <a:pt x="5478" y="6587"/>
                    <a:pt x="4884" y="7766"/>
                  </a:cubicBezTo>
                  <a:cubicBezTo>
                    <a:pt x="4727" y="8076"/>
                    <a:pt x="4617" y="8408"/>
                    <a:pt x="4557" y="8751"/>
                  </a:cubicBezTo>
                  <a:cubicBezTo>
                    <a:pt x="4263" y="8653"/>
                    <a:pt x="3959" y="8606"/>
                    <a:pt x="3655" y="8606"/>
                  </a:cubicBezTo>
                  <a:cubicBezTo>
                    <a:pt x="2493" y="8606"/>
                    <a:pt x="1337" y="9299"/>
                    <a:pt x="743" y="10478"/>
                  </a:cubicBezTo>
                  <a:cubicBezTo>
                    <a:pt x="0" y="11950"/>
                    <a:pt x="388" y="13673"/>
                    <a:pt x="1588" y="14543"/>
                  </a:cubicBezTo>
                  <a:cubicBezTo>
                    <a:pt x="1399" y="14762"/>
                    <a:pt x="1237" y="15004"/>
                    <a:pt x="1106" y="15263"/>
                  </a:cubicBezTo>
                  <a:cubicBezTo>
                    <a:pt x="327" y="16810"/>
                    <a:pt x="794" y="18635"/>
                    <a:pt x="2140" y="19453"/>
                  </a:cubicBezTo>
                  <a:cubicBezTo>
                    <a:pt x="1669" y="19784"/>
                    <a:pt x="1287" y="20227"/>
                    <a:pt x="1030" y="20743"/>
                  </a:cubicBezTo>
                  <a:cubicBezTo>
                    <a:pt x="347" y="22099"/>
                    <a:pt x="621" y="23667"/>
                    <a:pt x="1605" y="24586"/>
                  </a:cubicBezTo>
                  <a:cubicBezTo>
                    <a:pt x="1588" y="24618"/>
                    <a:pt x="1570" y="24651"/>
                    <a:pt x="1553" y="24686"/>
                  </a:cubicBezTo>
                  <a:cubicBezTo>
                    <a:pt x="736" y="26306"/>
                    <a:pt x="1287" y="28232"/>
                    <a:pt x="2785" y="28986"/>
                  </a:cubicBezTo>
                  <a:cubicBezTo>
                    <a:pt x="3193" y="29191"/>
                    <a:pt x="3629" y="29288"/>
                    <a:pt x="4064" y="29288"/>
                  </a:cubicBezTo>
                  <a:cubicBezTo>
                    <a:pt x="5225" y="29288"/>
                    <a:pt x="6379" y="28596"/>
                    <a:pt x="6973" y="27417"/>
                  </a:cubicBezTo>
                  <a:cubicBezTo>
                    <a:pt x="6980" y="27404"/>
                    <a:pt x="6986" y="27391"/>
                    <a:pt x="6994" y="27377"/>
                  </a:cubicBezTo>
                  <a:cubicBezTo>
                    <a:pt x="7128" y="27479"/>
                    <a:pt x="7271" y="27568"/>
                    <a:pt x="7422" y="27644"/>
                  </a:cubicBezTo>
                  <a:cubicBezTo>
                    <a:pt x="7830" y="27849"/>
                    <a:pt x="8266" y="27947"/>
                    <a:pt x="8702" y="27947"/>
                  </a:cubicBezTo>
                  <a:cubicBezTo>
                    <a:pt x="9863" y="27947"/>
                    <a:pt x="11017" y="27254"/>
                    <a:pt x="11610" y="26075"/>
                  </a:cubicBezTo>
                  <a:cubicBezTo>
                    <a:pt x="11874" y="25557"/>
                    <a:pt x="12003" y="24981"/>
                    <a:pt x="11987" y="24399"/>
                  </a:cubicBezTo>
                  <a:lnTo>
                    <a:pt x="11987" y="24399"/>
                  </a:lnTo>
                  <a:cubicBezTo>
                    <a:pt x="12294" y="24507"/>
                    <a:pt x="12612" y="24559"/>
                    <a:pt x="12930" y="24559"/>
                  </a:cubicBezTo>
                  <a:cubicBezTo>
                    <a:pt x="14090" y="24559"/>
                    <a:pt x="15244" y="23866"/>
                    <a:pt x="15838" y="22688"/>
                  </a:cubicBezTo>
                  <a:cubicBezTo>
                    <a:pt x="15970" y="22429"/>
                    <a:pt x="16067" y="22154"/>
                    <a:pt x="16132" y="21872"/>
                  </a:cubicBezTo>
                  <a:cubicBezTo>
                    <a:pt x="16411" y="21959"/>
                    <a:pt x="16698" y="22001"/>
                    <a:pt x="16984" y="22001"/>
                  </a:cubicBezTo>
                  <a:cubicBezTo>
                    <a:pt x="18145" y="22001"/>
                    <a:pt x="19300" y="21308"/>
                    <a:pt x="19893" y="20130"/>
                  </a:cubicBezTo>
                  <a:cubicBezTo>
                    <a:pt x="20309" y="19306"/>
                    <a:pt x="20370" y="18404"/>
                    <a:pt x="20134" y="17617"/>
                  </a:cubicBezTo>
                  <a:lnTo>
                    <a:pt x="20133" y="17612"/>
                  </a:lnTo>
                  <a:cubicBezTo>
                    <a:pt x="20127" y="17593"/>
                    <a:pt x="20120" y="17573"/>
                    <a:pt x="20114" y="17554"/>
                  </a:cubicBezTo>
                  <a:lnTo>
                    <a:pt x="20113" y="17548"/>
                  </a:lnTo>
                  <a:cubicBezTo>
                    <a:pt x="20106" y="17529"/>
                    <a:pt x="20100" y="17508"/>
                    <a:pt x="20092" y="17489"/>
                  </a:cubicBezTo>
                  <a:cubicBezTo>
                    <a:pt x="20092" y="17488"/>
                    <a:pt x="20092" y="17488"/>
                    <a:pt x="20092" y="17487"/>
                  </a:cubicBezTo>
                  <a:cubicBezTo>
                    <a:pt x="20065" y="17405"/>
                    <a:pt x="20033" y="17323"/>
                    <a:pt x="19997" y="17245"/>
                  </a:cubicBezTo>
                  <a:cubicBezTo>
                    <a:pt x="19991" y="17227"/>
                    <a:pt x="19982" y="17211"/>
                    <a:pt x="19975" y="17194"/>
                  </a:cubicBezTo>
                  <a:cubicBezTo>
                    <a:pt x="19973" y="17189"/>
                    <a:pt x="19971" y="17185"/>
                    <a:pt x="19968" y="17182"/>
                  </a:cubicBezTo>
                  <a:cubicBezTo>
                    <a:pt x="19962" y="17165"/>
                    <a:pt x="19954" y="17150"/>
                    <a:pt x="19947" y="17135"/>
                  </a:cubicBezTo>
                  <a:lnTo>
                    <a:pt x="19938" y="17118"/>
                  </a:lnTo>
                  <a:cubicBezTo>
                    <a:pt x="19931" y="17103"/>
                    <a:pt x="19924" y="17089"/>
                    <a:pt x="19916" y="17075"/>
                  </a:cubicBezTo>
                  <a:lnTo>
                    <a:pt x="19906" y="17057"/>
                  </a:lnTo>
                  <a:cubicBezTo>
                    <a:pt x="19899" y="17042"/>
                    <a:pt x="19891" y="17028"/>
                    <a:pt x="19883" y="17014"/>
                  </a:cubicBezTo>
                  <a:cubicBezTo>
                    <a:pt x="19881" y="17009"/>
                    <a:pt x="19877" y="17003"/>
                    <a:pt x="19874" y="16998"/>
                  </a:cubicBezTo>
                  <a:cubicBezTo>
                    <a:pt x="19867" y="16984"/>
                    <a:pt x="19858" y="16969"/>
                    <a:pt x="19849" y="16955"/>
                  </a:cubicBezTo>
                  <a:cubicBezTo>
                    <a:pt x="19848" y="16952"/>
                    <a:pt x="19847" y="16948"/>
                    <a:pt x="19844" y="16946"/>
                  </a:cubicBezTo>
                  <a:cubicBezTo>
                    <a:pt x="19816" y="16898"/>
                    <a:pt x="19787" y="16850"/>
                    <a:pt x="19755" y="16804"/>
                  </a:cubicBezTo>
                  <a:cubicBezTo>
                    <a:pt x="19752" y="16796"/>
                    <a:pt x="19747" y="16790"/>
                    <a:pt x="19743" y="16784"/>
                  </a:cubicBezTo>
                  <a:cubicBezTo>
                    <a:pt x="19735" y="16772"/>
                    <a:pt x="19728" y="16761"/>
                    <a:pt x="19719" y="16750"/>
                  </a:cubicBezTo>
                  <a:lnTo>
                    <a:pt x="19703" y="16727"/>
                  </a:lnTo>
                  <a:cubicBezTo>
                    <a:pt x="19696" y="16715"/>
                    <a:pt x="19687" y="16704"/>
                    <a:pt x="19679" y="16694"/>
                  </a:cubicBezTo>
                  <a:lnTo>
                    <a:pt x="19662" y="16670"/>
                  </a:lnTo>
                  <a:lnTo>
                    <a:pt x="19638" y="16638"/>
                  </a:lnTo>
                  <a:lnTo>
                    <a:pt x="19619" y="16613"/>
                  </a:lnTo>
                  <a:cubicBezTo>
                    <a:pt x="19611" y="16603"/>
                    <a:pt x="19603" y="16592"/>
                    <a:pt x="19594" y="16584"/>
                  </a:cubicBezTo>
                  <a:lnTo>
                    <a:pt x="19574" y="16557"/>
                  </a:lnTo>
                  <a:cubicBezTo>
                    <a:pt x="19567" y="16548"/>
                    <a:pt x="19558" y="16538"/>
                    <a:pt x="19550" y="16529"/>
                  </a:cubicBezTo>
                  <a:cubicBezTo>
                    <a:pt x="19543" y="16520"/>
                    <a:pt x="19535" y="16511"/>
                    <a:pt x="19527" y="16501"/>
                  </a:cubicBezTo>
                  <a:cubicBezTo>
                    <a:pt x="19515" y="16487"/>
                    <a:pt x="19502" y="16473"/>
                    <a:pt x="19489" y="16461"/>
                  </a:cubicBezTo>
                  <a:cubicBezTo>
                    <a:pt x="19480" y="16449"/>
                    <a:pt x="19470" y="16438"/>
                    <a:pt x="19460" y="16426"/>
                  </a:cubicBezTo>
                  <a:cubicBezTo>
                    <a:pt x="19453" y="16419"/>
                    <a:pt x="19445" y="16411"/>
                    <a:pt x="19437" y="16404"/>
                  </a:cubicBezTo>
                  <a:cubicBezTo>
                    <a:pt x="19430" y="16396"/>
                    <a:pt x="19420" y="16385"/>
                    <a:pt x="19411" y="16376"/>
                  </a:cubicBezTo>
                  <a:cubicBezTo>
                    <a:pt x="19402" y="16367"/>
                    <a:pt x="19394" y="16361"/>
                    <a:pt x="19387" y="16352"/>
                  </a:cubicBezTo>
                  <a:lnTo>
                    <a:pt x="19360" y="16326"/>
                  </a:lnTo>
                  <a:lnTo>
                    <a:pt x="19336" y="16302"/>
                  </a:lnTo>
                  <a:cubicBezTo>
                    <a:pt x="19327" y="16293"/>
                    <a:pt x="19318" y="16286"/>
                    <a:pt x="19308" y="16277"/>
                  </a:cubicBezTo>
                  <a:lnTo>
                    <a:pt x="19284" y="16254"/>
                  </a:lnTo>
                  <a:cubicBezTo>
                    <a:pt x="19274" y="16245"/>
                    <a:pt x="19265" y="16238"/>
                    <a:pt x="19255" y="16229"/>
                  </a:cubicBezTo>
                  <a:lnTo>
                    <a:pt x="19231" y="16207"/>
                  </a:lnTo>
                  <a:cubicBezTo>
                    <a:pt x="19219" y="16198"/>
                    <a:pt x="19209" y="16190"/>
                    <a:pt x="19199" y="16181"/>
                  </a:cubicBezTo>
                  <a:lnTo>
                    <a:pt x="19176" y="16162"/>
                  </a:lnTo>
                  <a:cubicBezTo>
                    <a:pt x="19162" y="16150"/>
                    <a:pt x="19149" y="16139"/>
                    <a:pt x="19133" y="16129"/>
                  </a:cubicBezTo>
                  <a:lnTo>
                    <a:pt x="19126" y="16122"/>
                  </a:lnTo>
                  <a:cubicBezTo>
                    <a:pt x="19373" y="15865"/>
                    <a:pt x="19581" y="15573"/>
                    <a:pt x="19740" y="15255"/>
                  </a:cubicBezTo>
                  <a:cubicBezTo>
                    <a:pt x="20156" y="14431"/>
                    <a:pt x="20217" y="13530"/>
                    <a:pt x="19981" y="12743"/>
                  </a:cubicBezTo>
                  <a:lnTo>
                    <a:pt x="19980" y="12737"/>
                  </a:lnTo>
                  <a:cubicBezTo>
                    <a:pt x="19973" y="12718"/>
                    <a:pt x="19968" y="12699"/>
                    <a:pt x="19962" y="12680"/>
                  </a:cubicBezTo>
                  <a:lnTo>
                    <a:pt x="19959" y="12673"/>
                  </a:lnTo>
                  <a:cubicBezTo>
                    <a:pt x="19953" y="12654"/>
                    <a:pt x="19947" y="12635"/>
                    <a:pt x="19940" y="12616"/>
                  </a:cubicBezTo>
                  <a:lnTo>
                    <a:pt x="19939" y="12610"/>
                  </a:lnTo>
                  <a:cubicBezTo>
                    <a:pt x="19910" y="12529"/>
                    <a:pt x="19878" y="12451"/>
                    <a:pt x="19844" y="12372"/>
                  </a:cubicBezTo>
                  <a:cubicBezTo>
                    <a:pt x="19843" y="12371"/>
                    <a:pt x="19843" y="12370"/>
                    <a:pt x="19842" y="12368"/>
                  </a:cubicBezTo>
                  <a:cubicBezTo>
                    <a:pt x="19835" y="12352"/>
                    <a:pt x="19828" y="12336"/>
                    <a:pt x="19820" y="12319"/>
                  </a:cubicBezTo>
                  <a:cubicBezTo>
                    <a:pt x="19817" y="12315"/>
                    <a:pt x="19815" y="12310"/>
                    <a:pt x="19812" y="12304"/>
                  </a:cubicBezTo>
                  <a:cubicBezTo>
                    <a:pt x="19806" y="12289"/>
                    <a:pt x="19798" y="12275"/>
                    <a:pt x="19791" y="12260"/>
                  </a:cubicBezTo>
                  <a:lnTo>
                    <a:pt x="19782" y="12241"/>
                  </a:lnTo>
                  <a:cubicBezTo>
                    <a:pt x="19774" y="12227"/>
                    <a:pt x="19768" y="12213"/>
                    <a:pt x="19760" y="12199"/>
                  </a:cubicBezTo>
                  <a:cubicBezTo>
                    <a:pt x="19757" y="12192"/>
                    <a:pt x="19754" y="12186"/>
                    <a:pt x="19750" y="12180"/>
                  </a:cubicBezTo>
                  <a:cubicBezTo>
                    <a:pt x="19743" y="12166"/>
                    <a:pt x="19735" y="12152"/>
                    <a:pt x="19728" y="12138"/>
                  </a:cubicBezTo>
                  <a:lnTo>
                    <a:pt x="19717" y="12120"/>
                  </a:lnTo>
                  <a:cubicBezTo>
                    <a:pt x="19710" y="12106"/>
                    <a:pt x="19702" y="12092"/>
                    <a:pt x="19695" y="12078"/>
                  </a:cubicBezTo>
                  <a:lnTo>
                    <a:pt x="19687" y="12064"/>
                  </a:lnTo>
                  <a:cubicBezTo>
                    <a:pt x="19659" y="12019"/>
                    <a:pt x="19631" y="11973"/>
                    <a:pt x="19601" y="11929"/>
                  </a:cubicBezTo>
                  <a:lnTo>
                    <a:pt x="19587" y="11906"/>
                  </a:lnTo>
                  <a:cubicBezTo>
                    <a:pt x="19579" y="11895"/>
                    <a:pt x="19570" y="11885"/>
                    <a:pt x="19564" y="11873"/>
                  </a:cubicBezTo>
                  <a:lnTo>
                    <a:pt x="19546" y="11849"/>
                  </a:lnTo>
                  <a:lnTo>
                    <a:pt x="19524" y="11817"/>
                  </a:lnTo>
                  <a:lnTo>
                    <a:pt x="19505" y="11791"/>
                  </a:lnTo>
                  <a:lnTo>
                    <a:pt x="19482" y="11762"/>
                  </a:lnTo>
                  <a:cubicBezTo>
                    <a:pt x="19475" y="11753"/>
                    <a:pt x="19469" y="11744"/>
                    <a:pt x="19461" y="11735"/>
                  </a:cubicBezTo>
                  <a:cubicBezTo>
                    <a:pt x="19455" y="11726"/>
                    <a:pt x="19446" y="11716"/>
                    <a:pt x="19439" y="11706"/>
                  </a:cubicBezTo>
                  <a:cubicBezTo>
                    <a:pt x="19431" y="11697"/>
                    <a:pt x="19425" y="11688"/>
                    <a:pt x="19417" y="11679"/>
                  </a:cubicBezTo>
                  <a:lnTo>
                    <a:pt x="19394" y="11653"/>
                  </a:lnTo>
                  <a:cubicBezTo>
                    <a:pt x="19385" y="11643"/>
                    <a:pt x="19377" y="11631"/>
                    <a:pt x="19368" y="11621"/>
                  </a:cubicBezTo>
                  <a:cubicBezTo>
                    <a:pt x="19359" y="11610"/>
                    <a:pt x="19349" y="11599"/>
                    <a:pt x="19340" y="11589"/>
                  </a:cubicBezTo>
                  <a:cubicBezTo>
                    <a:pt x="19327" y="11575"/>
                    <a:pt x="19316" y="11561"/>
                    <a:pt x="19303" y="11549"/>
                  </a:cubicBezTo>
                  <a:cubicBezTo>
                    <a:pt x="19297" y="11541"/>
                    <a:pt x="19289" y="11535"/>
                    <a:pt x="19283" y="11527"/>
                  </a:cubicBezTo>
                  <a:cubicBezTo>
                    <a:pt x="19273" y="11517"/>
                    <a:pt x="19264" y="11507"/>
                    <a:pt x="19254" y="11498"/>
                  </a:cubicBezTo>
                  <a:lnTo>
                    <a:pt x="19231" y="11475"/>
                  </a:lnTo>
                  <a:cubicBezTo>
                    <a:pt x="19222" y="11465"/>
                    <a:pt x="19213" y="11456"/>
                    <a:pt x="19203" y="11447"/>
                  </a:cubicBezTo>
                  <a:lnTo>
                    <a:pt x="19180" y="11426"/>
                  </a:lnTo>
                  <a:cubicBezTo>
                    <a:pt x="19171" y="11416"/>
                    <a:pt x="19161" y="11407"/>
                    <a:pt x="19151" y="11398"/>
                  </a:cubicBezTo>
                  <a:lnTo>
                    <a:pt x="19128" y="11376"/>
                  </a:lnTo>
                  <a:lnTo>
                    <a:pt x="19098" y="11350"/>
                  </a:lnTo>
                  <a:lnTo>
                    <a:pt x="19075" y="11330"/>
                  </a:lnTo>
                  <a:lnTo>
                    <a:pt x="19041" y="11302"/>
                  </a:lnTo>
                  <a:lnTo>
                    <a:pt x="19021" y="11284"/>
                  </a:lnTo>
                  <a:cubicBezTo>
                    <a:pt x="19004" y="11271"/>
                    <a:pt x="18989" y="11259"/>
                    <a:pt x="18972" y="11246"/>
                  </a:cubicBezTo>
                  <a:lnTo>
                    <a:pt x="18964" y="11240"/>
                  </a:lnTo>
                  <a:cubicBezTo>
                    <a:pt x="18946" y="11226"/>
                    <a:pt x="18927" y="11210"/>
                    <a:pt x="18908" y="11197"/>
                  </a:cubicBezTo>
                  <a:lnTo>
                    <a:pt x="18888" y="11183"/>
                  </a:lnTo>
                  <a:cubicBezTo>
                    <a:pt x="18875" y="11174"/>
                    <a:pt x="18862" y="11165"/>
                    <a:pt x="18848" y="11155"/>
                  </a:cubicBezTo>
                  <a:lnTo>
                    <a:pt x="18825" y="11140"/>
                  </a:lnTo>
                  <a:cubicBezTo>
                    <a:pt x="18813" y="11131"/>
                    <a:pt x="18800" y="11123"/>
                    <a:pt x="18789" y="11114"/>
                  </a:cubicBezTo>
                  <a:lnTo>
                    <a:pt x="18763" y="11099"/>
                  </a:lnTo>
                  <a:cubicBezTo>
                    <a:pt x="18751" y="11091"/>
                    <a:pt x="18739" y="11083"/>
                    <a:pt x="18727" y="11075"/>
                  </a:cubicBezTo>
                  <a:cubicBezTo>
                    <a:pt x="18718" y="11070"/>
                    <a:pt x="18710" y="11065"/>
                    <a:pt x="18701" y="11060"/>
                  </a:cubicBezTo>
                  <a:lnTo>
                    <a:pt x="18662" y="11037"/>
                  </a:lnTo>
                  <a:lnTo>
                    <a:pt x="18638" y="11023"/>
                  </a:lnTo>
                  <a:cubicBezTo>
                    <a:pt x="18624" y="11014"/>
                    <a:pt x="18609" y="11007"/>
                    <a:pt x="18595" y="10999"/>
                  </a:cubicBezTo>
                  <a:lnTo>
                    <a:pt x="18573" y="10986"/>
                  </a:lnTo>
                  <a:cubicBezTo>
                    <a:pt x="18552" y="10975"/>
                    <a:pt x="18530" y="10963"/>
                    <a:pt x="18509" y="10952"/>
                  </a:cubicBezTo>
                  <a:cubicBezTo>
                    <a:pt x="18486" y="10942"/>
                    <a:pt x="18466" y="10932"/>
                    <a:pt x="18444" y="10920"/>
                  </a:cubicBezTo>
                  <a:lnTo>
                    <a:pt x="18420" y="10910"/>
                  </a:lnTo>
                  <a:lnTo>
                    <a:pt x="18380" y="10891"/>
                  </a:lnTo>
                  <a:lnTo>
                    <a:pt x="18348" y="10879"/>
                  </a:lnTo>
                  <a:lnTo>
                    <a:pt x="18316" y="10866"/>
                  </a:lnTo>
                  <a:cubicBezTo>
                    <a:pt x="18303" y="10860"/>
                    <a:pt x="18291" y="10854"/>
                    <a:pt x="18278" y="10849"/>
                  </a:cubicBezTo>
                  <a:lnTo>
                    <a:pt x="18262" y="10843"/>
                  </a:lnTo>
                  <a:cubicBezTo>
                    <a:pt x="17926" y="10712"/>
                    <a:pt x="17576" y="10649"/>
                    <a:pt x="17226" y="10649"/>
                  </a:cubicBezTo>
                  <a:cubicBezTo>
                    <a:pt x="16533" y="10649"/>
                    <a:pt x="15843" y="10896"/>
                    <a:pt x="15272" y="11346"/>
                  </a:cubicBezTo>
                  <a:cubicBezTo>
                    <a:pt x="15283" y="10993"/>
                    <a:pt x="15238" y="10639"/>
                    <a:pt x="15137" y="10301"/>
                  </a:cubicBezTo>
                  <a:lnTo>
                    <a:pt x="15135" y="10294"/>
                  </a:lnTo>
                  <a:cubicBezTo>
                    <a:pt x="15130" y="10275"/>
                    <a:pt x="15123" y="10256"/>
                    <a:pt x="15117" y="10237"/>
                  </a:cubicBezTo>
                  <a:cubicBezTo>
                    <a:pt x="15117" y="10235"/>
                    <a:pt x="15116" y="10232"/>
                    <a:pt x="15115" y="10230"/>
                  </a:cubicBezTo>
                  <a:cubicBezTo>
                    <a:pt x="15108" y="10211"/>
                    <a:pt x="15102" y="10192"/>
                    <a:pt x="15096" y="10173"/>
                  </a:cubicBezTo>
                  <a:lnTo>
                    <a:pt x="15094" y="10168"/>
                  </a:lnTo>
                  <a:cubicBezTo>
                    <a:pt x="15066" y="10087"/>
                    <a:pt x="15035" y="10008"/>
                    <a:pt x="15001" y="9931"/>
                  </a:cubicBezTo>
                  <a:cubicBezTo>
                    <a:pt x="15001" y="9928"/>
                    <a:pt x="14999" y="9927"/>
                    <a:pt x="14998" y="9926"/>
                  </a:cubicBezTo>
                  <a:cubicBezTo>
                    <a:pt x="14992" y="9909"/>
                    <a:pt x="14984" y="9894"/>
                    <a:pt x="14977" y="9878"/>
                  </a:cubicBezTo>
                  <a:cubicBezTo>
                    <a:pt x="14974" y="9873"/>
                    <a:pt x="14971" y="9868"/>
                    <a:pt x="14969" y="9862"/>
                  </a:cubicBezTo>
                  <a:cubicBezTo>
                    <a:pt x="14963" y="9847"/>
                    <a:pt x="14955" y="9833"/>
                    <a:pt x="14947" y="9818"/>
                  </a:cubicBezTo>
                  <a:lnTo>
                    <a:pt x="14939" y="9799"/>
                  </a:lnTo>
                  <a:cubicBezTo>
                    <a:pt x="14931" y="9785"/>
                    <a:pt x="14925" y="9771"/>
                    <a:pt x="14917" y="9757"/>
                  </a:cubicBezTo>
                  <a:cubicBezTo>
                    <a:pt x="14913" y="9751"/>
                    <a:pt x="14911" y="9745"/>
                    <a:pt x="14907" y="9737"/>
                  </a:cubicBezTo>
                  <a:cubicBezTo>
                    <a:pt x="14899" y="9724"/>
                    <a:pt x="14892" y="9710"/>
                    <a:pt x="14885" y="9697"/>
                  </a:cubicBezTo>
                  <a:lnTo>
                    <a:pt x="14874" y="9677"/>
                  </a:lnTo>
                  <a:cubicBezTo>
                    <a:pt x="14866" y="9664"/>
                    <a:pt x="14857" y="9650"/>
                    <a:pt x="14851" y="9637"/>
                  </a:cubicBezTo>
                  <a:cubicBezTo>
                    <a:pt x="14847" y="9632"/>
                    <a:pt x="14845" y="9627"/>
                    <a:pt x="14842" y="9622"/>
                  </a:cubicBezTo>
                  <a:cubicBezTo>
                    <a:pt x="14823" y="9590"/>
                    <a:pt x="14803" y="9557"/>
                    <a:pt x="14783" y="9525"/>
                  </a:cubicBezTo>
                  <a:cubicBezTo>
                    <a:pt x="14783" y="9524"/>
                    <a:pt x="14783" y="9524"/>
                    <a:pt x="14781" y="9523"/>
                  </a:cubicBezTo>
                  <a:cubicBezTo>
                    <a:pt x="14774" y="9512"/>
                    <a:pt x="14766" y="9500"/>
                    <a:pt x="14759" y="9489"/>
                  </a:cubicBezTo>
                  <a:lnTo>
                    <a:pt x="14742" y="9465"/>
                  </a:lnTo>
                  <a:cubicBezTo>
                    <a:pt x="14736" y="9453"/>
                    <a:pt x="14728" y="9443"/>
                    <a:pt x="14721" y="9433"/>
                  </a:cubicBezTo>
                  <a:cubicBezTo>
                    <a:pt x="14713" y="9423"/>
                    <a:pt x="14709" y="9415"/>
                    <a:pt x="14703" y="9408"/>
                  </a:cubicBezTo>
                  <a:cubicBezTo>
                    <a:pt x="14697" y="9399"/>
                    <a:pt x="14688" y="9387"/>
                    <a:pt x="14680" y="9377"/>
                  </a:cubicBezTo>
                  <a:lnTo>
                    <a:pt x="14661" y="9351"/>
                  </a:lnTo>
                  <a:cubicBezTo>
                    <a:pt x="14653" y="9340"/>
                    <a:pt x="14646" y="9330"/>
                    <a:pt x="14638" y="9321"/>
                  </a:cubicBezTo>
                  <a:lnTo>
                    <a:pt x="14618" y="9295"/>
                  </a:lnTo>
                  <a:cubicBezTo>
                    <a:pt x="14610" y="9285"/>
                    <a:pt x="14604" y="9276"/>
                    <a:pt x="14596" y="9267"/>
                  </a:cubicBezTo>
                  <a:cubicBezTo>
                    <a:pt x="14589" y="9257"/>
                    <a:pt x="14580" y="9248"/>
                    <a:pt x="14572" y="9238"/>
                  </a:cubicBezTo>
                  <a:lnTo>
                    <a:pt x="14552" y="9213"/>
                  </a:lnTo>
                  <a:cubicBezTo>
                    <a:pt x="14542" y="9201"/>
                    <a:pt x="14532" y="9190"/>
                    <a:pt x="14522" y="9180"/>
                  </a:cubicBezTo>
                  <a:cubicBezTo>
                    <a:pt x="14515" y="9171"/>
                    <a:pt x="14508" y="9162"/>
                    <a:pt x="14500" y="9154"/>
                  </a:cubicBezTo>
                  <a:cubicBezTo>
                    <a:pt x="14487" y="9138"/>
                    <a:pt x="14474" y="9124"/>
                    <a:pt x="14460" y="9110"/>
                  </a:cubicBezTo>
                  <a:lnTo>
                    <a:pt x="14441" y="9088"/>
                  </a:lnTo>
                  <a:cubicBezTo>
                    <a:pt x="14430" y="9078"/>
                    <a:pt x="14420" y="9068"/>
                    <a:pt x="14410" y="9058"/>
                  </a:cubicBezTo>
                  <a:cubicBezTo>
                    <a:pt x="14404" y="9050"/>
                    <a:pt x="14396" y="9044"/>
                    <a:pt x="14389" y="9036"/>
                  </a:cubicBezTo>
                  <a:cubicBezTo>
                    <a:pt x="14380" y="9028"/>
                    <a:pt x="14370" y="9017"/>
                    <a:pt x="14360" y="9009"/>
                  </a:cubicBezTo>
                  <a:lnTo>
                    <a:pt x="14338" y="8987"/>
                  </a:lnTo>
                  <a:lnTo>
                    <a:pt x="14308" y="8959"/>
                  </a:lnTo>
                  <a:lnTo>
                    <a:pt x="14285" y="8938"/>
                  </a:lnTo>
                  <a:lnTo>
                    <a:pt x="14253" y="8910"/>
                  </a:lnTo>
                  <a:lnTo>
                    <a:pt x="14232" y="8891"/>
                  </a:lnTo>
                  <a:cubicBezTo>
                    <a:pt x="14220" y="8881"/>
                    <a:pt x="14207" y="8872"/>
                    <a:pt x="14196" y="8862"/>
                  </a:cubicBezTo>
                  <a:lnTo>
                    <a:pt x="14177" y="8846"/>
                  </a:lnTo>
                  <a:cubicBezTo>
                    <a:pt x="14161" y="8832"/>
                    <a:pt x="14144" y="8820"/>
                    <a:pt x="14126" y="8806"/>
                  </a:cubicBezTo>
                  <a:lnTo>
                    <a:pt x="14120" y="8801"/>
                  </a:lnTo>
                  <a:cubicBezTo>
                    <a:pt x="14102" y="8787"/>
                    <a:pt x="14083" y="8773"/>
                    <a:pt x="14063" y="8758"/>
                  </a:cubicBezTo>
                  <a:lnTo>
                    <a:pt x="14045" y="8745"/>
                  </a:lnTo>
                  <a:cubicBezTo>
                    <a:pt x="14031" y="8735"/>
                    <a:pt x="14019" y="8726"/>
                    <a:pt x="14005" y="8716"/>
                  </a:cubicBezTo>
                  <a:lnTo>
                    <a:pt x="13982" y="8701"/>
                  </a:lnTo>
                  <a:lnTo>
                    <a:pt x="13944" y="8675"/>
                  </a:lnTo>
                  <a:cubicBezTo>
                    <a:pt x="13936" y="8670"/>
                    <a:pt x="13929" y="8665"/>
                    <a:pt x="13920" y="8660"/>
                  </a:cubicBezTo>
                  <a:cubicBezTo>
                    <a:pt x="13907" y="8651"/>
                    <a:pt x="13895" y="8644"/>
                    <a:pt x="13883" y="8636"/>
                  </a:cubicBezTo>
                  <a:lnTo>
                    <a:pt x="13858" y="8620"/>
                  </a:lnTo>
                  <a:cubicBezTo>
                    <a:pt x="13845" y="8612"/>
                    <a:pt x="13831" y="8604"/>
                    <a:pt x="13819" y="8597"/>
                  </a:cubicBezTo>
                  <a:lnTo>
                    <a:pt x="13794" y="8583"/>
                  </a:lnTo>
                  <a:cubicBezTo>
                    <a:pt x="13781" y="8575"/>
                    <a:pt x="13765" y="8568"/>
                    <a:pt x="13750" y="8559"/>
                  </a:cubicBezTo>
                  <a:cubicBezTo>
                    <a:pt x="13744" y="8555"/>
                    <a:pt x="13737" y="8551"/>
                    <a:pt x="13730" y="8547"/>
                  </a:cubicBezTo>
                  <a:cubicBezTo>
                    <a:pt x="13708" y="8536"/>
                    <a:pt x="13687" y="8525"/>
                    <a:pt x="13664" y="8513"/>
                  </a:cubicBezTo>
                  <a:cubicBezTo>
                    <a:pt x="13642" y="8502"/>
                    <a:pt x="13622" y="8492"/>
                    <a:pt x="13599" y="8482"/>
                  </a:cubicBezTo>
                  <a:lnTo>
                    <a:pt x="13594" y="8478"/>
                  </a:lnTo>
                  <a:cubicBezTo>
                    <a:pt x="13848" y="8000"/>
                    <a:pt x="14106" y="7562"/>
                    <a:pt x="14370" y="7158"/>
                  </a:cubicBezTo>
                  <a:cubicBezTo>
                    <a:pt x="14985" y="6210"/>
                    <a:pt x="15615" y="5460"/>
                    <a:pt x="16202" y="4869"/>
                  </a:cubicBezTo>
                  <a:cubicBezTo>
                    <a:pt x="16673" y="5674"/>
                    <a:pt x="17550" y="6337"/>
                    <a:pt x="18798" y="6337"/>
                  </a:cubicBezTo>
                  <a:cubicBezTo>
                    <a:pt x="19402" y="6337"/>
                    <a:pt x="20094" y="6182"/>
                    <a:pt x="20868" y="5812"/>
                  </a:cubicBezTo>
                  <a:cubicBezTo>
                    <a:pt x="19911" y="4458"/>
                    <a:pt x="18694" y="4118"/>
                    <a:pt x="17714" y="4117"/>
                  </a:cubicBezTo>
                  <a:cubicBezTo>
                    <a:pt x="17456" y="4117"/>
                    <a:pt x="17199" y="4138"/>
                    <a:pt x="16943" y="4183"/>
                  </a:cubicBezTo>
                  <a:cubicBezTo>
                    <a:pt x="18064" y="3233"/>
                    <a:pt x="18886" y="2916"/>
                    <a:pt x="18886" y="2916"/>
                  </a:cubicBezTo>
                  <a:cubicBezTo>
                    <a:pt x="18886" y="2916"/>
                    <a:pt x="19323" y="2114"/>
                    <a:pt x="18277" y="2114"/>
                  </a:cubicBezTo>
                  <a:cubicBezTo>
                    <a:pt x="17197" y="2555"/>
                    <a:pt x="16265" y="3281"/>
                    <a:pt x="15478" y="4113"/>
                  </a:cubicBezTo>
                  <a:cubicBezTo>
                    <a:pt x="15478" y="4100"/>
                    <a:pt x="15482" y="4038"/>
                    <a:pt x="15482" y="3940"/>
                  </a:cubicBezTo>
                  <a:cubicBezTo>
                    <a:pt x="15482" y="3614"/>
                    <a:pt x="15439" y="2884"/>
                    <a:pt x="15102" y="2125"/>
                  </a:cubicBezTo>
                  <a:cubicBezTo>
                    <a:pt x="15089" y="2096"/>
                    <a:pt x="15077" y="2067"/>
                    <a:pt x="15063" y="2038"/>
                  </a:cubicBezTo>
                  <a:cubicBezTo>
                    <a:pt x="14683" y="1233"/>
                    <a:pt x="13964" y="412"/>
                    <a:pt x="12612" y="21"/>
                  </a:cubicBezTo>
                  <a:cubicBezTo>
                    <a:pt x="12588" y="15"/>
                    <a:pt x="12563" y="7"/>
                    <a:pt x="12538"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 name="Google Shape;1277;p46"/>
            <p:cNvGrpSpPr/>
            <p:nvPr/>
          </p:nvGrpSpPr>
          <p:grpSpPr>
            <a:xfrm>
              <a:off x="8089913" y="539500"/>
              <a:ext cx="523575" cy="732225"/>
              <a:chOff x="1817000" y="4744150"/>
              <a:chExt cx="523575" cy="732225"/>
            </a:xfrm>
          </p:grpSpPr>
          <p:sp>
            <p:nvSpPr>
              <p:cNvPr id="1278" name="Google Shape;1278;p46"/>
              <p:cNvSpPr/>
              <p:nvPr/>
            </p:nvSpPr>
            <p:spPr>
              <a:xfrm>
                <a:off x="2125200" y="4744150"/>
                <a:ext cx="87125" cy="102900"/>
              </a:xfrm>
              <a:custGeom>
                <a:avLst/>
                <a:gdLst/>
                <a:ahLst/>
                <a:cxnLst/>
                <a:rect l="l" t="t" r="r" b="b"/>
                <a:pathLst>
                  <a:path w="3485" h="4116" extrusionOk="0">
                    <a:moveTo>
                      <a:pt x="285" y="1"/>
                    </a:moveTo>
                    <a:lnTo>
                      <a:pt x="285" y="1"/>
                    </a:lnTo>
                    <a:cubicBezTo>
                      <a:pt x="1" y="2916"/>
                      <a:pt x="1733" y="4070"/>
                      <a:pt x="3224" y="4116"/>
                    </a:cubicBezTo>
                    <a:cubicBezTo>
                      <a:pt x="3224" y="4116"/>
                      <a:pt x="3485" y="875"/>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6"/>
              <p:cNvSpPr/>
              <p:nvPr/>
            </p:nvSpPr>
            <p:spPr>
              <a:xfrm>
                <a:off x="2132300" y="4744150"/>
                <a:ext cx="80025" cy="102900"/>
              </a:xfrm>
              <a:custGeom>
                <a:avLst/>
                <a:gdLst/>
                <a:ahLst/>
                <a:cxnLst/>
                <a:rect l="l" t="t" r="r" b="b"/>
                <a:pathLst>
                  <a:path w="3201" h="4116" extrusionOk="0">
                    <a:moveTo>
                      <a:pt x="1" y="1"/>
                    </a:moveTo>
                    <a:cubicBezTo>
                      <a:pt x="1" y="1"/>
                      <a:pt x="2374" y="2401"/>
                      <a:pt x="2940" y="4116"/>
                    </a:cubicBezTo>
                    <a:cubicBezTo>
                      <a:pt x="2940" y="4116"/>
                      <a:pt x="3201" y="87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6"/>
              <p:cNvSpPr/>
              <p:nvPr/>
            </p:nvSpPr>
            <p:spPr>
              <a:xfrm>
                <a:off x="2218775" y="4847050"/>
                <a:ext cx="121800" cy="55525"/>
              </a:xfrm>
              <a:custGeom>
                <a:avLst/>
                <a:gdLst/>
                <a:ahLst/>
                <a:cxnLst/>
                <a:rect l="l" t="t" r="r" b="b"/>
                <a:pathLst>
                  <a:path w="4872" h="2221" extrusionOk="0">
                    <a:moveTo>
                      <a:pt x="1714" y="0"/>
                    </a:moveTo>
                    <a:cubicBezTo>
                      <a:pt x="738" y="0"/>
                      <a:pt x="0" y="337"/>
                      <a:pt x="0" y="337"/>
                    </a:cubicBezTo>
                    <a:cubicBezTo>
                      <a:pt x="390" y="1317"/>
                      <a:pt x="1342" y="2221"/>
                      <a:pt x="2801" y="2221"/>
                    </a:cubicBezTo>
                    <a:cubicBezTo>
                      <a:pt x="3406" y="2221"/>
                      <a:pt x="4097" y="2066"/>
                      <a:pt x="4872" y="1696"/>
                    </a:cubicBezTo>
                    <a:cubicBezTo>
                      <a:pt x="3914" y="339"/>
                      <a:pt x="2693" y="0"/>
                      <a:pt x="1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6"/>
              <p:cNvSpPr/>
              <p:nvPr/>
            </p:nvSpPr>
            <p:spPr>
              <a:xfrm>
                <a:off x="2218775" y="4847050"/>
                <a:ext cx="121800" cy="42425"/>
              </a:xfrm>
              <a:custGeom>
                <a:avLst/>
                <a:gdLst/>
                <a:ahLst/>
                <a:cxnLst/>
                <a:rect l="l" t="t" r="r" b="b"/>
                <a:pathLst>
                  <a:path w="4872" h="1697" extrusionOk="0">
                    <a:moveTo>
                      <a:pt x="0" y="336"/>
                    </a:moveTo>
                    <a:cubicBezTo>
                      <a:pt x="0" y="336"/>
                      <a:pt x="0" y="336"/>
                      <a:pt x="0" y="336"/>
                    </a:cubicBezTo>
                    <a:cubicBezTo>
                      <a:pt x="0" y="336"/>
                      <a:pt x="0" y="336"/>
                      <a:pt x="0" y="336"/>
                    </a:cubicBezTo>
                    <a:cubicBezTo>
                      <a:pt x="0" y="336"/>
                      <a:pt x="0" y="336"/>
                      <a:pt x="0" y="336"/>
                    </a:cubicBezTo>
                    <a:close/>
                    <a:moveTo>
                      <a:pt x="1713" y="0"/>
                    </a:moveTo>
                    <a:cubicBezTo>
                      <a:pt x="739" y="0"/>
                      <a:pt x="3" y="335"/>
                      <a:pt x="0" y="336"/>
                    </a:cubicBezTo>
                    <a:lnTo>
                      <a:pt x="0" y="336"/>
                    </a:lnTo>
                    <a:cubicBezTo>
                      <a:pt x="33" y="335"/>
                      <a:pt x="66" y="334"/>
                      <a:pt x="99" y="334"/>
                    </a:cubicBezTo>
                    <a:cubicBezTo>
                      <a:pt x="1917" y="334"/>
                      <a:pt x="4872" y="1696"/>
                      <a:pt x="4872" y="1696"/>
                    </a:cubicBezTo>
                    <a:cubicBezTo>
                      <a:pt x="3913" y="339"/>
                      <a:pt x="2693" y="0"/>
                      <a:pt x="1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6"/>
              <p:cNvSpPr/>
              <p:nvPr/>
            </p:nvSpPr>
            <p:spPr>
              <a:xfrm>
                <a:off x="2123500" y="4797025"/>
                <a:ext cx="178475" cy="195850"/>
              </a:xfrm>
              <a:custGeom>
                <a:avLst/>
                <a:gdLst/>
                <a:ahLst/>
                <a:cxnLst/>
                <a:rect l="l" t="t" r="r" b="b"/>
                <a:pathLst>
                  <a:path w="7139" h="7834" extrusionOk="0">
                    <a:moveTo>
                      <a:pt x="6092" y="0"/>
                    </a:moveTo>
                    <a:cubicBezTo>
                      <a:pt x="1983" y="1677"/>
                      <a:pt x="0" y="7507"/>
                      <a:pt x="0" y="7507"/>
                    </a:cubicBezTo>
                    <a:cubicBezTo>
                      <a:pt x="0" y="7507"/>
                      <a:pt x="711" y="7653"/>
                      <a:pt x="710" y="7834"/>
                    </a:cubicBezTo>
                    <a:cubicBezTo>
                      <a:pt x="3115" y="2182"/>
                      <a:pt x="6701" y="802"/>
                      <a:pt x="6701" y="802"/>
                    </a:cubicBezTo>
                    <a:cubicBezTo>
                      <a:pt x="6701" y="802"/>
                      <a:pt x="7138" y="0"/>
                      <a:pt x="6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6"/>
              <p:cNvSpPr/>
              <p:nvPr/>
            </p:nvSpPr>
            <p:spPr>
              <a:xfrm>
                <a:off x="2123525" y="4913925"/>
                <a:ext cx="54600" cy="78925"/>
              </a:xfrm>
              <a:custGeom>
                <a:avLst/>
                <a:gdLst/>
                <a:ahLst/>
                <a:cxnLst/>
                <a:rect l="l" t="t" r="r" b="b"/>
                <a:pathLst>
                  <a:path w="2184" h="3157" extrusionOk="0">
                    <a:moveTo>
                      <a:pt x="1331" y="1"/>
                    </a:moveTo>
                    <a:cubicBezTo>
                      <a:pt x="439" y="1541"/>
                      <a:pt x="1" y="2831"/>
                      <a:pt x="1" y="2831"/>
                    </a:cubicBezTo>
                    <a:cubicBezTo>
                      <a:pt x="1" y="2831"/>
                      <a:pt x="710" y="2977"/>
                      <a:pt x="710" y="3157"/>
                    </a:cubicBezTo>
                    <a:cubicBezTo>
                      <a:pt x="1169" y="2077"/>
                      <a:pt x="1672" y="1155"/>
                      <a:pt x="2184" y="367"/>
                    </a:cubicBezTo>
                    <a:cubicBezTo>
                      <a:pt x="1915" y="210"/>
                      <a:pt x="1629" y="87"/>
                      <a:pt x="13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6"/>
              <p:cNvSpPr/>
              <p:nvPr/>
            </p:nvSpPr>
            <p:spPr>
              <a:xfrm>
                <a:off x="2156275" y="5010700"/>
                <a:ext cx="176350" cy="161875"/>
              </a:xfrm>
              <a:custGeom>
                <a:avLst/>
                <a:gdLst/>
                <a:ahLst/>
                <a:cxnLst/>
                <a:rect l="l" t="t" r="r" b="b"/>
                <a:pathLst>
                  <a:path w="7054" h="6475" extrusionOk="0">
                    <a:moveTo>
                      <a:pt x="3726" y="0"/>
                    </a:moveTo>
                    <a:cubicBezTo>
                      <a:pt x="2565" y="0"/>
                      <a:pt x="1411" y="693"/>
                      <a:pt x="817" y="1872"/>
                    </a:cubicBezTo>
                    <a:cubicBezTo>
                      <a:pt x="1" y="3492"/>
                      <a:pt x="552" y="5416"/>
                      <a:pt x="2048" y="6171"/>
                    </a:cubicBezTo>
                    <a:cubicBezTo>
                      <a:pt x="2456" y="6377"/>
                      <a:pt x="2893" y="6474"/>
                      <a:pt x="3328" y="6474"/>
                    </a:cubicBezTo>
                    <a:cubicBezTo>
                      <a:pt x="4489" y="6474"/>
                      <a:pt x="5643" y="5782"/>
                      <a:pt x="6238" y="4603"/>
                    </a:cubicBezTo>
                    <a:cubicBezTo>
                      <a:pt x="7054" y="2983"/>
                      <a:pt x="6503" y="1058"/>
                      <a:pt x="5006" y="303"/>
                    </a:cubicBezTo>
                    <a:cubicBezTo>
                      <a:pt x="4598"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6"/>
              <p:cNvSpPr/>
              <p:nvPr/>
            </p:nvSpPr>
            <p:spPr>
              <a:xfrm>
                <a:off x="2222700" y="5010475"/>
                <a:ext cx="106200" cy="101250"/>
              </a:xfrm>
              <a:custGeom>
                <a:avLst/>
                <a:gdLst/>
                <a:ahLst/>
                <a:cxnLst/>
                <a:rect l="l" t="t" r="r" b="b"/>
                <a:pathLst>
                  <a:path w="4248" h="4050" extrusionOk="0">
                    <a:moveTo>
                      <a:pt x="1081" y="1"/>
                    </a:moveTo>
                    <a:cubicBezTo>
                      <a:pt x="859" y="1"/>
                      <a:pt x="636" y="26"/>
                      <a:pt x="417" y="75"/>
                    </a:cubicBezTo>
                    <a:cubicBezTo>
                      <a:pt x="1" y="1537"/>
                      <a:pt x="586" y="3089"/>
                      <a:pt x="1893" y="3749"/>
                    </a:cubicBezTo>
                    <a:cubicBezTo>
                      <a:pt x="2300" y="3953"/>
                      <a:pt x="2733" y="4049"/>
                      <a:pt x="3166" y="4049"/>
                    </a:cubicBezTo>
                    <a:cubicBezTo>
                      <a:pt x="3389" y="4049"/>
                      <a:pt x="3612" y="4024"/>
                      <a:pt x="3830" y="3975"/>
                    </a:cubicBezTo>
                    <a:cubicBezTo>
                      <a:pt x="4247" y="2513"/>
                      <a:pt x="3661" y="961"/>
                      <a:pt x="2353" y="301"/>
                    </a:cubicBezTo>
                    <a:cubicBezTo>
                      <a:pt x="1947" y="97"/>
                      <a:pt x="1514"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6"/>
              <p:cNvSpPr/>
              <p:nvPr/>
            </p:nvSpPr>
            <p:spPr>
              <a:xfrm>
                <a:off x="2035200" y="4949700"/>
                <a:ext cx="176375" cy="161875"/>
              </a:xfrm>
              <a:custGeom>
                <a:avLst/>
                <a:gdLst/>
                <a:ahLst/>
                <a:cxnLst/>
                <a:rect l="l" t="t" r="r" b="b"/>
                <a:pathLst>
                  <a:path w="7055" h="6475" extrusionOk="0">
                    <a:moveTo>
                      <a:pt x="3727" y="0"/>
                    </a:moveTo>
                    <a:cubicBezTo>
                      <a:pt x="2566" y="0"/>
                      <a:pt x="1412" y="693"/>
                      <a:pt x="817" y="1871"/>
                    </a:cubicBezTo>
                    <a:cubicBezTo>
                      <a:pt x="0" y="3492"/>
                      <a:pt x="551" y="5416"/>
                      <a:pt x="2049" y="6171"/>
                    </a:cubicBezTo>
                    <a:cubicBezTo>
                      <a:pt x="2457" y="6377"/>
                      <a:pt x="2893" y="6474"/>
                      <a:pt x="3328" y="6474"/>
                    </a:cubicBezTo>
                    <a:cubicBezTo>
                      <a:pt x="4489" y="6474"/>
                      <a:pt x="5644" y="5782"/>
                      <a:pt x="6237" y="4603"/>
                    </a:cubicBezTo>
                    <a:cubicBezTo>
                      <a:pt x="7055" y="2982"/>
                      <a:pt x="6503" y="1058"/>
                      <a:pt x="5006" y="303"/>
                    </a:cubicBezTo>
                    <a:cubicBezTo>
                      <a:pt x="4598" y="97"/>
                      <a:pt x="4162" y="0"/>
                      <a:pt x="3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6"/>
              <p:cNvSpPr/>
              <p:nvPr/>
            </p:nvSpPr>
            <p:spPr>
              <a:xfrm>
                <a:off x="2101650" y="4949475"/>
                <a:ext cx="106200" cy="101250"/>
              </a:xfrm>
              <a:custGeom>
                <a:avLst/>
                <a:gdLst/>
                <a:ahLst/>
                <a:cxnLst/>
                <a:rect l="l" t="t" r="r" b="b"/>
                <a:pathLst>
                  <a:path w="4248" h="4050" extrusionOk="0">
                    <a:moveTo>
                      <a:pt x="1083" y="0"/>
                    </a:moveTo>
                    <a:cubicBezTo>
                      <a:pt x="860" y="0"/>
                      <a:pt x="636" y="26"/>
                      <a:pt x="417" y="75"/>
                    </a:cubicBezTo>
                    <a:cubicBezTo>
                      <a:pt x="0" y="1537"/>
                      <a:pt x="586" y="3089"/>
                      <a:pt x="1893" y="3749"/>
                    </a:cubicBezTo>
                    <a:cubicBezTo>
                      <a:pt x="2300" y="3953"/>
                      <a:pt x="2733" y="4049"/>
                      <a:pt x="3166" y="4049"/>
                    </a:cubicBezTo>
                    <a:cubicBezTo>
                      <a:pt x="3389" y="4049"/>
                      <a:pt x="3612" y="4024"/>
                      <a:pt x="3830" y="3975"/>
                    </a:cubicBezTo>
                    <a:cubicBezTo>
                      <a:pt x="4247" y="2513"/>
                      <a:pt x="3660" y="961"/>
                      <a:pt x="2353" y="301"/>
                    </a:cubicBezTo>
                    <a:cubicBezTo>
                      <a:pt x="1949" y="96"/>
                      <a:pt x="1516" y="0"/>
                      <a:pt x="10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6"/>
              <p:cNvSpPr/>
              <p:nvPr/>
            </p:nvSpPr>
            <p:spPr>
              <a:xfrm>
                <a:off x="1920525" y="4891550"/>
                <a:ext cx="176400" cy="161875"/>
              </a:xfrm>
              <a:custGeom>
                <a:avLst/>
                <a:gdLst/>
                <a:ahLst/>
                <a:cxnLst/>
                <a:rect l="l" t="t" r="r" b="b"/>
                <a:pathLst>
                  <a:path w="7056" h="6475" extrusionOk="0">
                    <a:moveTo>
                      <a:pt x="3726" y="0"/>
                    </a:moveTo>
                    <a:cubicBezTo>
                      <a:pt x="2565" y="0"/>
                      <a:pt x="1411" y="693"/>
                      <a:pt x="818" y="1871"/>
                    </a:cubicBezTo>
                    <a:cubicBezTo>
                      <a:pt x="1" y="3492"/>
                      <a:pt x="553" y="5416"/>
                      <a:pt x="2050" y="6171"/>
                    </a:cubicBezTo>
                    <a:cubicBezTo>
                      <a:pt x="2458" y="6377"/>
                      <a:pt x="2894" y="6475"/>
                      <a:pt x="3329" y="6475"/>
                    </a:cubicBezTo>
                    <a:cubicBezTo>
                      <a:pt x="4490" y="6475"/>
                      <a:pt x="5645" y="5781"/>
                      <a:pt x="6238" y="4603"/>
                    </a:cubicBezTo>
                    <a:cubicBezTo>
                      <a:pt x="7055" y="2982"/>
                      <a:pt x="6504" y="1058"/>
                      <a:pt x="5007" y="304"/>
                    </a:cubicBezTo>
                    <a:cubicBezTo>
                      <a:pt x="4598"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6"/>
              <p:cNvSpPr/>
              <p:nvPr/>
            </p:nvSpPr>
            <p:spPr>
              <a:xfrm>
                <a:off x="1986850" y="4891600"/>
                <a:ext cx="106200" cy="101275"/>
              </a:xfrm>
              <a:custGeom>
                <a:avLst/>
                <a:gdLst/>
                <a:ahLst/>
                <a:cxnLst/>
                <a:rect l="l" t="t" r="r" b="b"/>
                <a:pathLst>
                  <a:path w="4248" h="4051" extrusionOk="0">
                    <a:moveTo>
                      <a:pt x="1081" y="1"/>
                    </a:moveTo>
                    <a:cubicBezTo>
                      <a:pt x="859" y="1"/>
                      <a:pt x="636" y="26"/>
                      <a:pt x="418" y="75"/>
                    </a:cubicBezTo>
                    <a:cubicBezTo>
                      <a:pt x="1" y="1537"/>
                      <a:pt x="586" y="3089"/>
                      <a:pt x="1894" y="3749"/>
                    </a:cubicBezTo>
                    <a:cubicBezTo>
                      <a:pt x="2300" y="3954"/>
                      <a:pt x="2734" y="4051"/>
                      <a:pt x="3167" y="4051"/>
                    </a:cubicBezTo>
                    <a:cubicBezTo>
                      <a:pt x="3390" y="4051"/>
                      <a:pt x="3612" y="4025"/>
                      <a:pt x="3831" y="3976"/>
                    </a:cubicBezTo>
                    <a:cubicBezTo>
                      <a:pt x="4248" y="2513"/>
                      <a:pt x="3661" y="961"/>
                      <a:pt x="2354" y="302"/>
                    </a:cubicBezTo>
                    <a:cubicBezTo>
                      <a:pt x="1948" y="97"/>
                      <a:pt x="1514"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6"/>
              <p:cNvSpPr/>
              <p:nvPr/>
            </p:nvSpPr>
            <p:spPr>
              <a:xfrm>
                <a:off x="2160275" y="5132300"/>
                <a:ext cx="176375" cy="161875"/>
              </a:xfrm>
              <a:custGeom>
                <a:avLst/>
                <a:gdLst/>
                <a:ahLst/>
                <a:cxnLst/>
                <a:rect l="l" t="t" r="r" b="b"/>
                <a:pathLst>
                  <a:path w="7055" h="6475" extrusionOk="0">
                    <a:moveTo>
                      <a:pt x="3725" y="0"/>
                    </a:moveTo>
                    <a:cubicBezTo>
                      <a:pt x="2565" y="0"/>
                      <a:pt x="1411" y="693"/>
                      <a:pt x="818" y="1871"/>
                    </a:cubicBezTo>
                    <a:cubicBezTo>
                      <a:pt x="0" y="3492"/>
                      <a:pt x="553" y="5416"/>
                      <a:pt x="2049" y="6171"/>
                    </a:cubicBezTo>
                    <a:cubicBezTo>
                      <a:pt x="2457" y="6377"/>
                      <a:pt x="2894" y="6475"/>
                      <a:pt x="3330" y="6475"/>
                    </a:cubicBezTo>
                    <a:cubicBezTo>
                      <a:pt x="4490" y="6475"/>
                      <a:pt x="5644" y="5782"/>
                      <a:pt x="6237" y="4604"/>
                    </a:cubicBezTo>
                    <a:cubicBezTo>
                      <a:pt x="7055" y="2984"/>
                      <a:pt x="6502" y="1058"/>
                      <a:pt x="5006" y="304"/>
                    </a:cubicBezTo>
                    <a:cubicBezTo>
                      <a:pt x="4598" y="98"/>
                      <a:pt x="4161" y="0"/>
                      <a:pt x="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6"/>
              <p:cNvSpPr/>
              <p:nvPr/>
            </p:nvSpPr>
            <p:spPr>
              <a:xfrm>
                <a:off x="2226600" y="5132350"/>
                <a:ext cx="106150" cy="101275"/>
              </a:xfrm>
              <a:custGeom>
                <a:avLst/>
                <a:gdLst/>
                <a:ahLst/>
                <a:cxnLst/>
                <a:rect l="l" t="t" r="r" b="b"/>
                <a:pathLst>
                  <a:path w="4246" h="4051" extrusionOk="0">
                    <a:moveTo>
                      <a:pt x="1080" y="1"/>
                    </a:moveTo>
                    <a:cubicBezTo>
                      <a:pt x="857" y="1"/>
                      <a:pt x="635" y="26"/>
                      <a:pt x="417" y="75"/>
                    </a:cubicBezTo>
                    <a:cubicBezTo>
                      <a:pt x="0" y="1537"/>
                      <a:pt x="586" y="3091"/>
                      <a:pt x="1893" y="3749"/>
                    </a:cubicBezTo>
                    <a:cubicBezTo>
                      <a:pt x="2299" y="3954"/>
                      <a:pt x="2733" y="4051"/>
                      <a:pt x="3166" y="4051"/>
                    </a:cubicBezTo>
                    <a:cubicBezTo>
                      <a:pt x="3389" y="4051"/>
                      <a:pt x="3611" y="4025"/>
                      <a:pt x="3829" y="3976"/>
                    </a:cubicBezTo>
                    <a:cubicBezTo>
                      <a:pt x="4246" y="2514"/>
                      <a:pt x="3661" y="961"/>
                      <a:pt x="2353" y="302"/>
                    </a:cubicBezTo>
                    <a:cubicBezTo>
                      <a:pt x="1947" y="97"/>
                      <a:pt x="1513" y="1"/>
                      <a:pt x="1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6"/>
              <p:cNvSpPr/>
              <p:nvPr/>
            </p:nvSpPr>
            <p:spPr>
              <a:xfrm>
                <a:off x="1817000" y="4959300"/>
                <a:ext cx="176375" cy="161875"/>
              </a:xfrm>
              <a:custGeom>
                <a:avLst/>
                <a:gdLst/>
                <a:ahLst/>
                <a:cxnLst/>
                <a:rect l="l" t="t" r="r" b="b"/>
                <a:pathLst>
                  <a:path w="7055" h="6475" extrusionOk="0">
                    <a:moveTo>
                      <a:pt x="3726" y="0"/>
                    </a:moveTo>
                    <a:cubicBezTo>
                      <a:pt x="2565" y="0"/>
                      <a:pt x="1412" y="693"/>
                      <a:pt x="818" y="1871"/>
                    </a:cubicBezTo>
                    <a:cubicBezTo>
                      <a:pt x="0" y="3492"/>
                      <a:pt x="553" y="5417"/>
                      <a:pt x="2049" y="6171"/>
                    </a:cubicBezTo>
                    <a:cubicBezTo>
                      <a:pt x="2458" y="6377"/>
                      <a:pt x="2894" y="6475"/>
                      <a:pt x="3330" y="6475"/>
                    </a:cubicBezTo>
                    <a:cubicBezTo>
                      <a:pt x="4491" y="6475"/>
                      <a:pt x="5645" y="5782"/>
                      <a:pt x="6239" y="4604"/>
                    </a:cubicBezTo>
                    <a:cubicBezTo>
                      <a:pt x="7055" y="2984"/>
                      <a:pt x="6504" y="1058"/>
                      <a:pt x="5007" y="304"/>
                    </a:cubicBezTo>
                    <a:cubicBezTo>
                      <a:pt x="4599"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6"/>
              <p:cNvSpPr/>
              <p:nvPr/>
            </p:nvSpPr>
            <p:spPr>
              <a:xfrm>
                <a:off x="1883325" y="4959350"/>
                <a:ext cx="106200" cy="101275"/>
              </a:xfrm>
              <a:custGeom>
                <a:avLst/>
                <a:gdLst/>
                <a:ahLst/>
                <a:cxnLst/>
                <a:rect l="l" t="t" r="r" b="b"/>
                <a:pathLst>
                  <a:path w="4248" h="4051" extrusionOk="0">
                    <a:moveTo>
                      <a:pt x="1081" y="1"/>
                    </a:moveTo>
                    <a:cubicBezTo>
                      <a:pt x="858" y="1"/>
                      <a:pt x="636" y="26"/>
                      <a:pt x="417" y="75"/>
                    </a:cubicBezTo>
                    <a:cubicBezTo>
                      <a:pt x="0" y="1537"/>
                      <a:pt x="587" y="3091"/>
                      <a:pt x="1894" y="3749"/>
                    </a:cubicBezTo>
                    <a:cubicBezTo>
                      <a:pt x="2300" y="3954"/>
                      <a:pt x="2734" y="4051"/>
                      <a:pt x="3167" y="4051"/>
                    </a:cubicBezTo>
                    <a:cubicBezTo>
                      <a:pt x="3389" y="4051"/>
                      <a:pt x="3612" y="4025"/>
                      <a:pt x="3830" y="3976"/>
                    </a:cubicBezTo>
                    <a:cubicBezTo>
                      <a:pt x="4247" y="2514"/>
                      <a:pt x="3660" y="961"/>
                      <a:pt x="2354" y="302"/>
                    </a:cubicBezTo>
                    <a:cubicBezTo>
                      <a:pt x="1948" y="97"/>
                      <a:pt x="1514"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6"/>
              <p:cNvSpPr/>
              <p:nvPr/>
            </p:nvSpPr>
            <p:spPr>
              <a:xfrm>
                <a:off x="1923175" y="5019325"/>
                <a:ext cx="176350" cy="161875"/>
              </a:xfrm>
              <a:custGeom>
                <a:avLst/>
                <a:gdLst/>
                <a:ahLst/>
                <a:cxnLst/>
                <a:rect l="l" t="t" r="r" b="b"/>
                <a:pathLst>
                  <a:path w="7054" h="6475" extrusionOk="0">
                    <a:moveTo>
                      <a:pt x="3725" y="0"/>
                    </a:moveTo>
                    <a:cubicBezTo>
                      <a:pt x="2564" y="0"/>
                      <a:pt x="1410" y="693"/>
                      <a:pt x="816" y="1871"/>
                    </a:cubicBezTo>
                    <a:cubicBezTo>
                      <a:pt x="0" y="3492"/>
                      <a:pt x="551" y="5417"/>
                      <a:pt x="2049" y="6171"/>
                    </a:cubicBezTo>
                    <a:cubicBezTo>
                      <a:pt x="2457" y="6377"/>
                      <a:pt x="2894" y="6475"/>
                      <a:pt x="3329" y="6475"/>
                    </a:cubicBezTo>
                    <a:cubicBezTo>
                      <a:pt x="4490" y="6475"/>
                      <a:pt x="5643" y="5782"/>
                      <a:pt x="6237" y="4604"/>
                    </a:cubicBezTo>
                    <a:cubicBezTo>
                      <a:pt x="7053" y="2983"/>
                      <a:pt x="6502" y="1058"/>
                      <a:pt x="5006" y="304"/>
                    </a:cubicBezTo>
                    <a:cubicBezTo>
                      <a:pt x="4597" y="98"/>
                      <a:pt x="4160" y="0"/>
                      <a:pt x="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6"/>
              <p:cNvSpPr/>
              <p:nvPr/>
            </p:nvSpPr>
            <p:spPr>
              <a:xfrm>
                <a:off x="1989450" y="5019375"/>
                <a:ext cx="106200" cy="101275"/>
              </a:xfrm>
              <a:custGeom>
                <a:avLst/>
                <a:gdLst/>
                <a:ahLst/>
                <a:cxnLst/>
                <a:rect l="l" t="t" r="r" b="b"/>
                <a:pathLst>
                  <a:path w="4248" h="4051" extrusionOk="0">
                    <a:moveTo>
                      <a:pt x="1081" y="1"/>
                    </a:moveTo>
                    <a:cubicBezTo>
                      <a:pt x="859" y="1"/>
                      <a:pt x="637" y="26"/>
                      <a:pt x="419" y="75"/>
                    </a:cubicBezTo>
                    <a:cubicBezTo>
                      <a:pt x="1" y="1537"/>
                      <a:pt x="587" y="3090"/>
                      <a:pt x="1895" y="3749"/>
                    </a:cubicBezTo>
                    <a:cubicBezTo>
                      <a:pt x="2301" y="3954"/>
                      <a:pt x="2734" y="4050"/>
                      <a:pt x="3167" y="4050"/>
                    </a:cubicBezTo>
                    <a:cubicBezTo>
                      <a:pt x="3390" y="4050"/>
                      <a:pt x="3612" y="4025"/>
                      <a:pt x="3831" y="3976"/>
                    </a:cubicBezTo>
                    <a:cubicBezTo>
                      <a:pt x="4248" y="2514"/>
                      <a:pt x="3662" y="961"/>
                      <a:pt x="2355" y="302"/>
                    </a:cubicBezTo>
                    <a:cubicBezTo>
                      <a:pt x="1948" y="97"/>
                      <a:pt x="1514"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6"/>
              <p:cNvSpPr/>
              <p:nvPr/>
            </p:nvSpPr>
            <p:spPr>
              <a:xfrm>
                <a:off x="2040325" y="5072175"/>
                <a:ext cx="176350" cy="161875"/>
              </a:xfrm>
              <a:custGeom>
                <a:avLst/>
                <a:gdLst/>
                <a:ahLst/>
                <a:cxnLst/>
                <a:rect l="l" t="t" r="r" b="b"/>
                <a:pathLst>
                  <a:path w="7054" h="6475" extrusionOk="0">
                    <a:moveTo>
                      <a:pt x="3726" y="0"/>
                    </a:moveTo>
                    <a:cubicBezTo>
                      <a:pt x="2565" y="0"/>
                      <a:pt x="1411" y="693"/>
                      <a:pt x="816" y="1872"/>
                    </a:cubicBezTo>
                    <a:cubicBezTo>
                      <a:pt x="1" y="3492"/>
                      <a:pt x="552" y="5417"/>
                      <a:pt x="2048" y="6172"/>
                    </a:cubicBezTo>
                    <a:cubicBezTo>
                      <a:pt x="2456" y="6377"/>
                      <a:pt x="2892" y="6474"/>
                      <a:pt x="3328" y="6474"/>
                    </a:cubicBezTo>
                    <a:cubicBezTo>
                      <a:pt x="4489" y="6474"/>
                      <a:pt x="5643" y="5782"/>
                      <a:pt x="6236" y="4603"/>
                    </a:cubicBezTo>
                    <a:cubicBezTo>
                      <a:pt x="7054" y="2983"/>
                      <a:pt x="6502" y="1058"/>
                      <a:pt x="5006" y="303"/>
                    </a:cubicBezTo>
                    <a:cubicBezTo>
                      <a:pt x="4598"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6"/>
              <p:cNvSpPr/>
              <p:nvPr/>
            </p:nvSpPr>
            <p:spPr>
              <a:xfrm>
                <a:off x="2106750" y="5071950"/>
                <a:ext cx="106200" cy="101275"/>
              </a:xfrm>
              <a:custGeom>
                <a:avLst/>
                <a:gdLst/>
                <a:ahLst/>
                <a:cxnLst/>
                <a:rect l="l" t="t" r="r" b="b"/>
                <a:pathLst>
                  <a:path w="4248" h="4051" extrusionOk="0">
                    <a:moveTo>
                      <a:pt x="1080" y="1"/>
                    </a:moveTo>
                    <a:cubicBezTo>
                      <a:pt x="858" y="1"/>
                      <a:pt x="636" y="26"/>
                      <a:pt x="417" y="75"/>
                    </a:cubicBezTo>
                    <a:cubicBezTo>
                      <a:pt x="0" y="1537"/>
                      <a:pt x="586" y="3091"/>
                      <a:pt x="1893" y="3749"/>
                    </a:cubicBezTo>
                    <a:cubicBezTo>
                      <a:pt x="2300" y="3954"/>
                      <a:pt x="2734" y="4051"/>
                      <a:pt x="3166" y="4051"/>
                    </a:cubicBezTo>
                    <a:cubicBezTo>
                      <a:pt x="3389" y="4051"/>
                      <a:pt x="3611" y="4025"/>
                      <a:pt x="3829" y="3976"/>
                    </a:cubicBezTo>
                    <a:cubicBezTo>
                      <a:pt x="4247" y="2513"/>
                      <a:pt x="3660" y="961"/>
                      <a:pt x="2353" y="302"/>
                    </a:cubicBezTo>
                    <a:cubicBezTo>
                      <a:pt x="1947" y="97"/>
                      <a:pt x="1513" y="1"/>
                      <a:pt x="1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6"/>
              <p:cNvSpPr/>
              <p:nvPr/>
            </p:nvSpPr>
            <p:spPr>
              <a:xfrm>
                <a:off x="1826025" y="5079125"/>
                <a:ext cx="176350" cy="161875"/>
              </a:xfrm>
              <a:custGeom>
                <a:avLst/>
                <a:gdLst/>
                <a:ahLst/>
                <a:cxnLst/>
                <a:rect l="l" t="t" r="r" b="b"/>
                <a:pathLst>
                  <a:path w="7054" h="6475" extrusionOk="0">
                    <a:moveTo>
                      <a:pt x="3725" y="0"/>
                    </a:moveTo>
                    <a:cubicBezTo>
                      <a:pt x="2564" y="0"/>
                      <a:pt x="1411" y="693"/>
                      <a:pt x="816" y="1871"/>
                    </a:cubicBezTo>
                    <a:cubicBezTo>
                      <a:pt x="0" y="3491"/>
                      <a:pt x="552" y="5417"/>
                      <a:pt x="2048" y="6171"/>
                    </a:cubicBezTo>
                    <a:cubicBezTo>
                      <a:pt x="2456" y="6377"/>
                      <a:pt x="2893" y="6475"/>
                      <a:pt x="3329" y="6475"/>
                    </a:cubicBezTo>
                    <a:cubicBezTo>
                      <a:pt x="4490" y="6475"/>
                      <a:pt x="5643" y="5782"/>
                      <a:pt x="6238" y="4604"/>
                    </a:cubicBezTo>
                    <a:cubicBezTo>
                      <a:pt x="7053" y="2983"/>
                      <a:pt x="6502" y="1058"/>
                      <a:pt x="5006" y="304"/>
                    </a:cubicBezTo>
                    <a:cubicBezTo>
                      <a:pt x="4597" y="98"/>
                      <a:pt x="4161" y="0"/>
                      <a:pt x="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6"/>
              <p:cNvSpPr/>
              <p:nvPr/>
            </p:nvSpPr>
            <p:spPr>
              <a:xfrm>
                <a:off x="1892400" y="5079000"/>
                <a:ext cx="106200" cy="101250"/>
              </a:xfrm>
              <a:custGeom>
                <a:avLst/>
                <a:gdLst/>
                <a:ahLst/>
                <a:cxnLst/>
                <a:rect l="l" t="t" r="r" b="b"/>
                <a:pathLst>
                  <a:path w="4248" h="4050" extrusionOk="0">
                    <a:moveTo>
                      <a:pt x="1082" y="0"/>
                    </a:moveTo>
                    <a:cubicBezTo>
                      <a:pt x="859" y="0"/>
                      <a:pt x="637" y="25"/>
                      <a:pt x="419" y="75"/>
                    </a:cubicBezTo>
                    <a:cubicBezTo>
                      <a:pt x="1" y="1537"/>
                      <a:pt x="588" y="3090"/>
                      <a:pt x="1895" y="3749"/>
                    </a:cubicBezTo>
                    <a:cubicBezTo>
                      <a:pt x="2301" y="3954"/>
                      <a:pt x="2734" y="4050"/>
                      <a:pt x="3168" y="4050"/>
                    </a:cubicBezTo>
                    <a:cubicBezTo>
                      <a:pt x="3390" y="4050"/>
                      <a:pt x="3612" y="4024"/>
                      <a:pt x="3831" y="3975"/>
                    </a:cubicBezTo>
                    <a:cubicBezTo>
                      <a:pt x="4248" y="2512"/>
                      <a:pt x="3662" y="960"/>
                      <a:pt x="2355" y="301"/>
                    </a:cubicBezTo>
                    <a:cubicBezTo>
                      <a:pt x="1948" y="96"/>
                      <a:pt x="1514" y="0"/>
                      <a:pt x="10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6"/>
              <p:cNvSpPr/>
              <p:nvPr/>
            </p:nvSpPr>
            <p:spPr>
              <a:xfrm>
                <a:off x="2058800" y="5196500"/>
                <a:ext cx="176375" cy="161875"/>
              </a:xfrm>
              <a:custGeom>
                <a:avLst/>
                <a:gdLst/>
                <a:ahLst/>
                <a:cxnLst/>
                <a:rect l="l" t="t" r="r" b="b"/>
                <a:pathLst>
                  <a:path w="7055" h="6475" extrusionOk="0">
                    <a:moveTo>
                      <a:pt x="3726" y="0"/>
                    </a:moveTo>
                    <a:cubicBezTo>
                      <a:pt x="2565" y="0"/>
                      <a:pt x="1411" y="693"/>
                      <a:pt x="817" y="1871"/>
                    </a:cubicBezTo>
                    <a:cubicBezTo>
                      <a:pt x="0" y="3492"/>
                      <a:pt x="551" y="5416"/>
                      <a:pt x="2049" y="6171"/>
                    </a:cubicBezTo>
                    <a:cubicBezTo>
                      <a:pt x="2457" y="6377"/>
                      <a:pt x="2893" y="6474"/>
                      <a:pt x="3328" y="6474"/>
                    </a:cubicBezTo>
                    <a:cubicBezTo>
                      <a:pt x="4489" y="6474"/>
                      <a:pt x="5643" y="5781"/>
                      <a:pt x="6237" y="4603"/>
                    </a:cubicBezTo>
                    <a:cubicBezTo>
                      <a:pt x="7054" y="2982"/>
                      <a:pt x="6503" y="1058"/>
                      <a:pt x="5006" y="303"/>
                    </a:cubicBezTo>
                    <a:cubicBezTo>
                      <a:pt x="4598" y="97"/>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6"/>
              <p:cNvSpPr/>
              <p:nvPr/>
            </p:nvSpPr>
            <p:spPr>
              <a:xfrm>
                <a:off x="2125200" y="5196300"/>
                <a:ext cx="106200" cy="101250"/>
              </a:xfrm>
              <a:custGeom>
                <a:avLst/>
                <a:gdLst/>
                <a:ahLst/>
                <a:cxnLst/>
                <a:rect l="l" t="t" r="r" b="b"/>
                <a:pathLst>
                  <a:path w="4248" h="4050" extrusionOk="0">
                    <a:moveTo>
                      <a:pt x="1081" y="1"/>
                    </a:moveTo>
                    <a:cubicBezTo>
                      <a:pt x="859" y="1"/>
                      <a:pt x="636" y="26"/>
                      <a:pt x="418" y="75"/>
                    </a:cubicBezTo>
                    <a:cubicBezTo>
                      <a:pt x="1" y="1537"/>
                      <a:pt x="586" y="3089"/>
                      <a:pt x="1894" y="3749"/>
                    </a:cubicBezTo>
                    <a:cubicBezTo>
                      <a:pt x="2300" y="3954"/>
                      <a:pt x="2734" y="4050"/>
                      <a:pt x="3167" y="4050"/>
                    </a:cubicBezTo>
                    <a:cubicBezTo>
                      <a:pt x="3390" y="4050"/>
                      <a:pt x="3612" y="4025"/>
                      <a:pt x="3831" y="3976"/>
                    </a:cubicBezTo>
                    <a:cubicBezTo>
                      <a:pt x="4248" y="2513"/>
                      <a:pt x="3661" y="961"/>
                      <a:pt x="2354" y="302"/>
                    </a:cubicBezTo>
                    <a:cubicBezTo>
                      <a:pt x="1948" y="97"/>
                      <a:pt x="1514"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1933200" y="5155825"/>
                <a:ext cx="176350" cy="161875"/>
              </a:xfrm>
              <a:custGeom>
                <a:avLst/>
                <a:gdLst/>
                <a:ahLst/>
                <a:cxnLst/>
                <a:rect l="l" t="t" r="r" b="b"/>
                <a:pathLst>
                  <a:path w="7054" h="6475" extrusionOk="0">
                    <a:moveTo>
                      <a:pt x="3726" y="0"/>
                    </a:moveTo>
                    <a:cubicBezTo>
                      <a:pt x="2565" y="0"/>
                      <a:pt x="1411" y="693"/>
                      <a:pt x="817" y="1872"/>
                    </a:cubicBezTo>
                    <a:cubicBezTo>
                      <a:pt x="1" y="3492"/>
                      <a:pt x="552" y="5416"/>
                      <a:pt x="2048" y="6172"/>
                    </a:cubicBezTo>
                    <a:cubicBezTo>
                      <a:pt x="2456" y="6377"/>
                      <a:pt x="2893" y="6474"/>
                      <a:pt x="3328" y="6474"/>
                    </a:cubicBezTo>
                    <a:cubicBezTo>
                      <a:pt x="4489" y="6474"/>
                      <a:pt x="5643" y="5782"/>
                      <a:pt x="6238" y="4603"/>
                    </a:cubicBezTo>
                    <a:cubicBezTo>
                      <a:pt x="7054" y="2983"/>
                      <a:pt x="6503" y="1058"/>
                      <a:pt x="5006" y="303"/>
                    </a:cubicBezTo>
                    <a:cubicBezTo>
                      <a:pt x="4598"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6"/>
              <p:cNvSpPr/>
              <p:nvPr/>
            </p:nvSpPr>
            <p:spPr>
              <a:xfrm>
                <a:off x="1999500" y="5155900"/>
                <a:ext cx="106200" cy="101225"/>
              </a:xfrm>
              <a:custGeom>
                <a:avLst/>
                <a:gdLst/>
                <a:ahLst/>
                <a:cxnLst/>
                <a:rect l="l" t="t" r="r" b="b"/>
                <a:pathLst>
                  <a:path w="4248" h="4049" extrusionOk="0">
                    <a:moveTo>
                      <a:pt x="1082" y="0"/>
                    </a:moveTo>
                    <a:cubicBezTo>
                      <a:pt x="859" y="0"/>
                      <a:pt x="636" y="26"/>
                      <a:pt x="417" y="75"/>
                    </a:cubicBezTo>
                    <a:cubicBezTo>
                      <a:pt x="0" y="1537"/>
                      <a:pt x="587" y="3089"/>
                      <a:pt x="1894" y="3749"/>
                    </a:cubicBezTo>
                    <a:cubicBezTo>
                      <a:pt x="2300" y="3953"/>
                      <a:pt x="2734" y="4049"/>
                      <a:pt x="3166" y="4049"/>
                    </a:cubicBezTo>
                    <a:cubicBezTo>
                      <a:pt x="3389" y="4049"/>
                      <a:pt x="3612" y="4023"/>
                      <a:pt x="3830" y="3974"/>
                    </a:cubicBezTo>
                    <a:cubicBezTo>
                      <a:pt x="4247" y="2512"/>
                      <a:pt x="3662" y="960"/>
                      <a:pt x="2354" y="300"/>
                    </a:cubicBezTo>
                    <a:cubicBezTo>
                      <a:pt x="1949" y="96"/>
                      <a:pt x="1515" y="0"/>
                      <a:pt x="10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6"/>
              <p:cNvSpPr/>
              <p:nvPr/>
            </p:nvSpPr>
            <p:spPr>
              <a:xfrm>
                <a:off x="1824175" y="5215925"/>
                <a:ext cx="176400" cy="161875"/>
              </a:xfrm>
              <a:custGeom>
                <a:avLst/>
                <a:gdLst/>
                <a:ahLst/>
                <a:cxnLst/>
                <a:rect l="l" t="t" r="r" b="b"/>
                <a:pathLst>
                  <a:path w="7056" h="6475" extrusionOk="0">
                    <a:moveTo>
                      <a:pt x="3726" y="0"/>
                    </a:moveTo>
                    <a:cubicBezTo>
                      <a:pt x="2566" y="0"/>
                      <a:pt x="1412" y="693"/>
                      <a:pt x="818" y="1872"/>
                    </a:cubicBezTo>
                    <a:cubicBezTo>
                      <a:pt x="1" y="3493"/>
                      <a:pt x="552" y="5417"/>
                      <a:pt x="2050" y="6171"/>
                    </a:cubicBezTo>
                    <a:cubicBezTo>
                      <a:pt x="2458" y="6377"/>
                      <a:pt x="2894" y="6475"/>
                      <a:pt x="3330" y="6475"/>
                    </a:cubicBezTo>
                    <a:cubicBezTo>
                      <a:pt x="4490" y="6475"/>
                      <a:pt x="5644" y="5782"/>
                      <a:pt x="6238" y="4604"/>
                    </a:cubicBezTo>
                    <a:cubicBezTo>
                      <a:pt x="7055" y="2983"/>
                      <a:pt x="6504" y="1059"/>
                      <a:pt x="5007" y="304"/>
                    </a:cubicBezTo>
                    <a:cubicBezTo>
                      <a:pt x="4598" y="98"/>
                      <a:pt x="4162" y="0"/>
                      <a:pt x="3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6"/>
              <p:cNvSpPr/>
              <p:nvPr/>
            </p:nvSpPr>
            <p:spPr>
              <a:xfrm>
                <a:off x="1890475" y="5216000"/>
                <a:ext cx="106200" cy="101250"/>
              </a:xfrm>
              <a:custGeom>
                <a:avLst/>
                <a:gdLst/>
                <a:ahLst/>
                <a:cxnLst/>
                <a:rect l="l" t="t" r="r" b="b"/>
                <a:pathLst>
                  <a:path w="4248" h="4050" extrusionOk="0">
                    <a:moveTo>
                      <a:pt x="1084" y="1"/>
                    </a:moveTo>
                    <a:cubicBezTo>
                      <a:pt x="861" y="1"/>
                      <a:pt x="638" y="26"/>
                      <a:pt x="419" y="75"/>
                    </a:cubicBezTo>
                    <a:cubicBezTo>
                      <a:pt x="1" y="1537"/>
                      <a:pt x="587" y="3089"/>
                      <a:pt x="1895" y="3749"/>
                    </a:cubicBezTo>
                    <a:cubicBezTo>
                      <a:pt x="2300" y="3953"/>
                      <a:pt x="2734" y="4049"/>
                      <a:pt x="3167" y="4049"/>
                    </a:cubicBezTo>
                    <a:cubicBezTo>
                      <a:pt x="3390" y="4049"/>
                      <a:pt x="3612" y="4024"/>
                      <a:pt x="3831" y="3975"/>
                    </a:cubicBezTo>
                    <a:cubicBezTo>
                      <a:pt x="4247" y="2513"/>
                      <a:pt x="3662" y="961"/>
                      <a:pt x="2355" y="301"/>
                    </a:cubicBezTo>
                    <a:cubicBezTo>
                      <a:pt x="1950" y="96"/>
                      <a:pt x="1516" y="1"/>
                      <a:pt x="10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6"/>
              <p:cNvSpPr/>
              <p:nvPr/>
            </p:nvSpPr>
            <p:spPr>
              <a:xfrm>
                <a:off x="1953200" y="5280950"/>
                <a:ext cx="176375" cy="161875"/>
              </a:xfrm>
              <a:custGeom>
                <a:avLst/>
                <a:gdLst/>
                <a:ahLst/>
                <a:cxnLst/>
                <a:rect l="l" t="t" r="r" b="b"/>
                <a:pathLst>
                  <a:path w="7055" h="6475" extrusionOk="0">
                    <a:moveTo>
                      <a:pt x="3725" y="0"/>
                    </a:moveTo>
                    <a:cubicBezTo>
                      <a:pt x="2565" y="0"/>
                      <a:pt x="1412" y="693"/>
                      <a:pt x="817" y="1871"/>
                    </a:cubicBezTo>
                    <a:cubicBezTo>
                      <a:pt x="0" y="3491"/>
                      <a:pt x="553" y="5417"/>
                      <a:pt x="2049" y="6171"/>
                    </a:cubicBezTo>
                    <a:cubicBezTo>
                      <a:pt x="2457" y="6377"/>
                      <a:pt x="2894" y="6475"/>
                      <a:pt x="3329" y="6475"/>
                    </a:cubicBezTo>
                    <a:cubicBezTo>
                      <a:pt x="4490" y="6475"/>
                      <a:pt x="5644" y="5782"/>
                      <a:pt x="6237" y="4604"/>
                    </a:cubicBezTo>
                    <a:cubicBezTo>
                      <a:pt x="7054" y="2983"/>
                      <a:pt x="6503" y="1058"/>
                      <a:pt x="5006" y="304"/>
                    </a:cubicBezTo>
                    <a:cubicBezTo>
                      <a:pt x="4598" y="98"/>
                      <a:pt x="4161" y="0"/>
                      <a:pt x="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6"/>
              <p:cNvSpPr/>
              <p:nvPr/>
            </p:nvSpPr>
            <p:spPr>
              <a:xfrm>
                <a:off x="2019525" y="5281025"/>
                <a:ext cx="106175" cy="101250"/>
              </a:xfrm>
              <a:custGeom>
                <a:avLst/>
                <a:gdLst/>
                <a:ahLst/>
                <a:cxnLst/>
                <a:rect l="l" t="t" r="r" b="b"/>
                <a:pathLst>
                  <a:path w="4247" h="4050" extrusionOk="0">
                    <a:moveTo>
                      <a:pt x="1083" y="1"/>
                    </a:moveTo>
                    <a:cubicBezTo>
                      <a:pt x="859" y="1"/>
                      <a:pt x="636" y="26"/>
                      <a:pt x="417" y="75"/>
                    </a:cubicBezTo>
                    <a:cubicBezTo>
                      <a:pt x="0" y="1537"/>
                      <a:pt x="585" y="3089"/>
                      <a:pt x="1893" y="3749"/>
                    </a:cubicBezTo>
                    <a:cubicBezTo>
                      <a:pt x="2299" y="3954"/>
                      <a:pt x="2732" y="4050"/>
                      <a:pt x="3164" y="4050"/>
                    </a:cubicBezTo>
                    <a:cubicBezTo>
                      <a:pt x="3388" y="4050"/>
                      <a:pt x="3611" y="4024"/>
                      <a:pt x="3830" y="3975"/>
                    </a:cubicBezTo>
                    <a:cubicBezTo>
                      <a:pt x="4247" y="2513"/>
                      <a:pt x="3660" y="961"/>
                      <a:pt x="2353" y="301"/>
                    </a:cubicBezTo>
                    <a:cubicBezTo>
                      <a:pt x="1948" y="96"/>
                      <a:pt x="1515" y="1"/>
                      <a:pt x="1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6"/>
              <p:cNvSpPr/>
              <p:nvPr/>
            </p:nvSpPr>
            <p:spPr>
              <a:xfrm>
                <a:off x="1837275" y="5314525"/>
                <a:ext cx="176350" cy="161850"/>
              </a:xfrm>
              <a:custGeom>
                <a:avLst/>
                <a:gdLst/>
                <a:ahLst/>
                <a:cxnLst/>
                <a:rect l="l" t="t" r="r" b="b"/>
                <a:pathLst>
                  <a:path w="7054" h="6474" extrusionOk="0">
                    <a:moveTo>
                      <a:pt x="3725" y="0"/>
                    </a:moveTo>
                    <a:cubicBezTo>
                      <a:pt x="2565" y="0"/>
                      <a:pt x="1411" y="693"/>
                      <a:pt x="817" y="1871"/>
                    </a:cubicBezTo>
                    <a:cubicBezTo>
                      <a:pt x="0" y="3491"/>
                      <a:pt x="551" y="5416"/>
                      <a:pt x="2049" y="6170"/>
                    </a:cubicBezTo>
                    <a:cubicBezTo>
                      <a:pt x="2457" y="6376"/>
                      <a:pt x="2894" y="6473"/>
                      <a:pt x="3329" y="6473"/>
                    </a:cubicBezTo>
                    <a:cubicBezTo>
                      <a:pt x="4490" y="6473"/>
                      <a:pt x="5643" y="5781"/>
                      <a:pt x="6237" y="4602"/>
                    </a:cubicBezTo>
                    <a:cubicBezTo>
                      <a:pt x="7053" y="2982"/>
                      <a:pt x="6502" y="1058"/>
                      <a:pt x="5006" y="304"/>
                    </a:cubicBezTo>
                    <a:cubicBezTo>
                      <a:pt x="4598" y="98"/>
                      <a:pt x="4161" y="0"/>
                      <a:pt x="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6"/>
              <p:cNvSpPr/>
              <p:nvPr/>
            </p:nvSpPr>
            <p:spPr>
              <a:xfrm>
                <a:off x="1903550" y="5314575"/>
                <a:ext cx="106200" cy="101250"/>
              </a:xfrm>
              <a:custGeom>
                <a:avLst/>
                <a:gdLst/>
                <a:ahLst/>
                <a:cxnLst/>
                <a:rect l="l" t="t" r="r" b="b"/>
                <a:pathLst>
                  <a:path w="4248" h="4050" extrusionOk="0">
                    <a:moveTo>
                      <a:pt x="1084" y="0"/>
                    </a:moveTo>
                    <a:cubicBezTo>
                      <a:pt x="861" y="0"/>
                      <a:pt x="638" y="26"/>
                      <a:pt x="419" y="75"/>
                    </a:cubicBezTo>
                    <a:cubicBezTo>
                      <a:pt x="1" y="1537"/>
                      <a:pt x="587" y="3089"/>
                      <a:pt x="1895" y="3749"/>
                    </a:cubicBezTo>
                    <a:cubicBezTo>
                      <a:pt x="2301" y="3953"/>
                      <a:pt x="2734" y="4049"/>
                      <a:pt x="3167" y="4049"/>
                    </a:cubicBezTo>
                    <a:cubicBezTo>
                      <a:pt x="3390" y="4049"/>
                      <a:pt x="3612" y="4024"/>
                      <a:pt x="3831" y="3975"/>
                    </a:cubicBezTo>
                    <a:cubicBezTo>
                      <a:pt x="4248" y="2513"/>
                      <a:pt x="3662" y="961"/>
                      <a:pt x="2355" y="300"/>
                    </a:cubicBezTo>
                    <a:cubicBezTo>
                      <a:pt x="1949" y="96"/>
                      <a:pt x="1516" y="0"/>
                      <a:pt x="10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 name="Google Shape;1310;p46"/>
          <p:cNvGrpSpPr/>
          <p:nvPr/>
        </p:nvGrpSpPr>
        <p:grpSpPr>
          <a:xfrm>
            <a:off x="8063113" y="640325"/>
            <a:ext cx="513175" cy="639500"/>
            <a:chOff x="1615900" y="4157050"/>
            <a:chExt cx="513175" cy="639500"/>
          </a:xfrm>
        </p:grpSpPr>
        <p:sp>
          <p:nvSpPr>
            <p:cNvPr id="1311" name="Google Shape;1311;p46"/>
            <p:cNvSpPr/>
            <p:nvPr/>
          </p:nvSpPr>
          <p:spPr>
            <a:xfrm>
              <a:off x="1616588" y="4157075"/>
              <a:ext cx="511800" cy="639450"/>
            </a:xfrm>
            <a:custGeom>
              <a:avLst/>
              <a:gdLst/>
              <a:ahLst/>
              <a:cxnLst/>
              <a:rect l="l" t="t" r="r" b="b"/>
              <a:pathLst>
                <a:path w="20472" h="25578" extrusionOk="0">
                  <a:moveTo>
                    <a:pt x="10558" y="1"/>
                  </a:moveTo>
                  <a:cubicBezTo>
                    <a:pt x="10327" y="1"/>
                    <a:pt x="10108" y="141"/>
                    <a:pt x="10019" y="371"/>
                  </a:cubicBezTo>
                  <a:lnTo>
                    <a:pt x="9224" y="2435"/>
                  </a:lnTo>
                  <a:cubicBezTo>
                    <a:pt x="9168" y="2581"/>
                    <a:pt x="9174" y="2743"/>
                    <a:pt x="9243" y="2884"/>
                  </a:cubicBezTo>
                  <a:cubicBezTo>
                    <a:pt x="9147" y="2877"/>
                    <a:pt x="9028" y="2872"/>
                    <a:pt x="8890" y="2872"/>
                  </a:cubicBezTo>
                  <a:cubicBezTo>
                    <a:pt x="8887" y="2872"/>
                    <a:pt x="8884" y="2872"/>
                    <a:pt x="8880" y="2872"/>
                  </a:cubicBezTo>
                  <a:cubicBezTo>
                    <a:pt x="7280" y="2872"/>
                    <a:pt x="3056" y="3487"/>
                    <a:pt x="1369" y="9730"/>
                  </a:cubicBezTo>
                  <a:lnTo>
                    <a:pt x="1369" y="9733"/>
                  </a:lnTo>
                  <a:cubicBezTo>
                    <a:pt x="1342" y="9829"/>
                    <a:pt x="1317" y="9925"/>
                    <a:pt x="1293" y="10024"/>
                  </a:cubicBezTo>
                  <a:cubicBezTo>
                    <a:pt x="1291" y="10027"/>
                    <a:pt x="1291" y="10030"/>
                    <a:pt x="1290" y="10033"/>
                  </a:cubicBezTo>
                  <a:cubicBezTo>
                    <a:pt x="1279" y="10080"/>
                    <a:pt x="1267" y="10127"/>
                    <a:pt x="1256" y="10173"/>
                  </a:cubicBezTo>
                  <a:cubicBezTo>
                    <a:pt x="1256" y="10176"/>
                    <a:pt x="1255" y="10179"/>
                    <a:pt x="1253" y="10181"/>
                  </a:cubicBezTo>
                  <a:cubicBezTo>
                    <a:pt x="1242" y="10229"/>
                    <a:pt x="1230" y="10279"/>
                    <a:pt x="1219" y="10328"/>
                  </a:cubicBezTo>
                  <a:cubicBezTo>
                    <a:pt x="1218" y="10332"/>
                    <a:pt x="1218" y="10337"/>
                    <a:pt x="1217" y="10341"/>
                  </a:cubicBezTo>
                  <a:cubicBezTo>
                    <a:pt x="1206" y="10386"/>
                    <a:pt x="1196" y="10431"/>
                    <a:pt x="1186" y="10476"/>
                  </a:cubicBezTo>
                  <a:cubicBezTo>
                    <a:pt x="1185" y="10483"/>
                    <a:pt x="1184" y="10488"/>
                    <a:pt x="1182" y="10494"/>
                  </a:cubicBezTo>
                  <a:cubicBezTo>
                    <a:pt x="1171" y="10542"/>
                    <a:pt x="1161" y="10592"/>
                    <a:pt x="1151" y="10641"/>
                  </a:cubicBezTo>
                  <a:lnTo>
                    <a:pt x="1147" y="10656"/>
                  </a:lnTo>
                  <a:cubicBezTo>
                    <a:pt x="1137" y="10701"/>
                    <a:pt x="1128" y="10745"/>
                    <a:pt x="1119" y="10789"/>
                  </a:cubicBezTo>
                  <a:lnTo>
                    <a:pt x="1114" y="10816"/>
                  </a:lnTo>
                  <a:cubicBezTo>
                    <a:pt x="1104" y="10864"/>
                    <a:pt x="1095" y="10913"/>
                    <a:pt x="1085" y="10963"/>
                  </a:cubicBezTo>
                  <a:lnTo>
                    <a:pt x="1081" y="10981"/>
                  </a:lnTo>
                  <a:cubicBezTo>
                    <a:pt x="1073" y="11024"/>
                    <a:pt x="1064" y="11069"/>
                    <a:pt x="1056" y="11114"/>
                  </a:cubicBezTo>
                  <a:cubicBezTo>
                    <a:pt x="1054" y="11124"/>
                    <a:pt x="1052" y="11134"/>
                    <a:pt x="1051" y="11145"/>
                  </a:cubicBezTo>
                  <a:cubicBezTo>
                    <a:pt x="1042" y="11195"/>
                    <a:pt x="1032" y="11244"/>
                    <a:pt x="1023" y="11295"/>
                  </a:cubicBezTo>
                  <a:cubicBezTo>
                    <a:pt x="1023" y="11300"/>
                    <a:pt x="1021" y="11305"/>
                    <a:pt x="1020" y="11311"/>
                  </a:cubicBezTo>
                  <a:cubicBezTo>
                    <a:pt x="1013" y="11356"/>
                    <a:pt x="1005" y="11401"/>
                    <a:pt x="997" y="11447"/>
                  </a:cubicBezTo>
                  <a:cubicBezTo>
                    <a:pt x="995" y="11459"/>
                    <a:pt x="994" y="11472"/>
                    <a:pt x="991" y="11484"/>
                  </a:cubicBezTo>
                  <a:cubicBezTo>
                    <a:pt x="982" y="11534"/>
                    <a:pt x="975" y="11585"/>
                    <a:pt x="966" y="11636"/>
                  </a:cubicBezTo>
                  <a:cubicBezTo>
                    <a:pt x="966" y="11639"/>
                    <a:pt x="966" y="11643"/>
                    <a:pt x="964" y="11647"/>
                  </a:cubicBezTo>
                  <a:cubicBezTo>
                    <a:pt x="957" y="11694"/>
                    <a:pt x="949" y="11742"/>
                    <a:pt x="943" y="11791"/>
                  </a:cubicBezTo>
                  <a:cubicBezTo>
                    <a:pt x="940" y="11804"/>
                    <a:pt x="938" y="11817"/>
                    <a:pt x="937" y="11831"/>
                  </a:cubicBezTo>
                  <a:cubicBezTo>
                    <a:pt x="934" y="11843"/>
                    <a:pt x="933" y="11855"/>
                    <a:pt x="930" y="11867"/>
                  </a:cubicBezTo>
                  <a:cubicBezTo>
                    <a:pt x="925" y="11907"/>
                    <a:pt x="919" y="11946"/>
                    <a:pt x="914" y="11986"/>
                  </a:cubicBezTo>
                  <a:cubicBezTo>
                    <a:pt x="957" y="11984"/>
                    <a:pt x="1001" y="11981"/>
                    <a:pt x="1044" y="11979"/>
                  </a:cubicBezTo>
                  <a:lnTo>
                    <a:pt x="1083" y="11976"/>
                  </a:lnTo>
                  <a:cubicBezTo>
                    <a:pt x="1115" y="11974"/>
                    <a:pt x="1146" y="11971"/>
                    <a:pt x="1177" y="11969"/>
                  </a:cubicBezTo>
                  <a:lnTo>
                    <a:pt x="1218" y="11966"/>
                  </a:lnTo>
                  <a:cubicBezTo>
                    <a:pt x="1249" y="11962"/>
                    <a:pt x="1281" y="11960"/>
                    <a:pt x="1313" y="11957"/>
                  </a:cubicBezTo>
                  <a:lnTo>
                    <a:pt x="1348" y="11954"/>
                  </a:lnTo>
                  <a:cubicBezTo>
                    <a:pt x="1385" y="11950"/>
                    <a:pt x="1423" y="11946"/>
                    <a:pt x="1460" y="11942"/>
                  </a:cubicBezTo>
                  <a:lnTo>
                    <a:pt x="1476" y="11940"/>
                  </a:lnTo>
                  <a:cubicBezTo>
                    <a:pt x="2861" y="11779"/>
                    <a:pt x="4146" y="11287"/>
                    <a:pt x="5264" y="10571"/>
                  </a:cubicBezTo>
                  <a:lnTo>
                    <a:pt x="5264" y="10571"/>
                  </a:lnTo>
                  <a:cubicBezTo>
                    <a:pt x="4146" y="14460"/>
                    <a:pt x="4201" y="17892"/>
                    <a:pt x="4219" y="18453"/>
                  </a:cubicBezTo>
                  <a:cubicBezTo>
                    <a:pt x="3971" y="18347"/>
                    <a:pt x="3459" y="18149"/>
                    <a:pt x="2875" y="18053"/>
                  </a:cubicBezTo>
                  <a:lnTo>
                    <a:pt x="2872" y="18053"/>
                  </a:lnTo>
                  <a:cubicBezTo>
                    <a:pt x="2838" y="18048"/>
                    <a:pt x="2803" y="18041"/>
                    <a:pt x="2768" y="18037"/>
                  </a:cubicBezTo>
                  <a:lnTo>
                    <a:pt x="2762" y="18037"/>
                  </a:lnTo>
                  <a:cubicBezTo>
                    <a:pt x="2752" y="18035"/>
                    <a:pt x="2742" y="18034"/>
                    <a:pt x="2730" y="18032"/>
                  </a:cubicBezTo>
                  <a:lnTo>
                    <a:pt x="2720" y="18031"/>
                  </a:lnTo>
                  <a:cubicBezTo>
                    <a:pt x="2689" y="18027"/>
                    <a:pt x="2657" y="18023"/>
                    <a:pt x="2625" y="18020"/>
                  </a:cubicBezTo>
                  <a:lnTo>
                    <a:pt x="2610" y="18018"/>
                  </a:lnTo>
                  <a:lnTo>
                    <a:pt x="2584" y="18016"/>
                  </a:lnTo>
                  <a:lnTo>
                    <a:pt x="2566" y="18015"/>
                  </a:lnTo>
                  <a:lnTo>
                    <a:pt x="2530" y="18011"/>
                  </a:lnTo>
                  <a:lnTo>
                    <a:pt x="2501" y="18008"/>
                  </a:lnTo>
                  <a:lnTo>
                    <a:pt x="2480" y="18007"/>
                  </a:lnTo>
                  <a:lnTo>
                    <a:pt x="2457" y="18006"/>
                  </a:lnTo>
                  <a:lnTo>
                    <a:pt x="2434" y="18004"/>
                  </a:lnTo>
                  <a:lnTo>
                    <a:pt x="2407" y="18003"/>
                  </a:lnTo>
                  <a:lnTo>
                    <a:pt x="2386" y="18002"/>
                  </a:lnTo>
                  <a:lnTo>
                    <a:pt x="2348" y="18001"/>
                  </a:lnTo>
                  <a:lnTo>
                    <a:pt x="2132" y="18001"/>
                  </a:lnTo>
                  <a:lnTo>
                    <a:pt x="2087" y="18002"/>
                  </a:lnTo>
                  <a:lnTo>
                    <a:pt x="2082" y="18002"/>
                  </a:lnTo>
                  <a:lnTo>
                    <a:pt x="2040" y="18004"/>
                  </a:lnTo>
                  <a:lnTo>
                    <a:pt x="2027" y="18004"/>
                  </a:lnTo>
                  <a:lnTo>
                    <a:pt x="1989" y="18007"/>
                  </a:lnTo>
                  <a:lnTo>
                    <a:pt x="1980" y="18007"/>
                  </a:lnTo>
                  <a:cubicBezTo>
                    <a:pt x="1964" y="18008"/>
                    <a:pt x="1949" y="18011"/>
                    <a:pt x="1932" y="18012"/>
                  </a:cubicBezTo>
                  <a:lnTo>
                    <a:pt x="1929" y="18012"/>
                  </a:lnTo>
                  <a:lnTo>
                    <a:pt x="1885" y="18017"/>
                  </a:lnTo>
                  <a:lnTo>
                    <a:pt x="1875" y="18017"/>
                  </a:lnTo>
                  <a:lnTo>
                    <a:pt x="1834" y="18023"/>
                  </a:lnTo>
                  <a:lnTo>
                    <a:pt x="1828" y="18023"/>
                  </a:lnTo>
                  <a:cubicBezTo>
                    <a:pt x="1813" y="18025"/>
                    <a:pt x="1797" y="18027"/>
                    <a:pt x="1782" y="18030"/>
                  </a:cubicBezTo>
                  <a:lnTo>
                    <a:pt x="1778" y="18030"/>
                  </a:lnTo>
                  <a:cubicBezTo>
                    <a:pt x="1763" y="18032"/>
                    <a:pt x="1749" y="18035"/>
                    <a:pt x="1735" y="18037"/>
                  </a:cubicBezTo>
                  <a:lnTo>
                    <a:pt x="1726" y="18039"/>
                  </a:lnTo>
                  <a:cubicBezTo>
                    <a:pt x="1694" y="18045"/>
                    <a:pt x="1662" y="18051"/>
                    <a:pt x="1631" y="18058"/>
                  </a:cubicBezTo>
                  <a:lnTo>
                    <a:pt x="1627" y="18059"/>
                  </a:lnTo>
                  <a:cubicBezTo>
                    <a:pt x="1612" y="18063"/>
                    <a:pt x="1598" y="18065"/>
                    <a:pt x="1584" y="18069"/>
                  </a:cubicBezTo>
                  <a:lnTo>
                    <a:pt x="1578" y="18070"/>
                  </a:lnTo>
                  <a:cubicBezTo>
                    <a:pt x="1546" y="18078"/>
                    <a:pt x="1514" y="18087"/>
                    <a:pt x="1484" y="18097"/>
                  </a:cubicBezTo>
                  <a:lnTo>
                    <a:pt x="1479" y="18098"/>
                  </a:lnTo>
                  <a:cubicBezTo>
                    <a:pt x="1465" y="18102"/>
                    <a:pt x="1450" y="18106"/>
                    <a:pt x="1436" y="18111"/>
                  </a:cubicBezTo>
                  <a:lnTo>
                    <a:pt x="1431" y="18112"/>
                  </a:lnTo>
                  <a:cubicBezTo>
                    <a:pt x="1399" y="18122"/>
                    <a:pt x="1370" y="18134"/>
                    <a:pt x="1338" y="18145"/>
                  </a:cubicBezTo>
                  <a:lnTo>
                    <a:pt x="1334" y="18146"/>
                  </a:lnTo>
                  <a:cubicBezTo>
                    <a:pt x="1320" y="18153"/>
                    <a:pt x="1305" y="18158"/>
                    <a:pt x="1291" y="18164"/>
                  </a:cubicBezTo>
                  <a:lnTo>
                    <a:pt x="1289" y="18165"/>
                  </a:lnTo>
                  <a:cubicBezTo>
                    <a:pt x="1258" y="18177"/>
                    <a:pt x="1228" y="18191"/>
                    <a:pt x="1198" y="18205"/>
                  </a:cubicBezTo>
                  <a:lnTo>
                    <a:pt x="1194" y="18207"/>
                  </a:lnTo>
                  <a:cubicBezTo>
                    <a:pt x="1179" y="18213"/>
                    <a:pt x="1165" y="18221"/>
                    <a:pt x="1151" y="18229"/>
                  </a:cubicBezTo>
                  <a:lnTo>
                    <a:pt x="1149" y="18229"/>
                  </a:lnTo>
                  <a:cubicBezTo>
                    <a:pt x="1120" y="18244"/>
                    <a:pt x="1091" y="18259"/>
                    <a:pt x="1062" y="18276"/>
                  </a:cubicBezTo>
                  <a:lnTo>
                    <a:pt x="1057" y="18278"/>
                  </a:lnTo>
                  <a:cubicBezTo>
                    <a:pt x="1028" y="18296"/>
                    <a:pt x="1000" y="18314"/>
                    <a:pt x="971" y="18331"/>
                  </a:cubicBezTo>
                  <a:cubicBezTo>
                    <a:pt x="958" y="18341"/>
                    <a:pt x="944" y="18350"/>
                    <a:pt x="930" y="18359"/>
                  </a:cubicBezTo>
                  <a:cubicBezTo>
                    <a:pt x="929" y="18360"/>
                    <a:pt x="928" y="18362"/>
                    <a:pt x="926" y="18363"/>
                  </a:cubicBezTo>
                  <a:cubicBezTo>
                    <a:pt x="899" y="18382"/>
                    <a:pt x="872" y="18404"/>
                    <a:pt x="845" y="18424"/>
                  </a:cubicBezTo>
                  <a:lnTo>
                    <a:pt x="843" y="18426"/>
                  </a:lnTo>
                  <a:cubicBezTo>
                    <a:pt x="830" y="18436"/>
                    <a:pt x="817" y="18447"/>
                    <a:pt x="806" y="18457"/>
                  </a:cubicBezTo>
                  <a:lnTo>
                    <a:pt x="801" y="18461"/>
                  </a:lnTo>
                  <a:cubicBezTo>
                    <a:pt x="776" y="18483"/>
                    <a:pt x="749" y="18506"/>
                    <a:pt x="725" y="18530"/>
                  </a:cubicBezTo>
                  <a:lnTo>
                    <a:pt x="720" y="18534"/>
                  </a:lnTo>
                  <a:cubicBezTo>
                    <a:pt x="708" y="18545"/>
                    <a:pt x="698" y="18557"/>
                    <a:pt x="687" y="18568"/>
                  </a:cubicBezTo>
                  <a:lnTo>
                    <a:pt x="683" y="18572"/>
                  </a:lnTo>
                  <a:cubicBezTo>
                    <a:pt x="658" y="18597"/>
                    <a:pt x="634" y="18624"/>
                    <a:pt x="611" y="18652"/>
                  </a:cubicBezTo>
                  <a:lnTo>
                    <a:pt x="605" y="18657"/>
                  </a:lnTo>
                  <a:cubicBezTo>
                    <a:pt x="594" y="18670"/>
                    <a:pt x="584" y="18682"/>
                    <a:pt x="573" y="18695"/>
                  </a:cubicBezTo>
                  <a:lnTo>
                    <a:pt x="570" y="18699"/>
                  </a:lnTo>
                  <a:cubicBezTo>
                    <a:pt x="548" y="18727"/>
                    <a:pt x="525" y="18756"/>
                    <a:pt x="503" y="18786"/>
                  </a:cubicBezTo>
                  <a:cubicBezTo>
                    <a:pt x="502" y="18789"/>
                    <a:pt x="499" y="18791"/>
                    <a:pt x="498" y="18794"/>
                  </a:cubicBezTo>
                  <a:cubicBezTo>
                    <a:pt x="488" y="18808"/>
                    <a:pt x="479" y="18822"/>
                    <a:pt x="469" y="18836"/>
                  </a:cubicBezTo>
                  <a:lnTo>
                    <a:pt x="466" y="18839"/>
                  </a:lnTo>
                  <a:cubicBezTo>
                    <a:pt x="456" y="18856"/>
                    <a:pt x="445" y="18871"/>
                    <a:pt x="435" y="18889"/>
                  </a:cubicBezTo>
                  <a:lnTo>
                    <a:pt x="434" y="18891"/>
                  </a:lnTo>
                  <a:cubicBezTo>
                    <a:pt x="425" y="18906"/>
                    <a:pt x="415" y="18922"/>
                    <a:pt x="406" y="18937"/>
                  </a:cubicBezTo>
                  <a:cubicBezTo>
                    <a:pt x="404" y="18941"/>
                    <a:pt x="402" y="18943"/>
                    <a:pt x="401" y="18947"/>
                  </a:cubicBezTo>
                  <a:cubicBezTo>
                    <a:pt x="392" y="18962"/>
                    <a:pt x="382" y="18979"/>
                    <a:pt x="373" y="18994"/>
                  </a:cubicBezTo>
                  <a:lnTo>
                    <a:pt x="371" y="18996"/>
                  </a:lnTo>
                  <a:cubicBezTo>
                    <a:pt x="363" y="19014"/>
                    <a:pt x="352" y="19032"/>
                    <a:pt x="344" y="19050"/>
                  </a:cubicBezTo>
                  <a:lnTo>
                    <a:pt x="340" y="19057"/>
                  </a:lnTo>
                  <a:cubicBezTo>
                    <a:pt x="332" y="19072"/>
                    <a:pt x="325" y="19089"/>
                    <a:pt x="317" y="19104"/>
                  </a:cubicBezTo>
                  <a:lnTo>
                    <a:pt x="312" y="19116"/>
                  </a:lnTo>
                  <a:cubicBezTo>
                    <a:pt x="294" y="19152"/>
                    <a:pt x="278" y="19190"/>
                    <a:pt x="261" y="19228"/>
                  </a:cubicBezTo>
                  <a:lnTo>
                    <a:pt x="256" y="19238"/>
                  </a:lnTo>
                  <a:cubicBezTo>
                    <a:pt x="250" y="19255"/>
                    <a:pt x="244" y="19271"/>
                    <a:pt x="237" y="19288"/>
                  </a:cubicBezTo>
                  <a:cubicBezTo>
                    <a:pt x="236" y="19293"/>
                    <a:pt x="233" y="19297"/>
                    <a:pt x="232" y="19301"/>
                  </a:cubicBezTo>
                  <a:cubicBezTo>
                    <a:pt x="217" y="19341"/>
                    <a:pt x="203" y="19382"/>
                    <a:pt x="189" y="19425"/>
                  </a:cubicBezTo>
                  <a:lnTo>
                    <a:pt x="184" y="19439"/>
                  </a:lnTo>
                  <a:cubicBezTo>
                    <a:pt x="179" y="19455"/>
                    <a:pt x="174" y="19473"/>
                    <a:pt x="169" y="19491"/>
                  </a:cubicBezTo>
                  <a:lnTo>
                    <a:pt x="164" y="19504"/>
                  </a:lnTo>
                  <a:cubicBezTo>
                    <a:pt x="157" y="19526"/>
                    <a:pt x="151" y="19549"/>
                    <a:pt x="145" y="19570"/>
                  </a:cubicBezTo>
                  <a:cubicBezTo>
                    <a:pt x="138" y="19592"/>
                    <a:pt x="133" y="19615"/>
                    <a:pt x="128" y="19636"/>
                  </a:cubicBezTo>
                  <a:lnTo>
                    <a:pt x="123" y="19654"/>
                  </a:lnTo>
                  <a:cubicBezTo>
                    <a:pt x="119" y="19673"/>
                    <a:pt x="114" y="19691"/>
                    <a:pt x="110" y="19710"/>
                  </a:cubicBezTo>
                  <a:cubicBezTo>
                    <a:pt x="109" y="19715"/>
                    <a:pt x="108" y="19720"/>
                    <a:pt x="107" y="19725"/>
                  </a:cubicBezTo>
                  <a:cubicBezTo>
                    <a:pt x="102" y="19749"/>
                    <a:pt x="97" y="19773"/>
                    <a:pt x="90" y="19797"/>
                  </a:cubicBezTo>
                  <a:cubicBezTo>
                    <a:pt x="90" y="19800"/>
                    <a:pt x="90" y="19803"/>
                    <a:pt x="89" y="19806"/>
                  </a:cubicBezTo>
                  <a:cubicBezTo>
                    <a:pt x="85" y="19828"/>
                    <a:pt x="80" y="19848"/>
                    <a:pt x="76" y="19869"/>
                  </a:cubicBezTo>
                  <a:lnTo>
                    <a:pt x="72" y="19890"/>
                  </a:lnTo>
                  <a:cubicBezTo>
                    <a:pt x="70" y="19910"/>
                    <a:pt x="66" y="19930"/>
                    <a:pt x="62" y="19950"/>
                  </a:cubicBezTo>
                  <a:cubicBezTo>
                    <a:pt x="62" y="19956"/>
                    <a:pt x="61" y="19961"/>
                    <a:pt x="60" y="19966"/>
                  </a:cubicBezTo>
                  <a:cubicBezTo>
                    <a:pt x="56" y="19991"/>
                    <a:pt x="52" y="20016"/>
                    <a:pt x="48" y="20043"/>
                  </a:cubicBezTo>
                  <a:cubicBezTo>
                    <a:pt x="48" y="20048"/>
                    <a:pt x="47" y="20053"/>
                    <a:pt x="47" y="20058"/>
                  </a:cubicBezTo>
                  <a:cubicBezTo>
                    <a:pt x="43" y="20080"/>
                    <a:pt x="41" y="20100"/>
                    <a:pt x="38" y="20121"/>
                  </a:cubicBezTo>
                  <a:cubicBezTo>
                    <a:pt x="37" y="20129"/>
                    <a:pt x="37" y="20138"/>
                    <a:pt x="36" y="20144"/>
                  </a:cubicBezTo>
                  <a:cubicBezTo>
                    <a:pt x="33" y="20167"/>
                    <a:pt x="31" y="20189"/>
                    <a:pt x="28" y="20211"/>
                  </a:cubicBezTo>
                  <a:lnTo>
                    <a:pt x="27" y="20225"/>
                  </a:lnTo>
                  <a:cubicBezTo>
                    <a:pt x="24" y="20252"/>
                    <a:pt x="22" y="20280"/>
                    <a:pt x="19" y="20308"/>
                  </a:cubicBezTo>
                  <a:cubicBezTo>
                    <a:pt x="19" y="20314"/>
                    <a:pt x="18" y="20322"/>
                    <a:pt x="18" y="20328"/>
                  </a:cubicBezTo>
                  <a:cubicBezTo>
                    <a:pt x="15" y="20350"/>
                    <a:pt x="14" y="20371"/>
                    <a:pt x="13" y="20394"/>
                  </a:cubicBezTo>
                  <a:cubicBezTo>
                    <a:pt x="13" y="20401"/>
                    <a:pt x="12" y="20409"/>
                    <a:pt x="10" y="20418"/>
                  </a:cubicBezTo>
                  <a:cubicBezTo>
                    <a:pt x="9" y="20443"/>
                    <a:pt x="8" y="20470"/>
                    <a:pt x="7" y="20495"/>
                  </a:cubicBezTo>
                  <a:lnTo>
                    <a:pt x="7" y="20505"/>
                  </a:lnTo>
                  <a:cubicBezTo>
                    <a:pt x="5" y="20535"/>
                    <a:pt x="4" y="20564"/>
                    <a:pt x="3" y="20593"/>
                  </a:cubicBezTo>
                  <a:cubicBezTo>
                    <a:pt x="3" y="20602"/>
                    <a:pt x="3" y="20609"/>
                    <a:pt x="3" y="20618"/>
                  </a:cubicBezTo>
                  <a:cubicBezTo>
                    <a:pt x="3" y="20641"/>
                    <a:pt x="2" y="20664"/>
                    <a:pt x="0" y="20687"/>
                  </a:cubicBezTo>
                  <a:lnTo>
                    <a:pt x="0" y="20713"/>
                  </a:lnTo>
                  <a:cubicBezTo>
                    <a:pt x="0" y="20744"/>
                    <a:pt x="0" y="20774"/>
                    <a:pt x="0" y="20806"/>
                  </a:cubicBezTo>
                  <a:cubicBezTo>
                    <a:pt x="0" y="25224"/>
                    <a:pt x="3391" y="25489"/>
                    <a:pt x="4204" y="25489"/>
                  </a:cubicBezTo>
                  <a:cubicBezTo>
                    <a:pt x="4315" y="25489"/>
                    <a:pt x="4378" y="25484"/>
                    <a:pt x="4378" y="25484"/>
                  </a:cubicBezTo>
                  <a:lnTo>
                    <a:pt x="4383" y="25484"/>
                  </a:lnTo>
                  <a:lnTo>
                    <a:pt x="4402" y="25486"/>
                  </a:lnTo>
                  <a:cubicBezTo>
                    <a:pt x="4429" y="25487"/>
                    <a:pt x="4480" y="25489"/>
                    <a:pt x="4549" y="25489"/>
                  </a:cubicBezTo>
                  <a:cubicBezTo>
                    <a:pt x="5359" y="25489"/>
                    <a:pt x="8753" y="25227"/>
                    <a:pt x="8753" y="20806"/>
                  </a:cubicBezTo>
                  <a:cubicBezTo>
                    <a:pt x="8753" y="18551"/>
                    <a:pt x="7630" y="17994"/>
                    <a:pt x="6522" y="17994"/>
                  </a:cubicBezTo>
                  <a:cubicBezTo>
                    <a:pt x="5688" y="17994"/>
                    <a:pt x="4861" y="18310"/>
                    <a:pt x="4530" y="18453"/>
                  </a:cubicBezTo>
                  <a:cubicBezTo>
                    <a:pt x="4512" y="17942"/>
                    <a:pt x="4440" y="14321"/>
                    <a:pt x="5666" y="10296"/>
                  </a:cubicBezTo>
                  <a:cubicBezTo>
                    <a:pt x="7124" y="9255"/>
                    <a:pt x="8263" y="7828"/>
                    <a:pt x="8914" y="6289"/>
                  </a:cubicBezTo>
                  <a:lnTo>
                    <a:pt x="8914" y="6289"/>
                  </a:lnTo>
                  <a:cubicBezTo>
                    <a:pt x="8714" y="12568"/>
                    <a:pt x="13154" y="17731"/>
                    <a:pt x="13977" y="18632"/>
                  </a:cubicBezTo>
                  <a:cubicBezTo>
                    <a:pt x="13824" y="18616"/>
                    <a:pt x="13608" y="18601"/>
                    <a:pt x="13358" y="18601"/>
                  </a:cubicBezTo>
                  <a:cubicBezTo>
                    <a:pt x="13139" y="18601"/>
                    <a:pt x="12894" y="18612"/>
                    <a:pt x="12642" y="18646"/>
                  </a:cubicBezTo>
                  <a:lnTo>
                    <a:pt x="12639" y="18646"/>
                  </a:lnTo>
                  <a:cubicBezTo>
                    <a:pt x="12605" y="18651"/>
                    <a:pt x="12571" y="18656"/>
                    <a:pt x="12535" y="18661"/>
                  </a:cubicBezTo>
                  <a:lnTo>
                    <a:pt x="12530" y="18662"/>
                  </a:lnTo>
                  <a:lnTo>
                    <a:pt x="12499" y="18667"/>
                  </a:lnTo>
                  <a:lnTo>
                    <a:pt x="12488" y="18668"/>
                  </a:lnTo>
                  <a:cubicBezTo>
                    <a:pt x="12457" y="18673"/>
                    <a:pt x="12425" y="18678"/>
                    <a:pt x="12393" y="18685"/>
                  </a:cubicBezTo>
                  <a:lnTo>
                    <a:pt x="12379" y="18687"/>
                  </a:lnTo>
                  <a:lnTo>
                    <a:pt x="12353" y="18692"/>
                  </a:lnTo>
                  <a:lnTo>
                    <a:pt x="12335" y="18696"/>
                  </a:lnTo>
                  <a:lnTo>
                    <a:pt x="12296" y="18705"/>
                  </a:lnTo>
                  <a:lnTo>
                    <a:pt x="12273" y="18710"/>
                  </a:lnTo>
                  <a:lnTo>
                    <a:pt x="12250" y="18715"/>
                  </a:lnTo>
                  <a:lnTo>
                    <a:pt x="12229" y="18720"/>
                  </a:lnTo>
                  <a:lnTo>
                    <a:pt x="12206" y="18725"/>
                  </a:lnTo>
                  <a:lnTo>
                    <a:pt x="12182" y="18732"/>
                  </a:lnTo>
                  <a:lnTo>
                    <a:pt x="12156" y="18737"/>
                  </a:lnTo>
                  <a:lnTo>
                    <a:pt x="12124" y="18746"/>
                  </a:lnTo>
                  <a:lnTo>
                    <a:pt x="12105" y="18751"/>
                  </a:lnTo>
                  <a:lnTo>
                    <a:pt x="12078" y="18758"/>
                  </a:lnTo>
                  <a:lnTo>
                    <a:pt x="12060" y="18763"/>
                  </a:lnTo>
                  <a:lnTo>
                    <a:pt x="12026" y="18773"/>
                  </a:lnTo>
                  <a:lnTo>
                    <a:pt x="12012" y="18777"/>
                  </a:lnTo>
                  <a:lnTo>
                    <a:pt x="11975" y="18789"/>
                  </a:lnTo>
                  <a:lnTo>
                    <a:pt x="11960" y="18794"/>
                  </a:lnTo>
                  <a:lnTo>
                    <a:pt x="11930" y="18804"/>
                  </a:lnTo>
                  <a:lnTo>
                    <a:pt x="11916" y="18809"/>
                  </a:lnTo>
                  <a:lnTo>
                    <a:pt x="11873" y="18823"/>
                  </a:lnTo>
                  <a:lnTo>
                    <a:pt x="11866" y="18825"/>
                  </a:lnTo>
                  <a:lnTo>
                    <a:pt x="11830" y="18839"/>
                  </a:lnTo>
                  <a:lnTo>
                    <a:pt x="11816" y="18843"/>
                  </a:lnTo>
                  <a:lnTo>
                    <a:pt x="11783" y="18857"/>
                  </a:lnTo>
                  <a:lnTo>
                    <a:pt x="11773" y="18861"/>
                  </a:lnTo>
                  <a:cubicBezTo>
                    <a:pt x="11757" y="18866"/>
                    <a:pt x="11743" y="18872"/>
                    <a:pt x="11730" y="18879"/>
                  </a:cubicBezTo>
                  <a:lnTo>
                    <a:pt x="11723" y="18880"/>
                  </a:lnTo>
                  <a:lnTo>
                    <a:pt x="11686" y="18896"/>
                  </a:lnTo>
                  <a:lnTo>
                    <a:pt x="11675" y="18901"/>
                  </a:lnTo>
                  <a:lnTo>
                    <a:pt x="11638" y="18917"/>
                  </a:lnTo>
                  <a:lnTo>
                    <a:pt x="11633" y="18919"/>
                  </a:lnTo>
                  <a:cubicBezTo>
                    <a:pt x="11618" y="18927"/>
                    <a:pt x="11604" y="18933"/>
                    <a:pt x="11589" y="18939"/>
                  </a:cubicBezTo>
                  <a:lnTo>
                    <a:pt x="11584" y="18942"/>
                  </a:lnTo>
                  <a:lnTo>
                    <a:pt x="11547" y="18961"/>
                  </a:lnTo>
                  <a:lnTo>
                    <a:pt x="11538" y="18966"/>
                  </a:lnTo>
                  <a:lnTo>
                    <a:pt x="11498" y="18986"/>
                  </a:lnTo>
                  <a:lnTo>
                    <a:pt x="11496" y="18986"/>
                  </a:lnTo>
                  <a:cubicBezTo>
                    <a:pt x="11482" y="18994"/>
                    <a:pt x="11469" y="19003"/>
                    <a:pt x="11453" y="19010"/>
                  </a:cubicBezTo>
                  <a:lnTo>
                    <a:pt x="11448" y="19013"/>
                  </a:lnTo>
                  <a:lnTo>
                    <a:pt x="11413" y="19034"/>
                  </a:lnTo>
                  <a:lnTo>
                    <a:pt x="11405" y="19038"/>
                  </a:lnTo>
                  <a:cubicBezTo>
                    <a:pt x="11377" y="19055"/>
                    <a:pt x="11351" y="19072"/>
                    <a:pt x="11324" y="19089"/>
                  </a:cubicBezTo>
                  <a:lnTo>
                    <a:pt x="11319" y="19093"/>
                  </a:lnTo>
                  <a:lnTo>
                    <a:pt x="11284" y="19117"/>
                  </a:lnTo>
                  <a:lnTo>
                    <a:pt x="11277" y="19121"/>
                  </a:lnTo>
                  <a:cubicBezTo>
                    <a:pt x="11251" y="19140"/>
                    <a:pt x="11225" y="19159"/>
                    <a:pt x="11200" y="19178"/>
                  </a:cubicBezTo>
                  <a:lnTo>
                    <a:pt x="11195" y="19181"/>
                  </a:lnTo>
                  <a:lnTo>
                    <a:pt x="11159" y="19209"/>
                  </a:lnTo>
                  <a:lnTo>
                    <a:pt x="11156" y="19212"/>
                  </a:lnTo>
                  <a:cubicBezTo>
                    <a:pt x="11132" y="19233"/>
                    <a:pt x="11106" y="19255"/>
                    <a:pt x="11082" y="19275"/>
                  </a:cubicBezTo>
                  <a:lnTo>
                    <a:pt x="11077" y="19280"/>
                  </a:lnTo>
                  <a:cubicBezTo>
                    <a:pt x="11066" y="19290"/>
                    <a:pt x="11055" y="19301"/>
                    <a:pt x="11044" y="19312"/>
                  </a:cubicBezTo>
                  <a:lnTo>
                    <a:pt x="11042" y="19313"/>
                  </a:lnTo>
                  <a:cubicBezTo>
                    <a:pt x="11019" y="19336"/>
                    <a:pt x="10995" y="19360"/>
                    <a:pt x="10972" y="19384"/>
                  </a:cubicBezTo>
                  <a:lnTo>
                    <a:pt x="10968" y="19389"/>
                  </a:lnTo>
                  <a:cubicBezTo>
                    <a:pt x="10945" y="19413"/>
                    <a:pt x="10924" y="19439"/>
                    <a:pt x="10902" y="19464"/>
                  </a:cubicBezTo>
                  <a:cubicBezTo>
                    <a:pt x="10902" y="19465"/>
                    <a:pt x="10901" y="19465"/>
                    <a:pt x="10901" y="19466"/>
                  </a:cubicBezTo>
                  <a:cubicBezTo>
                    <a:pt x="10891" y="19478"/>
                    <a:pt x="10881" y="19491"/>
                    <a:pt x="10872" y="19503"/>
                  </a:cubicBezTo>
                  <a:lnTo>
                    <a:pt x="10867" y="19508"/>
                  </a:lnTo>
                  <a:cubicBezTo>
                    <a:pt x="10846" y="19535"/>
                    <a:pt x="10827" y="19561"/>
                    <a:pt x="10807" y="19589"/>
                  </a:cubicBezTo>
                  <a:lnTo>
                    <a:pt x="10805" y="19593"/>
                  </a:lnTo>
                  <a:cubicBezTo>
                    <a:pt x="10797" y="19606"/>
                    <a:pt x="10788" y="19620"/>
                    <a:pt x="10779" y="19632"/>
                  </a:cubicBezTo>
                  <a:lnTo>
                    <a:pt x="10776" y="19639"/>
                  </a:lnTo>
                  <a:cubicBezTo>
                    <a:pt x="10758" y="19667"/>
                    <a:pt x="10740" y="19696"/>
                    <a:pt x="10724" y="19726"/>
                  </a:cubicBezTo>
                  <a:lnTo>
                    <a:pt x="10720" y="19733"/>
                  </a:lnTo>
                  <a:cubicBezTo>
                    <a:pt x="10712" y="19745"/>
                    <a:pt x="10706" y="19759"/>
                    <a:pt x="10698" y="19773"/>
                  </a:cubicBezTo>
                  <a:cubicBezTo>
                    <a:pt x="10697" y="19776"/>
                    <a:pt x="10696" y="19777"/>
                    <a:pt x="10694" y="19779"/>
                  </a:cubicBezTo>
                  <a:cubicBezTo>
                    <a:pt x="10679" y="19810"/>
                    <a:pt x="10664" y="19841"/>
                    <a:pt x="10649" y="19874"/>
                  </a:cubicBezTo>
                  <a:lnTo>
                    <a:pt x="10646" y="19882"/>
                  </a:lnTo>
                  <a:cubicBezTo>
                    <a:pt x="10640" y="19896"/>
                    <a:pt x="10634" y="19911"/>
                    <a:pt x="10627" y="19926"/>
                  </a:cubicBezTo>
                  <a:cubicBezTo>
                    <a:pt x="10627" y="19928"/>
                    <a:pt x="10626" y="19930"/>
                    <a:pt x="10625" y="19931"/>
                  </a:cubicBezTo>
                  <a:cubicBezTo>
                    <a:pt x="10612" y="19966"/>
                    <a:pt x="10599" y="20000"/>
                    <a:pt x="10587" y="20034"/>
                  </a:cubicBezTo>
                  <a:cubicBezTo>
                    <a:pt x="10585" y="20038"/>
                    <a:pt x="10585" y="20040"/>
                    <a:pt x="10584" y="20044"/>
                  </a:cubicBezTo>
                  <a:cubicBezTo>
                    <a:pt x="10579" y="20059"/>
                    <a:pt x="10574" y="20076"/>
                    <a:pt x="10568" y="20091"/>
                  </a:cubicBezTo>
                  <a:cubicBezTo>
                    <a:pt x="10568" y="20094"/>
                    <a:pt x="10566" y="20095"/>
                    <a:pt x="10566" y="20097"/>
                  </a:cubicBezTo>
                  <a:cubicBezTo>
                    <a:pt x="10561" y="20115"/>
                    <a:pt x="10555" y="20134"/>
                    <a:pt x="10550" y="20153"/>
                  </a:cubicBezTo>
                  <a:cubicBezTo>
                    <a:pt x="10550" y="20154"/>
                    <a:pt x="10550" y="20156"/>
                    <a:pt x="10550" y="20157"/>
                  </a:cubicBezTo>
                  <a:cubicBezTo>
                    <a:pt x="10545" y="20172"/>
                    <a:pt x="10541" y="20190"/>
                    <a:pt x="10536" y="20208"/>
                  </a:cubicBezTo>
                  <a:cubicBezTo>
                    <a:pt x="10536" y="20211"/>
                    <a:pt x="10535" y="20215"/>
                    <a:pt x="10534" y="20219"/>
                  </a:cubicBezTo>
                  <a:cubicBezTo>
                    <a:pt x="10530" y="20236"/>
                    <a:pt x="10526" y="20253"/>
                    <a:pt x="10522" y="20271"/>
                  </a:cubicBezTo>
                  <a:lnTo>
                    <a:pt x="10521" y="20275"/>
                  </a:lnTo>
                  <a:cubicBezTo>
                    <a:pt x="10517" y="20294"/>
                    <a:pt x="10513" y="20314"/>
                    <a:pt x="10509" y="20334"/>
                  </a:cubicBezTo>
                  <a:lnTo>
                    <a:pt x="10508" y="20342"/>
                  </a:lnTo>
                  <a:cubicBezTo>
                    <a:pt x="10506" y="20358"/>
                    <a:pt x="10503" y="20376"/>
                    <a:pt x="10499" y="20393"/>
                  </a:cubicBezTo>
                  <a:cubicBezTo>
                    <a:pt x="10499" y="20398"/>
                    <a:pt x="10498" y="20401"/>
                    <a:pt x="10498" y="20405"/>
                  </a:cubicBezTo>
                  <a:cubicBezTo>
                    <a:pt x="10496" y="20426"/>
                    <a:pt x="10492" y="20445"/>
                    <a:pt x="10489" y="20465"/>
                  </a:cubicBezTo>
                  <a:cubicBezTo>
                    <a:pt x="10489" y="20465"/>
                    <a:pt x="10489" y="20465"/>
                    <a:pt x="10489" y="20466"/>
                  </a:cubicBezTo>
                  <a:cubicBezTo>
                    <a:pt x="10487" y="20486"/>
                    <a:pt x="10485" y="20507"/>
                    <a:pt x="10483" y="20529"/>
                  </a:cubicBezTo>
                  <a:cubicBezTo>
                    <a:pt x="10483" y="20533"/>
                    <a:pt x="10483" y="20537"/>
                    <a:pt x="10482" y="20541"/>
                  </a:cubicBezTo>
                  <a:cubicBezTo>
                    <a:pt x="10480" y="20559"/>
                    <a:pt x="10479" y="20575"/>
                    <a:pt x="10478" y="20593"/>
                  </a:cubicBezTo>
                  <a:cubicBezTo>
                    <a:pt x="10478" y="20598"/>
                    <a:pt x="10478" y="20603"/>
                    <a:pt x="10477" y="20607"/>
                  </a:cubicBezTo>
                  <a:cubicBezTo>
                    <a:pt x="10473" y="20650"/>
                    <a:pt x="10471" y="20693"/>
                    <a:pt x="10470" y="20737"/>
                  </a:cubicBezTo>
                  <a:lnTo>
                    <a:pt x="10470" y="20752"/>
                  </a:lnTo>
                  <a:lnTo>
                    <a:pt x="10470" y="20807"/>
                  </a:lnTo>
                  <a:lnTo>
                    <a:pt x="10470" y="20822"/>
                  </a:lnTo>
                  <a:cubicBezTo>
                    <a:pt x="10470" y="20845"/>
                    <a:pt x="10470" y="20868"/>
                    <a:pt x="10471" y="20892"/>
                  </a:cubicBezTo>
                  <a:cubicBezTo>
                    <a:pt x="10471" y="20892"/>
                    <a:pt x="10471" y="20893"/>
                    <a:pt x="10471" y="20893"/>
                  </a:cubicBezTo>
                  <a:cubicBezTo>
                    <a:pt x="10471" y="20916"/>
                    <a:pt x="10473" y="20937"/>
                    <a:pt x="10474" y="20960"/>
                  </a:cubicBezTo>
                  <a:lnTo>
                    <a:pt x="10475" y="20978"/>
                  </a:lnTo>
                  <a:cubicBezTo>
                    <a:pt x="10475" y="20997"/>
                    <a:pt x="10477" y="21016"/>
                    <a:pt x="10478" y="21035"/>
                  </a:cubicBezTo>
                  <a:cubicBezTo>
                    <a:pt x="10478" y="21040"/>
                    <a:pt x="10479" y="21045"/>
                    <a:pt x="10479" y="21050"/>
                  </a:cubicBezTo>
                  <a:cubicBezTo>
                    <a:pt x="10480" y="21074"/>
                    <a:pt x="10483" y="21098"/>
                    <a:pt x="10485" y="21124"/>
                  </a:cubicBezTo>
                  <a:cubicBezTo>
                    <a:pt x="10485" y="21126"/>
                    <a:pt x="10485" y="21130"/>
                    <a:pt x="10487" y="21134"/>
                  </a:cubicBezTo>
                  <a:cubicBezTo>
                    <a:pt x="10488" y="21154"/>
                    <a:pt x="10490" y="21176"/>
                    <a:pt x="10493" y="21197"/>
                  </a:cubicBezTo>
                  <a:cubicBezTo>
                    <a:pt x="10493" y="21203"/>
                    <a:pt x="10494" y="21210"/>
                    <a:pt x="10496" y="21217"/>
                  </a:cubicBezTo>
                  <a:cubicBezTo>
                    <a:pt x="10498" y="21238"/>
                    <a:pt x="10501" y="21258"/>
                    <a:pt x="10503" y="21278"/>
                  </a:cubicBezTo>
                  <a:cubicBezTo>
                    <a:pt x="10503" y="21283"/>
                    <a:pt x="10504" y="21288"/>
                    <a:pt x="10504" y="21293"/>
                  </a:cubicBezTo>
                  <a:cubicBezTo>
                    <a:pt x="10508" y="21319"/>
                    <a:pt x="10512" y="21344"/>
                    <a:pt x="10516" y="21369"/>
                  </a:cubicBezTo>
                  <a:cubicBezTo>
                    <a:pt x="10516" y="21376"/>
                    <a:pt x="10518" y="21381"/>
                    <a:pt x="10518" y="21386"/>
                  </a:cubicBezTo>
                  <a:cubicBezTo>
                    <a:pt x="10522" y="21406"/>
                    <a:pt x="10526" y="21428"/>
                    <a:pt x="10528" y="21449"/>
                  </a:cubicBezTo>
                  <a:cubicBezTo>
                    <a:pt x="10531" y="21457"/>
                    <a:pt x="10532" y="21464"/>
                    <a:pt x="10534" y="21472"/>
                  </a:cubicBezTo>
                  <a:cubicBezTo>
                    <a:pt x="10537" y="21494"/>
                    <a:pt x="10541" y="21515"/>
                    <a:pt x="10545" y="21538"/>
                  </a:cubicBezTo>
                  <a:cubicBezTo>
                    <a:pt x="10546" y="21543"/>
                    <a:pt x="10547" y="21547"/>
                    <a:pt x="10547" y="21552"/>
                  </a:cubicBezTo>
                  <a:cubicBezTo>
                    <a:pt x="10553" y="21578"/>
                    <a:pt x="10559" y="21605"/>
                    <a:pt x="10565" y="21633"/>
                  </a:cubicBezTo>
                  <a:cubicBezTo>
                    <a:pt x="10566" y="21639"/>
                    <a:pt x="10568" y="21647"/>
                    <a:pt x="10569" y="21653"/>
                  </a:cubicBezTo>
                  <a:cubicBezTo>
                    <a:pt x="10574" y="21675"/>
                    <a:pt x="10578" y="21695"/>
                    <a:pt x="10583" y="21717"/>
                  </a:cubicBezTo>
                  <a:cubicBezTo>
                    <a:pt x="10585" y="21724"/>
                    <a:pt x="10587" y="21733"/>
                    <a:pt x="10589" y="21742"/>
                  </a:cubicBezTo>
                  <a:cubicBezTo>
                    <a:pt x="10594" y="21766"/>
                    <a:pt x="10601" y="21790"/>
                    <a:pt x="10607" y="21815"/>
                  </a:cubicBezTo>
                  <a:cubicBezTo>
                    <a:pt x="10608" y="21819"/>
                    <a:pt x="10608" y="21822"/>
                    <a:pt x="10610" y="21826"/>
                  </a:cubicBezTo>
                  <a:cubicBezTo>
                    <a:pt x="10617" y="21853"/>
                    <a:pt x="10623" y="21883"/>
                    <a:pt x="10631" y="21910"/>
                  </a:cubicBezTo>
                  <a:cubicBezTo>
                    <a:pt x="10634" y="21919"/>
                    <a:pt x="10636" y="21927"/>
                    <a:pt x="10639" y="21934"/>
                  </a:cubicBezTo>
                  <a:cubicBezTo>
                    <a:pt x="10644" y="21957"/>
                    <a:pt x="10650" y="21979"/>
                    <a:pt x="10656" y="22000"/>
                  </a:cubicBezTo>
                  <a:cubicBezTo>
                    <a:pt x="10659" y="22009"/>
                    <a:pt x="10661" y="22018"/>
                    <a:pt x="10664" y="22026"/>
                  </a:cubicBezTo>
                  <a:cubicBezTo>
                    <a:pt x="10672" y="22056"/>
                    <a:pt x="10680" y="22085"/>
                    <a:pt x="10689" y="22116"/>
                  </a:cubicBezTo>
                  <a:cubicBezTo>
                    <a:pt x="11564" y="25001"/>
                    <a:pt x="13388" y="25578"/>
                    <a:pt x="14706" y="25578"/>
                  </a:cubicBezTo>
                  <a:cubicBezTo>
                    <a:pt x="15583" y="25578"/>
                    <a:pt x="16236" y="25322"/>
                    <a:pt x="16236" y="25322"/>
                  </a:cubicBezTo>
                  <a:lnTo>
                    <a:pt x="16247" y="25322"/>
                  </a:lnTo>
                  <a:lnTo>
                    <a:pt x="16254" y="25321"/>
                  </a:lnTo>
                  <a:cubicBezTo>
                    <a:pt x="16543" y="25251"/>
                    <a:pt x="20471" y="24207"/>
                    <a:pt x="19068" y="19578"/>
                  </a:cubicBezTo>
                  <a:cubicBezTo>
                    <a:pt x="18565" y="17921"/>
                    <a:pt x="17720" y="17414"/>
                    <a:pt x="16874" y="17414"/>
                  </a:cubicBezTo>
                  <a:cubicBezTo>
                    <a:pt x="15545" y="17414"/>
                    <a:pt x="14216" y="18663"/>
                    <a:pt x="14216" y="18663"/>
                  </a:cubicBezTo>
                  <a:lnTo>
                    <a:pt x="14327" y="18554"/>
                  </a:lnTo>
                  <a:cubicBezTo>
                    <a:pt x="14261" y="18487"/>
                    <a:pt x="8333" y="12348"/>
                    <a:pt x="9331" y="5031"/>
                  </a:cubicBezTo>
                  <a:cubicBezTo>
                    <a:pt x="9402" y="4737"/>
                    <a:pt x="9454" y="4438"/>
                    <a:pt x="9487" y="4138"/>
                  </a:cubicBezTo>
                  <a:cubicBezTo>
                    <a:pt x="9553" y="3827"/>
                    <a:pt x="9633" y="3516"/>
                    <a:pt x="9725" y="3203"/>
                  </a:cubicBezTo>
                  <a:cubicBezTo>
                    <a:pt x="9735" y="3203"/>
                    <a:pt x="9745" y="3204"/>
                    <a:pt x="9755" y="3204"/>
                  </a:cubicBezTo>
                  <a:cubicBezTo>
                    <a:pt x="9939" y="3204"/>
                    <a:pt x="10111" y="3114"/>
                    <a:pt x="10216" y="2962"/>
                  </a:cubicBezTo>
                  <a:lnTo>
                    <a:pt x="11494" y="1123"/>
                  </a:lnTo>
                  <a:cubicBezTo>
                    <a:pt x="11681" y="853"/>
                    <a:pt x="11607" y="481"/>
                    <a:pt x="11330" y="305"/>
                  </a:cubicBezTo>
                  <a:lnTo>
                    <a:pt x="11325" y="303"/>
                  </a:lnTo>
                  <a:cubicBezTo>
                    <a:pt x="11318" y="298"/>
                    <a:pt x="11309" y="293"/>
                    <a:pt x="11300" y="288"/>
                  </a:cubicBezTo>
                  <a:lnTo>
                    <a:pt x="11295" y="284"/>
                  </a:lnTo>
                  <a:cubicBezTo>
                    <a:pt x="11284" y="279"/>
                    <a:pt x="11273" y="272"/>
                    <a:pt x="11263" y="269"/>
                  </a:cubicBezTo>
                  <a:lnTo>
                    <a:pt x="11125" y="205"/>
                  </a:lnTo>
                  <a:lnTo>
                    <a:pt x="10801" y="54"/>
                  </a:lnTo>
                  <a:cubicBezTo>
                    <a:pt x="10722" y="18"/>
                    <a:pt x="10639" y="1"/>
                    <a:pt x="10558" y="1"/>
                  </a:cubicBezTo>
                  <a:close/>
                </a:path>
              </a:pathLst>
            </a:custGeom>
            <a:solidFill>
              <a:schemeClr val="dk1"/>
            </a:solidFill>
            <a:ln w="1524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46"/>
            <p:cNvGrpSpPr/>
            <p:nvPr/>
          </p:nvGrpSpPr>
          <p:grpSpPr>
            <a:xfrm>
              <a:off x="1615900" y="4157050"/>
              <a:ext cx="513175" cy="639500"/>
              <a:chOff x="3620050" y="3087875"/>
              <a:chExt cx="513175" cy="639500"/>
            </a:xfrm>
          </p:grpSpPr>
          <p:sp>
            <p:nvSpPr>
              <p:cNvPr id="1313" name="Google Shape;1313;p46"/>
              <p:cNvSpPr/>
              <p:nvPr/>
            </p:nvSpPr>
            <p:spPr>
              <a:xfrm>
                <a:off x="3620050" y="3537750"/>
                <a:ext cx="218900" cy="187400"/>
              </a:xfrm>
              <a:custGeom>
                <a:avLst/>
                <a:gdLst/>
                <a:ahLst/>
                <a:cxnLst/>
                <a:rect l="l" t="t" r="r" b="b"/>
                <a:pathLst>
                  <a:path w="8756" h="7496" extrusionOk="0">
                    <a:moveTo>
                      <a:pt x="2232" y="1"/>
                    </a:moveTo>
                    <a:cubicBezTo>
                      <a:pt x="1124" y="1"/>
                      <a:pt x="1" y="557"/>
                      <a:pt x="1" y="2812"/>
                    </a:cubicBezTo>
                    <a:cubicBezTo>
                      <a:pt x="1" y="7231"/>
                      <a:pt x="3391" y="7496"/>
                      <a:pt x="4204" y="7496"/>
                    </a:cubicBezTo>
                    <a:cubicBezTo>
                      <a:pt x="4315" y="7496"/>
                      <a:pt x="4378" y="7491"/>
                      <a:pt x="4378" y="7491"/>
                    </a:cubicBezTo>
                    <a:cubicBezTo>
                      <a:pt x="4378" y="7491"/>
                      <a:pt x="4441" y="7496"/>
                      <a:pt x="4552" y="7496"/>
                    </a:cubicBezTo>
                    <a:cubicBezTo>
                      <a:pt x="5365" y="7496"/>
                      <a:pt x="8755" y="7231"/>
                      <a:pt x="8755" y="2812"/>
                    </a:cubicBezTo>
                    <a:cubicBezTo>
                      <a:pt x="8755" y="557"/>
                      <a:pt x="7633" y="1"/>
                      <a:pt x="6524" y="1"/>
                    </a:cubicBezTo>
                    <a:cubicBezTo>
                      <a:pt x="5444" y="1"/>
                      <a:pt x="4378" y="529"/>
                      <a:pt x="4378" y="529"/>
                    </a:cubicBezTo>
                    <a:cubicBezTo>
                      <a:pt x="4378" y="529"/>
                      <a:pt x="3312" y="1"/>
                      <a:pt x="2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6"/>
              <p:cNvSpPr/>
              <p:nvPr/>
            </p:nvSpPr>
            <p:spPr>
              <a:xfrm>
                <a:off x="3620050" y="3537750"/>
                <a:ext cx="159375" cy="187400"/>
              </a:xfrm>
              <a:custGeom>
                <a:avLst/>
                <a:gdLst/>
                <a:ahLst/>
                <a:cxnLst/>
                <a:rect l="l" t="t" r="r" b="b"/>
                <a:pathLst>
                  <a:path w="6375" h="7496" extrusionOk="0">
                    <a:moveTo>
                      <a:pt x="2231" y="0"/>
                    </a:moveTo>
                    <a:cubicBezTo>
                      <a:pt x="1123" y="0"/>
                      <a:pt x="1" y="557"/>
                      <a:pt x="1" y="2811"/>
                    </a:cubicBezTo>
                    <a:cubicBezTo>
                      <a:pt x="1" y="7231"/>
                      <a:pt x="3392" y="7496"/>
                      <a:pt x="4205" y="7496"/>
                    </a:cubicBezTo>
                    <a:cubicBezTo>
                      <a:pt x="4315" y="7496"/>
                      <a:pt x="4378" y="7491"/>
                      <a:pt x="4378" y="7491"/>
                    </a:cubicBezTo>
                    <a:cubicBezTo>
                      <a:pt x="4378" y="7491"/>
                      <a:pt x="4440" y="7496"/>
                      <a:pt x="4548" y="7496"/>
                    </a:cubicBezTo>
                    <a:cubicBezTo>
                      <a:pt x="4871" y="7496"/>
                      <a:pt x="5607" y="7454"/>
                      <a:pt x="6375" y="7122"/>
                    </a:cubicBezTo>
                    <a:lnTo>
                      <a:pt x="6375" y="7122"/>
                    </a:lnTo>
                    <a:cubicBezTo>
                      <a:pt x="5934" y="7196"/>
                      <a:pt x="5529" y="7232"/>
                      <a:pt x="5159" y="7232"/>
                    </a:cubicBezTo>
                    <a:cubicBezTo>
                      <a:pt x="2918" y="7232"/>
                      <a:pt x="1929" y="5894"/>
                      <a:pt x="1625" y="3392"/>
                    </a:cubicBezTo>
                    <a:cubicBezTo>
                      <a:pt x="1272" y="477"/>
                      <a:pt x="3637" y="241"/>
                      <a:pt x="3637" y="241"/>
                    </a:cubicBezTo>
                    <a:cubicBezTo>
                      <a:pt x="3245" y="117"/>
                      <a:pt x="2740" y="0"/>
                      <a:pt x="2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6"/>
              <p:cNvSpPr/>
              <p:nvPr/>
            </p:nvSpPr>
            <p:spPr>
              <a:xfrm>
                <a:off x="3729150" y="3550400"/>
                <a:ext cx="104550" cy="104575"/>
              </a:xfrm>
              <a:custGeom>
                <a:avLst/>
                <a:gdLst/>
                <a:ahLst/>
                <a:cxnLst/>
                <a:rect l="l" t="t" r="r" b="b"/>
                <a:pathLst>
                  <a:path w="4182" h="4183" extrusionOk="0">
                    <a:moveTo>
                      <a:pt x="2091" y="0"/>
                    </a:moveTo>
                    <a:cubicBezTo>
                      <a:pt x="935" y="0"/>
                      <a:pt x="0" y="936"/>
                      <a:pt x="0" y="2092"/>
                    </a:cubicBezTo>
                    <a:cubicBezTo>
                      <a:pt x="0" y="3246"/>
                      <a:pt x="935" y="4182"/>
                      <a:pt x="2091" y="4182"/>
                    </a:cubicBezTo>
                    <a:cubicBezTo>
                      <a:pt x="3245" y="4182"/>
                      <a:pt x="4181" y="3246"/>
                      <a:pt x="4181" y="2092"/>
                    </a:cubicBezTo>
                    <a:cubicBezTo>
                      <a:pt x="4181" y="936"/>
                      <a:pt x="3245" y="0"/>
                      <a:pt x="20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6"/>
              <p:cNvSpPr/>
              <p:nvPr/>
            </p:nvSpPr>
            <p:spPr>
              <a:xfrm>
                <a:off x="3778750" y="3559950"/>
                <a:ext cx="47525" cy="72775"/>
              </a:xfrm>
              <a:custGeom>
                <a:avLst/>
                <a:gdLst/>
                <a:ahLst/>
                <a:cxnLst/>
                <a:rect l="l" t="t" r="r" b="b"/>
                <a:pathLst>
                  <a:path w="1901" h="2911" extrusionOk="0">
                    <a:moveTo>
                      <a:pt x="373" y="1"/>
                    </a:moveTo>
                    <a:cubicBezTo>
                      <a:pt x="0" y="1"/>
                      <a:pt x="108" y="396"/>
                      <a:pt x="277" y="552"/>
                    </a:cubicBezTo>
                    <a:cubicBezTo>
                      <a:pt x="277" y="552"/>
                      <a:pt x="1089" y="1102"/>
                      <a:pt x="800" y="2149"/>
                    </a:cubicBezTo>
                    <a:cubicBezTo>
                      <a:pt x="647" y="2708"/>
                      <a:pt x="790" y="2910"/>
                      <a:pt x="1002" y="2910"/>
                    </a:cubicBezTo>
                    <a:cubicBezTo>
                      <a:pt x="1187" y="2910"/>
                      <a:pt x="1425" y="2754"/>
                      <a:pt x="1560" y="2545"/>
                    </a:cubicBezTo>
                    <a:cubicBezTo>
                      <a:pt x="1849" y="2098"/>
                      <a:pt x="1901" y="594"/>
                      <a:pt x="918" y="154"/>
                    </a:cubicBezTo>
                    <a:cubicBezTo>
                      <a:pt x="673" y="44"/>
                      <a:pt x="497" y="1"/>
                      <a:pt x="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6"/>
              <p:cNvSpPr/>
              <p:nvPr/>
            </p:nvSpPr>
            <p:spPr>
              <a:xfrm>
                <a:off x="3863925" y="3523200"/>
                <a:ext cx="269300" cy="204175"/>
              </a:xfrm>
              <a:custGeom>
                <a:avLst/>
                <a:gdLst/>
                <a:ahLst/>
                <a:cxnLst/>
                <a:rect l="l" t="t" r="r" b="b"/>
                <a:pathLst>
                  <a:path w="10772" h="8167" extrusionOk="0">
                    <a:moveTo>
                      <a:pt x="7122" y="0"/>
                    </a:moveTo>
                    <a:cubicBezTo>
                      <a:pt x="5793" y="0"/>
                      <a:pt x="4463" y="1249"/>
                      <a:pt x="4463" y="1249"/>
                    </a:cubicBezTo>
                    <a:cubicBezTo>
                      <a:pt x="4463" y="1249"/>
                      <a:pt x="4101" y="1189"/>
                      <a:pt x="3602" y="1189"/>
                    </a:cubicBezTo>
                    <a:cubicBezTo>
                      <a:pt x="2281" y="1189"/>
                      <a:pt x="1" y="1612"/>
                      <a:pt x="938" y="4704"/>
                    </a:cubicBezTo>
                    <a:cubicBezTo>
                      <a:pt x="1813" y="7590"/>
                      <a:pt x="3638" y="8167"/>
                      <a:pt x="4956" y="8167"/>
                    </a:cubicBezTo>
                    <a:cubicBezTo>
                      <a:pt x="5832" y="8167"/>
                      <a:pt x="6484" y="7912"/>
                      <a:pt x="6484" y="7912"/>
                    </a:cubicBezTo>
                    <a:cubicBezTo>
                      <a:pt x="6484" y="7912"/>
                      <a:pt x="10772" y="6969"/>
                      <a:pt x="9315" y="2163"/>
                    </a:cubicBezTo>
                    <a:cubicBezTo>
                      <a:pt x="8813" y="506"/>
                      <a:pt x="7968" y="0"/>
                      <a:pt x="7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3863925" y="3552925"/>
                <a:ext cx="207225" cy="174450"/>
              </a:xfrm>
              <a:custGeom>
                <a:avLst/>
                <a:gdLst/>
                <a:ahLst/>
                <a:cxnLst/>
                <a:rect l="l" t="t" r="r" b="b"/>
                <a:pathLst>
                  <a:path w="8289" h="6978" extrusionOk="0">
                    <a:moveTo>
                      <a:pt x="3599" y="0"/>
                    </a:moveTo>
                    <a:cubicBezTo>
                      <a:pt x="2278" y="0"/>
                      <a:pt x="1" y="425"/>
                      <a:pt x="938" y="3515"/>
                    </a:cubicBezTo>
                    <a:cubicBezTo>
                      <a:pt x="1813" y="6401"/>
                      <a:pt x="3638" y="6978"/>
                      <a:pt x="4956" y="6978"/>
                    </a:cubicBezTo>
                    <a:cubicBezTo>
                      <a:pt x="5832" y="6978"/>
                      <a:pt x="6484" y="6723"/>
                      <a:pt x="6484" y="6723"/>
                    </a:cubicBezTo>
                    <a:cubicBezTo>
                      <a:pt x="6484" y="6723"/>
                      <a:pt x="7434" y="6514"/>
                      <a:pt x="8288" y="5792"/>
                    </a:cubicBezTo>
                    <a:lnTo>
                      <a:pt x="8288" y="5792"/>
                    </a:lnTo>
                    <a:cubicBezTo>
                      <a:pt x="7398" y="6233"/>
                      <a:pt x="6627" y="6445"/>
                      <a:pt x="5952" y="6445"/>
                    </a:cubicBezTo>
                    <a:cubicBezTo>
                      <a:pt x="4485" y="6445"/>
                      <a:pt x="3471" y="5441"/>
                      <a:pt x="2661" y="3600"/>
                    </a:cubicBezTo>
                    <a:cubicBezTo>
                      <a:pt x="1476" y="913"/>
                      <a:pt x="3672" y="0"/>
                      <a:pt x="3672" y="0"/>
                    </a:cubicBezTo>
                    <a:cubicBezTo>
                      <a:pt x="3648" y="0"/>
                      <a:pt x="3624" y="0"/>
                      <a:pt x="3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3986100" y="3536600"/>
                <a:ext cx="110250" cy="104550"/>
              </a:xfrm>
              <a:custGeom>
                <a:avLst/>
                <a:gdLst/>
                <a:ahLst/>
                <a:cxnLst/>
                <a:rect l="l" t="t" r="r" b="b"/>
                <a:pathLst>
                  <a:path w="4410" h="4182" extrusionOk="0">
                    <a:moveTo>
                      <a:pt x="2167" y="0"/>
                    </a:moveTo>
                    <a:cubicBezTo>
                      <a:pt x="1965" y="0"/>
                      <a:pt x="1761" y="29"/>
                      <a:pt x="1558" y="91"/>
                    </a:cubicBezTo>
                    <a:cubicBezTo>
                      <a:pt x="748" y="335"/>
                      <a:pt x="167" y="1045"/>
                      <a:pt x="83" y="1886"/>
                    </a:cubicBezTo>
                    <a:cubicBezTo>
                      <a:pt x="1" y="2727"/>
                      <a:pt x="433" y="3536"/>
                      <a:pt x="1179" y="3935"/>
                    </a:cubicBezTo>
                    <a:cubicBezTo>
                      <a:pt x="1488" y="4100"/>
                      <a:pt x="1827" y="4181"/>
                      <a:pt x="2163" y="4181"/>
                    </a:cubicBezTo>
                    <a:cubicBezTo>
                      <a:pt x="2637" y="4181"/>
                      <a:pt x="3108" y="4020"/>
                      <a:pt x="3490" y="3707"/>
                    </a:cubicBezTo>
                    <a:cubicBezTo>
                      <a:pt x="4144" y="3171"/>
                      <a:pt x="4410" y="2293"/>
                      <a:pt x="4164" y="1485"/>
                    </a:cubicBezTo>
                    <a:cubicBezTo>
                      <a:pt x="3891" y="581"/>
                      <a:pt x="3063" y="0"/>
                      <a:pt x="2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6"/>
              <p:cNvSpPr/>
              <p:nvPr/>
            </p:nvSpPr>
            <p:spPr>
              <a:xfrm>
                <a:off x="4023175" y="3545250"/>
                <a:ext cx="61525" cy="66200"/>
              </a:xfrm>
              <a:custGeom>
                <a:avLst/>
                <a:gdLst/>
                <a:ahLst/>
                <a:cxnLst/>
                <a:rect l="l" t="t" r="r" b="b"/>
                <a:pathLst>
                  <a:path w="2461" h="2648" extrusionOk="0">
                    <a:moveTo>
                      <a:pt x="711" y="0"/>
                    </a:moveTo>
                    <a:cubicBezTo>
                      <a:pt x="1" y="0"/>
                      <a:pt x="262" y="467"/>
                      <a:pt x="507" y="587"/>
                    </a:cubicBezTo>
                    <a:cubicBezTo>
                      <a:pt x="507" y="587"/>
                      <a:pt x="1445" y="879"/>
                      <a:pt x="1474" y="1966"/>
                    </a:cubicBezTo>
                    <a:cubicBezTo>
                      <a:pt x="1487" y="2466"/>
                      <a:pt x="1635" y="2648"/>
                      <a:pt x="1806" y="2648"/>
                    </a:cubicBezTo>
                    <a:cubicBezTo>
                      <a:pt x="2006" y="2648"/>
                      <a:pt x="2236" y="2400"/>
                      <a:pt x="2315" y="2124"/>
                    </a:cubicBezTo>
                    <a:cubicBezTo>
                      <a:pt x="2461" y="1612"/>
                      <a:pt x="2075" y="158"/>
                      <a:pt x="1006" y="21"/>
                    </a:cubicBezTo>
                    <a:cubicBezTo>
                      <a:pt x="893" y="7"/>
                      <a:pt x="79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6"/>
              <p:cNvSpPr/>
              <p:nvPr/>
            </p:nvSpPr>
            <p:spPr>
              <a:xfrm>
                <a:off x="3714375" y="3156950"/>
                <a:ext cx="150175" cy="394225"/>
              </a:xfrm>
              <a:custGeom>
                <a:avLst/>
                <a:gdLst/>
                <a:ahLst/>
                <a:cxnLst/>
                <a:rect l="l" t="t" r="r" b="b"/>
                <a:pathLst>
                  <a:path w="6007" h="15769" extrusionOk="0">
                    <a:moveTo>
                      <a:pt x="5783" y="0"/>
                    </a:moveTo>
                    <a:cubicBezTo>
                      <a:pt x="1" y="5989"/>
                      <a:pt x="444" y="15671"/>
                      <a:pt x="451" y="15769"/>
                    </a:cubicBezTo>
                    <a:lnTo>
                      <a:pt x="760" y="15752"/>
                    </a:lnTo>
                    <a:cubicBezTo>
                      <a:pt x="756" y="15657"/>
                      <a:pt x="320" y="6106"/>
                      <a:pt x="6006" y="217"/>
                    </a:cubicBezTo>
                    <a:lnTo>
                      <a:pt x="57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3790150" y="3158475"/>
                <a:ext cx="188125" cy="398675"/>
              </a:xfrm>
              <a:custGeom>
                <a:avLst/>
                <a:gdLst/>
                <a:ahLst/>
                <a:cxnLst/>
                <a:rect l="l" t="t" r="r" b="b"/>
                <a:pathLst>
                  <a:path w="7525" h="15947" extrusionOk="0">
                    <a:moveTo>
                      <a:pt x="2715" y="0"/>
                    </a:moveTo>
                    <a:lnTo>
                      <a:pt x="2715" y="0"/>
                    </a:lnTo>
                    <a:cubicBezTo>
                      <a:pt x="0" y="8385"/>
                      <a:pt x="7231" y="15872"/>
                      <a:pt x="7304" y="15947"/>
                    </a:cubicBezTo>
                    <a:lnTo>
                      <a:pt x="7525" y="15728"/>
                    </a:lnTo>
                    <a:cubicBezTo>
                      <a:pt x="7454" y="15654"/>
                      <a:pt x="354" y="8302"/>
                      <a:pt x="3012" y="95"/>
                    </a:cubicBezTo>
                    <a:lnTo>
                      <a:pt x="27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3642900" y="3159650"/>
                <a:ext cx="223375" cy="227875"/>
              </a:xfrm>
              <a:custGeom>
                <a:avLst/>
                <a:gdLst/>
                <a:ahLst/>
                <a:cxnLst/>
                <a:rect l="l" t="t" r="r" b="b"/>
                <a:pathLst>
                  <a:path w="8935" h="9115" extrusionOk="0">
                    <a:moveTo>
                      <a:pt x="7967" y="1"/>
                    </a:moveTo>
                    <a:cubicBezTo>
                      <a:pt x="6192" y="1"/>
                      <a:pt x="1188" y="758"/>
                      <a:pt x="0" y="9114"/>
                    </a:cubicBezTo>
                    <a:cubicBezTo>
                      <a:pt x="5054" y="8863"/>
                      <a:pt x="8935" y="4169"/>
                      <a:pt x="8595" y="38"/>
                    </a:cubicBezTo>
                    <a:cubicBezTo>
                      <a:pt x="8595" y="38"/>
                      <a:pt x="8360" y="1"/>
                      <a:pt x="7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3642900" y="3159650"/>
                <a:ext cx="214900" cy="227875"/>
              </a:xfrm>
              <a:custGeom>
                <a:avLst/>
                <a:gdLst/>
                <a:ahLst/>
                <a:cxnLst/>
                <a:rect l="l" t="t" r="r" b="b"/>
                <a:pathLst>
                  <a:path w="8596" h="9115" extrusionOk="0">
                    <a:moveTo>
                      <a:pt x="7967" y="1"/>
                    </a:moveTo>
                    <a:cubicBezTo>
                      <a:pt x="6192" y="1"/>
                      <a:pt x="1188" y="758"/>
                      <a:pt x="0" y="9114"/>
                    </a:cubicBezTo>
                    <a:cubicBezTo>
                      <a:pt x="0" y="9114"/>
                      <a:pt x="2931" y="2919"/>
                      <a:pt x="8595" y="38"/>
                    </a:cubicBezTo>
                    <a:cubicBezTo>
                      <a:pt x="8595" y="38"/>
                      <a:pt x="8360" y="1"/>
                      <a:pt x="7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3698050" y="3160550"/>
                <a:ext cx="160225" cy="139475"/>
              </a:xfrm>
              <a:custGeom>
                <a:avLst/>
                <a:gdLst/>
                <a:ahLst/>
                <a:cxnLst/>
                <a:rect l="l" t="t" r="r" b="b"/>
                <a:pathLst>
                  <a:path w="6409" h="5579" extrusionOk="0">
                    <a:moveTo>
                      <a:pt x="6389" y="1"/>
                    </a:moveTo>
                    <a:cubicBezTo>
                      <a:pt x="6389" y="1"/>
                      <a:pt x="2205" y="2080"/>
                      <a:pt x="0" y="5579"/>
                    </a:cubicBezTo>
                    <a:cubicBezTo>
                      <a:pt x="1911" y="3390"/>
                      <a:pt x="3975" y="1574"/>
                      <a:pt x="6406" y="210"/>
                    </a:cubicBezTo>
                    <a:cubicBezTo>
                      <a:pt x="6408" y="109"/>
                      <a:pt x="6408" y="105"/>
                      <a:pt x="6406" y="105"/>
                    </a:cubicBezTo>
                    <a:cubicBezTo>
                      <a:pt x="6406" y="105"/>
                      <a:pt x="6406" y="105"/>
                      <a:pt x="6405" y="105"/>
                    </a:cubicBezTo>
                    <a:cubicBezTo>
                      <a:pt x="6402" y="105"/>
                      <a:pt x="6397" y="101"/>
                      <a:pt x="6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3642900" y="3205250"/>
                <a:ext cx="122625" cy="182275"/>
              </a:xfrm>
              <a:custGeom>
                <a:avLst/>
                <a:gdLst/>
                <a:ahLst/>
                <a:cxnLst/>
                <a:rect l="l" t="t" r="r" b="b"/>
                <a:pathLst>
                  <a:path w="4905" h="7291" extrusionOk="0">
                    <a:moveTo>
                      <a:pt x="3284" y="0"/>
                    </a:moveTo>
                    <a:cubicBezTo>
                      <a:pt x="1845" y="1307"/>
                      <a:pt x="536" y="3527"/>
                      <a:pt x="0" y="7290"/>
                    </a:cubicBezTo>
                    <a:cubicBezTo>
                      <a:pt x="1502" y="7216"/>
                      <a:pt x="2898" y="6747"/>
                      <a:pt x="4113" y="6020"/>
                    </a:cubicBezTo>
                    <a:cubicBezTo>
                      <a:pt x="4905" y="3552"/>
                      <a:pt x="4128" y="1412"/>
                      <a:pt x="3284" y="0"/>
                    </a:cubicBezTo>
                    <a:close/>
                  </a:path>
                </a:pathLst>
              </a:custGeom>
              <a:solidFill>
                <a:srgbClr val="002899">
                  <a:alpha val="4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3848200" y="3087875"/>
                <a:ext cx="64400" cy="80075"/>
              </a:xfrm>
              <a:custGeom>
                <a:avLst/>
                <a:gdLst/>
                <a:ahLst/>
                <a:cxnLst/>
                <a:rect l="l" t="t" r="r" b="b"/>
                <a:pathLst>
                  <a:path w="2576" h="3203" extrusionOk="0">
                    <a:moveTo>
                      <a:pt x="1434" y="1"/>
                    </a:moveTo>
                    <a:cubicBezTo>
                      <a:pt x="1203" y="1"/>
                      <a:pt x="983" y="141"/>
                      <a:pt x="895" y="371"/>
                    </a:cubicBezTo>
                    <a:lnTo>
                      <a:pt x="100" y="2435"/>
                    </a:lnTo>
                    <a:cubicBezTo>
                      <a:pt x="1" y="2689"/>
                      <a:pt x="100" y="2976"/>
                      <a:pt x="333" y="3117"/>
                    </a:cubicBezTo>
                    <a:lnTo>
                      <a:pt x="341" y="3122"/>
                    </a:lnTo>
                    <a:cubicBezTo>
                      <a:pt x="432" y="3176"/>
                      <a:pt x="532" y="3202"/>
                      <a:pt x="631" y="3202"/>
                    </a:cubicBezTo>
                    <a:cubicBezTo>
                      <a:pt x="809" y="3202"/>
                      <a:pt x="983" y="3117"/>
                      <a:pt x="1092" y="2961"/>
                    </a:cubicBezTo>
                    <a:lnTo>
                      <a:pt x="2370" y="1121"/>
                    </a:lnTo>
                    <a:cubicBezTo>
                      <a:pt x="2575" y="827"/>
                      <a:pt x="2465" y="418"/>
                      <a:pt x="2138" y="267"/>
                    </a:cubicBezTo>
                    <a:lnTo>
                      <a:pt x="1676" y="55"/>
                    </a:lnTo>
                    <a:cubicBezTo>
                      <a:pt x="1597" y="18"/>
                      <a:pt x="1515" y="1"/>
                      <a:pt x="1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3848200" y="3087875"/>
                <a:ext cx="61575" cy="79925"/>
              </a:xfrm>
              <a:custGeom>
                <a:avLst/>
                <a:gdLst/>
                <a:ahLst/>
                <a:cxnLst/>
                <a:rect l="l" t="t" r="r" b="b"/>
                <a:pathLst>
                  <a:path w="2463" h="3197" extrusionOk="0">
                    <a:moveTo>
                      <a:pt x="1434" y="1"/>
                    </a:moveTo>
                    <a:cubicBezTo>
                      <a:pt x="1203" y="1"/>
                      <a:pt x="983" y="141"/>
                      <a:pt x="895" y="371"/>
                    </a:cubicBezTo>
                    <a:lnTo>
                      <a:pt x="100" y="2435"/>
                    </a:lnTo>
                    <a:cubicBezTo>
                      <a:pt x="1" y="2689"/>
                      <a:pt x="100" y="2977"/>
                      <a:pt x="333" y="3118"/>
                    </a:cubicBezTo>
                    <a:lnTo>
                      <a:pt x="341" y="3123"/>
                    </a:lnTo>
                    <a:cubicBezTo>
                      <a:pt x="405" y="3160"/>
                      <a:pt x="475" y="3185"/>
                      <a:pt x="547" y="3197"/>
                    </a:cubicBezTo>
                    <a:cubicBezTo>
                      <a:pt x="537" y="3108"/>
                      <a:pt x="548" y="3018"/>
                      <a:pt x="580" y="2934"/>
                    </a:cubicBezTo>
                    <a:lnTo>
                      <a:pt x="1375" y="870"/>
                    </a:lnTo>
                    <a:cubicBezTo>
                      <a:pt x="1464" y="640"/>
                      <a:pt x="1684" y="501"/>
                      <a:pt x="1915" y="501"/>
                    </a:cubicBezTo>
                    <a:cubicBezTo>
                      <a:pt x="1995" y="501"/>
                      <a:pt x="2077" y="518"/>
                      <a:pt x="2156" y="554"/>
                    </a:cubicBezTo>
                    <a:lnTo>
                      <a:pt x="2462" y="696"/>
                    </a:lnTo>
                    <a:cubicBezTo>
                      <a:pt x="2432" y="508"/>
                      <a:pt x="2310" y="348"/>
                      <a:pt x="2138" y="269"/>
                    </a:cubicBezTo>
                    <a:lnTo>
                      <a:pt x="1676" y="55"/>
                    </a:lnTo>
                    <a:cubicBezTo>
                      <a:pt x="1597" y="18"/>
                      <a:pt x="1515" y="1"/>
                      <a:pt x="1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9" name="Google Shape;1329;p46"/>
          <p:cNvSpPr/>
          <p:nvPr/>
        </p:nvSpPr>
        <p:spPr>
          <a:xfrm>
            <a:off x="4495960" y="6403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33"/>
        <p:cNvGrpSpPr/>
        <p:nvPr/>
      </p:nvGrpSpPr>
      <p:grpSpPr>
        <a:xfrm>
          <a:off x="0" y="0"/>
          <a:ext cx="0" cy="0"/>
          <a:chOff x="0" y="0"/>
          <a:chExt cx="0" cy="0"/>
        </a:xfrm>
      </p:grpSpPr>
      <p:sp>
        <p:nvSpPr>
          <p:cNvPr id="1334" name="Google Shape;1334;p47"/>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FRENCH FOOD VOCABULARY</a:t>
            </a:r>
            <a:endParaRPr/>
          </a:p>
        </p:txBody>
      </p:sp>
      <p:graphicFrame>
        <p:nvGraphicFramePr>
          <p:cNvPr id="1335" name="Google Shape;1335;p47"/>
          <p:cNvGraphicFramePr/>
          <p:nvPr/>
        </p:nvGraphicFramePr>
        <p:xfrm>
          <a:off x="713200" y="1382550"/>
          <a:ext cx="3000000" cy="3000000"/>
        </p:xfrm>
        <a:graphic>
          <a:graphicData uri="http://schemas.openxmlformats.org/drawingml/2006/table">
            <a:tbl>
              <a:tblPr>
                <a:noFill/>
                <a:tableStyleId>{0D349375-6F4C-4E0F-9FB1-8D2FD1ABD85A}</a:tableStyleId>
              </a:tblPr>
              <a:tblGrid>
                <a:gridCol w="1543500">
                  <a:extLst>
                    <a:ext uri="{9D8B030D-6E8A-4147-A177-3AD203B41FA5}">
                      <a16:colId xmlns:a16="http://schemas.microsoft.com/office/drawing/2014/main" val="20000"/>
                    </a:ext>
                  </a:extLst>
                </a:gridCol>
                <a:gridCol w="1543500">
                  <a:extLst>
                    <a:ext uri="{9D8B030D-6E8A-4147-A177-3AD203B41FA5}">
                      <a16:colId xmlns:a16="http://schemas.microsoft.com/office/drawing/2014/main" val="20001"/>
                    </a:ext>
                  </a:extLst>
                </a:gridCol>
                <a:gridCol w="1543500">
                  <a:extLst>
                    <a:ext uri="{9D8B030D-6E8A-4147-A177-3AD203B41FA5}">
                      <a16:colId xmlns:a16="http://schemas.microsoft.com/office/drawing/2014/main" val="20002"/>
                    </a:ext>
                  </a:extLst>
                </a:gridCol>
                <a:gridCol w="1543500">
                  <a:extLst>
                    <a:ext uri="{9D8B030D-6E8A-4147-A177-3AD203B41FA5}">
                      <a16:colId xmlns:a16="http://schemas.microsoft.com/office/drawing/2014/main" val="20003"/>
                    </a:ext>
                  </a:extLst>
                </a:gridCol>
                <a:gridCol w="1543500">
                  <a:extLst>
                    <a:ext uri="{9D8B030D-6E8A-4147-A177-3AD203B41FA5}">
                      <a16:colId xmlns:a16="http://schemas.microsoft.com/office/drawing/2014/main" val="20004"/>
                    </a:ext>
                  </a:extLst>
                </a:gridCol>
              </a:tblGrid>
              <a:tr h="396200">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FRUITS</a:t>
                      </a:r>
                      <a:endParaRPr sz="2100">
                        <a:solidFill>
                          <a:schemeClr val="dk1"/>
                        </a:solidFill>
                        <a:latin typeface="Fjalla One"/>
                        <a:ea typeface="Fjalla One"/>
                        <a:cs typeface="Fjalla One"/>
                        <a:sym typeface="Fjalla On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VEGETABLES</a:t>
                      </a:r>
                      <a:endParaRPr sz="2100">
                        <a:solidFill>
                          <a:schemeClr val="dk1"/>
                        </a:solidFill>
                        <a:latin typeface="Fjalla One"/>
                        <a:ea typeface="Fjalla One"/>
                        <a:cs typeface="Fjalla One"/>
                        <a:sym typeface="Fjalla On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MEATS</a:t>
                      </a:r>
                      <a:endParaRPr sz="2100">
                        <a:solidFill>
                          <a:schemeClr val="dk1"/>
                        </a:solidFill>
                        <a:latin typeface="Fjalla One"/>
                        <a:ea typeface="Fjalla One"/>
                        <a:cs typeface="Fjalla One"/>
                        <a:sym typeface="Fjalla On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DAIRY</a:t>
                      </a:r>
                      <a:endParaRPr sz="2100">
                        <a:solidFill>
                          <a:schemeClr val="dk1"/>
                        </a:solidFill>
                        <a:latin typeface="Fjalla One"/>
                        <a:ea typeface="Fjalla One"/>
                        <a:cs typeface="Fjalla One"/>
                        <a:sym typeface="Fjalla On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DESSERTS</a:t>
                      </a:r>
                      <a:endParaRPr sz="2100">
                        <a:solidFill>
                          <a:schemeClr val="dk1"/>
                        </a:solidFill>
                        <a:latin typeface="Fjalla One"/>
                        <a:ea typeface="Fjalla One"/>
                        <a:cs typeface="Fjalla One"/>
                        <a:sym typeface="Fjalla One"/>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fruit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légume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viande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babeurre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dessert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 abricot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 artichaut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L'agneau</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beurre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biscuit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 ananas</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Les asperges</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Les anchois</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crème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Les bonbons</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Une banane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Une aubergine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bifteck</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fromage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chocolat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Une cerise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carotte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dinde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glace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fromage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 raisin</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tomate</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porc</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lait</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gâteau</a:t>
                      </a:r>
                      <a:endParaRPr>
                        <a:solidFill>
                          <a:schemeClr val="dk1"/>
                        </a:solidFill>
                        <a:latin typeface="Montserrat"/>
                        <a:ea typeface="Montserrat"/>
                        <a:cs typeface="Montserrat"/>
                        <a:sym typeface="Montserrat"/>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1336" name="Google Shape;1336;p47"/>
          <p:cNvGrpSpPr/>
          <p:nvPr/>
        </p:nvGrpSpPr>
        <p:grpSpPr>
          <a:xfrm rot="10800000">
            <a:off x="6686569" y="-90916"/>
            <a:ext cx="929078" cy="836183"/>
            <a:chOff x="5860078" y="773234"/>
            <a:chExt cx="929078" cy="836183"/>
          </a:xfrm>
        </p:grpSpPr>
        <p:sp>
          <p:nvSpPr>
            <p:cNvPr id="1337" name="Google Shape;1337;p47"/>
            <p:cNvSpPr/>
            <p:nvPr/>
          </p:nvSpPr>
          <p:spPr>
            <a:xfrm>
              <a:off x="5860078" y="773234"/>
              <a:ext cx="929078" cy="836183"/>
            </a:xfrm>
            <a:custGeom>
              <a:avLst/>
              <a:gdLst/>
              <a:ahLst/>
              <a:cxnLst/>
              <a:rect l="l" t="t" r="r" b="b"/>
              <a:pathLst>
                <a:path w="60477" h="54439" extrusionOk="0">
                  <a:moveTo>
                    <a:pt x="53561" y="1"/>
                  </a:moveTo>
                  <a:cubicBezTo>
                    <a:pt x="47421" y="1"/>
                    <a:pt x="35016" y="7899"/>
                    <a:pt x="22966" y="19948"/>
                  </a:cubicBezTo>
                  <a:cubicBezTo>
                    <a:pt x="8484" y="34430"/>
                    <a:pt x="0" y="49426"/>
                    <a:pt x="4016" y="53442"/>
                  </a:cubicBezTo>
                  <a:cubicBezTo>
                    <a:pt x="4690" y="54116"/>
                    <a:pt x="5674" y="54438"/>
                    <a:pt x="6914" y="54438"/>
                  </a:cubicBezTo>
                  <a:cubicBezTo>
                    <a:pt x="13054" y="54438"/>
                    <a:pt x="25460" y="46540"/>
                    <a:pt x="37510" y="34490"/>
                  </a:cubicBezTo>
                  <a:cubicBezTo>
                    <a:pt x="51992" y="20007"/>
                    <a:pt x="60476" y="5013"/>
                    <a:pt x="56460" y="998"/>
                  </a:cubicBezTo>
                  <a:cubicBezTo>
                    <a:pt x="55786" y="323"/>
                    <a:pt x="54801" y="1"/>
                    <a:pt x="53561"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 name="Google Shape;1338;p47"/>
            <p:cNvGrpSpPr/>
            <p:nvPr/>
          </p:nvGrpSpPr>
          <p:grpSpPr>
            <a:xfrm>
              <a:off x="5860086" y="773234"/>
              <a:ext cx="929063" cy="836183"/>
              <a:chOff x="1976225" y="3030100"/>
              <a:chExt cx="1511900" cy="1360975"/>
            </a:xfrm>
          </p:grpSpPr>
          <p:sp>
            <p:nvSpPr>
              <p:cNvPr id="1339" name="Google Shape;1339;p47"/>
              <p:cNvSpPr/>
              <p:nvPr/>
            </p:nvSpPr>
            <p:spPr>
              <a:xfrm>
                <a:off x="1976225" y="3030100"/>
                <a:ext cx="1511900" cy="1360975"/>
              </a:xfrm>
              <a:custGeom>
                <a:avLst/>
                <a:gdLst/>
                <a:ahLst/>
                <a:cxnLst/>
                <a:rect l="l" t="t" r="r" b="b"/>
                <a:pathLst>
                  <a:path w="60476" h="54439" extrusionOk="0">
                    <a:moveTo>
                      <a:pt x="53561" y="1"/>
                    </a:moveTo>
                    <a:cubicBezTo>
                      <a:pt x="47421" y="1"/>
                      <a:pt x="35016" y="7899"/>
                      <a:pt x="22966" y="19948"/>
                    </a:cubicBezTo>
                    <a:cubicBezTo>
                      <a:pt x="8484" y="34430"/>
                      <a:pt x="0" y="49426"/>
                      <a:pt x="4016" y="53442"/>
                    </a:cubicBezTo>
                    <a:cubicBezTo>
                      <a:pt x="4690" y="54116"/>
                      <a:pt x="5674" y="54438"/>
                      <a:pt x="6914" y="54438"/>
                    </a:cubicBezTo>
                    <a:cubicBezTo>
                      <a:pt x="13054" y="54438"/>
                      <a:pt x="25458" y="46540"/>
                      <a:pt x="37510" y="34490"/>
                    </a:cubicBezTo>
                    <a:cubicBezTo>
                      <a:pt x="51992" y="20007"/>
                      <a:pt x="60476" y="5013"/>
                      <a:pt x="56460" y="998"/>
                    </a:cubicBezTo>
                    <a:cubicBezTo>
                      <a:pt x="55786" y="323"/>
                      <a:pt x="54801" y="1"/>
                      <a:pt x="53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2283100" y="3902075"/>
                <a:ext cx="182725" cy="298800"/>
              </a:xfrm>
              <a:custGeom>
                <a:avLst/>
                <a:gdLst/>
                <a:ahLst/>
                <a:cxnLst/>
                <a:rect l="l" t="t" r="r" b="b"/>
                <a:pathLst>
                  <a:path w="7309" h="11952" extrusionOk="0">
                    <a:moveTo>
                      <a:pt x="2386" y="1"/>
                    </a:moveTo>
                    <a:cubicBezTo>
                      <a:pt x="2261" y="1"/>
                      <a:pt x="2139" y="17"/>
                      <a:pt x="2019" y="50"/>
                    </a:cubicBezTo>
                    <a:cubicBezTo>
                      <a:pt x="499" y="469"/>
                      <a:pt x="0" y="3463"/>
                      <a:pt x="903" y="6736"/>
                    </a:cubicBezTo>
                    <a:cubicBezTo>
                      <a:pt x="1735" y="9750"/>
                      <a:pt x="3467" y="11951"/>
                      <a:pt x="4922" y="11951"/>
                    </a:cubicBezTo>
                    <a:cubicBezTo>
                      <a:pt x="5047" y="11951"/>
                      <a:pt x="5169" y="11935"/>
                      <a:pt x="5289" y="11902"/>
                    </a:cubicBezTo>
                    <a:cubicBezTo>
                      <a:pt x="6808" y="11483"/>
                      <a:pt x="7308" y="8491"/>
                      <a:pt x="6405" y="5216"/>
                    </a:cubicBezTo>
                    <a:cubicBezTo>
                      <a:pt x="5574" y="2202"/>
                      <a:pt x="3841" y="1"/>
                      <a:pt x="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2515975" y="3669225"/>
                <a:ext cx="182725" cy="298775"/>
              </a:xfrm>
              <a:custGeom>
                <a:avLst/>
                <a:gdLst/>
                <a:ahLst/>
                <a:cxnLst/>
                <a:rect l="l" t="t" r="r" b="b"/>
                <a:pathLst>
                  <a:path w="7309" h="11951" extrusionOk="0">
                    <a:moveTo>
                      <a:pt x="2386" y="1"/>
                    </a:moveTo>
                    <a:cubicBezTo>
                      <a:pt x="2261" y="1"/>
                      <a:pt x="2138" y="17"/>
                      <a:pt x="2019" y="50"/>
                    </a:cubicBezTo>
                    <a:cubicBezTo>
                      <a:pt x="500" y="469"/>
                      <a:pt x="1" y="3461"/>
                      <a:pt x="902" y="6735"/>
                    </a:cubicBezTo>
                    <a:cubicBezTo>
                      <a:pt x="1735" y="9750"/>
                      <a:pt x="3468" y="11951"/>
                      <a:pt x="4923" y="11951"/>
                    </a:cubicBezTo>
                    <a:cubicBezTo>
                      <a:pt x="5048" y="11951"/>
                      <a:pt x="5170" y="11935"/>
                      <a:pt x="5290" y="11902"/>
                    </a:cubicBezTo>
                    <a:cubicBezTo>
                      <a:pt x="6809" y="11482"/>
                      <a:pt x="7309" y="8489"/>
                      <a:pt x="6406" y="5216"/>
                    </a:cubicBezTo>
                    <a:cubicBezTo>
                      <a:pt x="5574" y="2200"/>
                      <a:pt x="3842" y="1"/>
                      <a:pt x="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2748850" y="3436325"/>
                <a:ext cx="182750" cy="298825"/>
              </a:xfrm>
              <a:custGeom>
                <a:avLst/>
                <a:gdLst/>
                <a:ahLst/>
                <a:cxnLst/>
                <a:rect l="l" t="t" r="r" b="b"/>
                <a:pathLst>
                  <a:path w="7310" h="11953" extrusionOk="0">
                    <a:moveTo>
                      <a:pt x="2386" y="1"/>
                    </a:moveTo>
                    <a:cubicBezTo>
                      <a:pt x="2262" y="1"/>
                      <a:pt x="2139" y="17"/>
                      <a:pt x="2020" y="50"/>
                    </a:cubicBezTo>
                    <a:cubicBezTo>
                      <a:pt x="500" y="469"/>
                      <a:pt x="0" y="3463"/>
                      <a:pt x="903" y="6736"/>
                    </a:cubicBezTo>
                    <a:cubicBezTo>
                      <a:pt x="1735" y="9751"/>
                      <a:pt x="3467" y="11953"/>
                      <a:pt x="4923" y="11953"/>
                    </a:cubicBezTo>
                    <a:cubicBezTo>
                      <a:pt x="5047" y="11953"/>
                      <a:pt x="5169" y="11937"/>
                      <a:pt x="5289" y="11904"/>
                    </a:cubicBezTo>
                    <a:cubicBezTo>
                      <a:pt x="6810" y="11484"/>
                      <a:pt x="7310" y="8491"/>
                      <a:pt x="6407" y="5218"/>
                    </a:cubicBezTo>
                    <a:cubicBezTo>
                      <a:pt x="5575" y="2202"/>
                      <a:pt x="3842" y="1"/>
                      <a:pt x="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2981750" y="3203425"/>
                <a:ext cx="182725" cy="298800"/>
              </a:xfrm>
              <a:custGeom>
                <a:avLst/>
                <a:gdLst/>
                <a:ahLst/>
                <a:cxnLst/>
                <a:rect l="l" t="t" r="r" b="b"/>
                <a:pathLst>
                  <a:path w="7309" h="11952" extrusionOk="0">
                    <a:moveTo>
                      <a:pt x="2386" y="1"/>
                    </a:moveTo>
                    <a:cubicBezTo>
                      <a:pt x="2261" y="1"/>
                      <a:pt x="2139" y="17"/>
                      <a:pt x="2019" y="50"/>
                    </a:cubicBezTo>
                    <a:cubicBezTo>
                      <a:pt x="499" y="469"/>
                      <a:pt x="0" y="3463"/>
                      <a:pt x="902" y="6736"/>
                    </a:cubicBezTo>
                    <a:cubicBezTo>
                      <a:pt x="1734" y="9752"/>
                      <a:pt x="3467" y="11951"/>
                      <a:pt x="4922" y="11951"/>
                    </a:cubicBezTo>
                    <a:cubicBezTo>
                      <a:pt x="5047" y="11951"/>
                      <a:pt x="5169" y="11935"/>
                      <a:pt x="5289" y="11902"/>
                    </a:cubicBezTo>
                    <a:cubicBezTo>
                      <a:pt x="6808" y="11484"/>
                      <a:pt x="7308" y="8491"/>
                      <a:pt x="6405" y="5218"/>
                    </a:cubicBezTo>
                    <a:cubicBezTo>
                      <a:pt x="5573" y="2202"/>
                      <a:pt x="3841" y="1"/>
                      <a:pt x="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 name="Google Shape;1344;p47"/>
          <p:cNvGrpSpPr/>
          <p:nvPr/>
        </p:nvGrpSpPr>
        <p:grpSpPr>
          <a:xfrm>
            <a:off x="8209520" y="742548"/>
            <a:ext cx="545057" cy="836356"/>
            <a:chOff x="4798608" y="1901048"/>
            <a:chExt cx="545057" cy="836356"/>
          </a:xfrm>
        </p:grpSpPr>
        <p:sp>
          <p:nvSpPr>
            <p:cNvPr id="1345" name="Google Shape;1345;p47"/>
            <p:cNvSpPr/>
            <p:nvPr/>
          </p:nvSpPr>
          <p:spPr>
            <a:xfrm>
              <a:off x="4798608" y="1901048"/>
              <a:ext cx="545057" cy="836356"/>
            </a:xfrm>
            <a:custGeom>
              <a:avLst/>
              <a:gdLst/>
              <a:ahLst/>
              <a:cxnLst/>
              <a:rect l="l" t="t" r="r" b="b"/>
              <a:pathLst>
                <a:path w="27483" h="42171" extrusionOk="0">
                  <a:moveTo>
                    <a:pt x="16710" y="0"/>
                  </a:moveTo>
                  <a:cubicBezTo>
                    <a:pt x="16649" y="0"/>
                    <a:pt x="16582" y="13"/>
                    <a:pt x="16511" y="41"/>
                  </a:cubicBezTo>
                  <a:cubicBezTo>
                    <a:pt x="14523" y="827"/>
                    <a:pt x="13269" y="2577"/>
                    <a:pt x="13159" y="4620"/>
                  </a:cubicBezTo>
                  <a:cubicBezTo>
                    <a:pt x="11222" y="4902"/>
                    <a:pt x="9734" y="6570"/>
                    <a:pt x="9734" y="8584"/>
                  </a:cubicBezTo>
                  <a:cubicBezTo>
                    <a:pt x="9734" y="8796"/>
                    <a:pt x="9751" y="9007"/>
                    <a:pt x="9784" y="9217"/>
                  </a:cubicBezTo>
                  <a:cubicBezTo>
                    <a:pt x="4812" y="10873"/>
                    <a:pt x="1227" y="15564"/>
                    <a:pt x="1227" y="21092"/>
                  </a:cubicBezTo>
                  <a:cubicBezTo>
                    <a:pt x="1227" y="21719"/>
                    <a:pt x="1274" y="22345"/>
                    <a:pt x="1366" y="22964"/>
                  </a:cubicBezTo>
                  <a:cubicBezTo>
                    <a:pt x="367" y="24077"/>
                    <a:pt x="1" y="25621"/>
                    <a:pt x="394" y="27064"/>
                  </a:cubicBezTo>
                  <a:lnTo>
                    <a:pt x="2434" y="42171"/>
                  </a:lnTo>
                  <a:lnTo>
                    <a:pt x="25049" y="42171"/>
                  </a:lnTo>
                  <a:lnTo>
                    <a:pt x="27091" y="27064"/>
                  </a:lnTo>
                  <a:cubicBezTo>
                    <a:pt x="27483" y="25621"/>
                    <a:pt x="27116" y="24077"/>
                    <a:pt x="26117" y="22964"/>
                  </a:cubicBezTo>
                  <a:cubicBezTo>
                    <a:pt x="26211" y="22345"/>
                    <a:pt x="26258" y="21719"/>
                    <a:pt x="26258" y="21092"/>
                  </a:cubicBezTo>
                  <a:cubicBezTo>
                    <a:pt x="26258" y="15564"/>
                    <a:pt x="22673" y="10873"/>
                    <a:pt x="17701" y="9217"/>
                  </a:cubicBezTo>
                  <a:cubicBezTo>
                    <a:pt x="17734" y="9007"/>
                    <a:pt x="17751" y="8796"/>
                    <a:pt x="17751" y="8584"/>
                  </a:cubicBezTo>
                  <a:cubicBezTo>
                    <a:pt x="17751" y="6549"/>
                    <a:pt x="16233" y="4868"/>
                    <a:pt x="14267" y="4612"/>
                  </a:cubicBezTo>
                  <a:cubicBezTo>
                    <a:pt x="14283" y="4394"/>
                    <a:pt x="14313" y="4177"/>
                    <a:pt x="14356" y="3964"/>
                  </a:cubicBezTo>
                  <a:cubicBezTo>
                    <a:pt x="14622" y="2607"/>
                    <a:pt x="15528" y="1603"/>
                    <a:pt x="16803" y="1100"/>
                  </a:cubicBezTo>
                  <a:cubicBezTo>
                    <a:pt x="17383" y="870"/>
                    <a:pt x="17220" y="0"/>
                    <a:pt x="1671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 name="Google Shape;1346;p47"/>
            <p:cNvGrpSpPr/>
            <p:nvPr/>
          </p:nvGrpSpPr>
          <p:grpSpPr>
            <a:xfrm>
              <a:off x="4803328" y="1901048"/>
              <a:ext cx="535616" cy="836356"/>
              <a:chOff x="2422575" y="1322725"/>
              <a:chExt cx="675175" cy="1054275"/>
            </a:xfrm>
          </p:grpSpPr>
          <p:sp>
            <p:nvSpPr>
              <p:cNvPr id="1347" name="Google Shape;1347;p47"/>
              <p:cNvSpPr/>
              <p:nvPr/>
            </p:nvSpPr>
            <p:spPr>
              <a:xfrm>
                <a:off x="2447300" y="1537150"/>
                <a:ext cx="625775" cy="625775"/>
              </a:xfrm>
              <a:custGeom>
                <a:avLst/>
                <a:gdLst/>
                <a:ahLst/>
                <a:cxnLst/>
                <a:rect l="l" t="t" r="r" b="b"/>
                <a:pathLst>
                  <a:path w="25031" h="25031" extrusionOk="0">
                    <a:moveTo>
                      <a:pt x="12515" y="1"/>
                    </a:moveTo>
                    <a:cubicBezTo>
                      <a:pt x="9196" y="1"/>
                      <a:pt x="6012" y="1318"/>
                      <a:pt x="3666" y="3666"/>
                    </a:cubicBezTo>
                    <a:cubicBezTo>
                      <a:pt x="1320" y="6013"/>
                      <a:pt x="0" y="9196"/>
                      <a:pt x="0" y="12515"/>
                    </a:cubicBezTo>
                    <a:cubicBezTo>
                      <a:pt x="0" y="15835"/>
                      <a:pt x="1320" y="19017"/>
                      <a:pt x="3666" y="21365"/>
                    </a:cubicBezTo>
                    <a:cubicBezTo>
                      <a:pt x="6012" y="23711"/>
                      <a:pt x="9196" y="25031"/>
                      <a:pt x="12515" y="25031"/>
                    </a:cubicBezTo>
                    <a:cubicBezTo>
                      <a:pt x="15835" y="25031"/>
                      <a:pt x="19019" y="23711"/>
                      <a:pt x="21365" y="21365"/>
                    </a:cubicBezTo>
                    <a:cubicBezTo>
                      <a:pt x="23711" y="19017"/>
                      <a:pt x="25030" y="15835"/>
                      <a:pt x="25030" y="12515"/>
                    </a:cubicBezTo>
                    <a:cubicBezTo>
                      <a:pt x="25030" y="9196"/>
                      <a:pt x="23711" y="6013"/>
                      <a:pt x="21365" y="3666"/>
                    </a:cubicBezTo>
                    <a:cubicBezTo>
                      <a:pt x="19019" y="1318"/>
                      <a:pt x="15835" y="1"/>
                      <a:pt x="12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2422575" y="1858275"/>
                <a:ext cx="675175" cy="518725"/>
              </a:xfrm>
              <a:custGeom>
                <a:avLst/>
                <a:gdLst/>
                <a:ahLst/>
                <a:cxnLst/>
                <a:rect l="l" t="t" r="r" b="b"/>
                <a:pathLst>
                  <a:path w="27007" h="20749" extrusionOk="0">
                    <a:moveTo>
                      <a:pt x="4576" y="0"/>
                    </a:moveTo>
                    <a:cubicBezTo>
                      <a:pt x="2049" y="0"/>
                      <a:pt x="0" y="2016"/>
                      <a:pt x="0" y="4501"/>
                    </a:cubicBezTo>
                    <a:cubicBezTo>
                      <a:pt x="2" y="4888"/>
                      <a:pt x="55" y="5271"/>
                      <a:pt x="156" y="5644"/>
                    </a:cubicBezTo>
                    <a:lnTo>
                      <a:pt x="2196" y="20749"/>
                    </a:lnTo>
                    <a:lnTo>
                      <a:pt x="24811" y="20749"/>
                    </a:lnTo>
                    <a:lnTo>
                      <a:pt x="26852" y="5644"/>
                    </a:lnTo>
                    <a:cubicBezTo>
                      <a:pt x="26954" y="5271"/>
                      <a:pt x="27005" y="4888"/>
                      <a:pt x="27007" y="4501"/>
                    </a:cubicBezTo>
                    <a:cubicBezTo>
                      <a:pt x="27007" y="2016"/>
                      <a:pt x="24958" y="0"/>
                      <a:pt x="22431" y="0"/>
                    </a:cubicBezTo>
                    <a:cubicBezTo>
                      <a:pt x="20247" y="0"/>
                      <a:pt x="18422" y="1508"/>
                      <a:pt x="17968" y="3524"/>
                    </a:cubicBezTo>
                    <a:cubicBezTo>
                      <a:pt x="17514" y="1508"/>
                      <a:pt x="15688" y="0"/>
                      <a:pt x="13504" y="0"/>
                    </a:cubicBezTo>
                    <a:cubicBezTo>
                      <a:pt x="11319" y="0"/>
                      <a:pt x="9495" y="1508"/>
                      <a:pt x="9040" y="3524"/>
                    </a:cubicBezTo>
                    <a:cubicBezTo>
                      <a:pt x="8586" y="1508"/>
                      <a:pt x="6762" y="0"/>
                      <a:pt x="4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2642475" y="1972400"/>
                <a:ext cx="33425" cy="381050"/>
              </a:xfrm>
              <a:custGeom>
                <a:avLst/>
                <a:gdLst/>
                <a:ahLst/>
                <a:cxnLst/>
                <a:rect l="l" t="t" r="r" b="b"/>
                <a:pathLst>
                  <a:path w="1337" h="15242" extrusionOk="0">
                    <a:moveTo>
                      <a:pt x="271" y="0"/>
                    </a:moveTo>
                    <a:cubicBezTo>
                      <a:pt x="134" y="0"/>
                      <a:pt x="1" y="88"/>
                      <a:pt x="10" y="265"/>
                    </a:cubicBezTo>
                    <a:cubicBezTo>
                      <a:pt x="268" y="5169"/>
                      <a:pt x="524" y="10073"/>
                      <a:pt x="779" y="14977"/>
                    </a:cubicBezTo>
                    <a:cubicBezTo>
                      <a:pt x="789" y="15153"/>
                      <a:pt x="930" y="15241"/>
                      <a:pt x="1068" y="15241"/>
                    </a:cubicBezTo>
                    <a:cubicBezTo>
                      <a:pt x="1205" y="15241"/>
                      <a:pt x="1337" y="15153"/>
                      <a:pt x="1328" y="14977"/>
                    </a:cubicBezTo>
                    <a:cubicBezTo>
                      <a:pt x="1072" y="10073"/>
                      <a:pt x="816" y="5169"/>
                      <a:pt x="560" y="265"/>
                    </a:cubicBezTo>
                    <a:cubicBezTo>
                      <a:pt x="551" y="89"/>
                      <a:pt x="408"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2844475" y="1972400"/>
                <a:ext cx="33400" cy="381050"/>
              </a:xfrm>
              <a:custGeom>
                <a:avLst/>
                <a:gdLst/>
                <a:ahLst/>
                <a:cxnLst/>
                <a:rect l="l" t="t" r="r" b="b"/>
                <a:pathLst>
                  <a:path w="1336" h="15242" extrusionOk="0">
                    <a:moveTo>
                      <a:pt x="1067" y="0"/>
                    </a:moveTo>
                    <a:cubicBezTo>
                      <a:pt x="930" y="0"/>
                      <a:pt x="788" y="89"/>
                      <a:pt x="779" y="265"/>
                    </a:cubicBezTo>
                    <a:cubicBezTo>
                      <a:pt x="521" y="5169"/>
                      <a:pt x="265" y="10073"/>
                      <a:pt x="9" y="14977"/>
                    </a:cubicBezTo>
                    <a:cubicBezTo>
                      <a:pt x="0" y="15153"/>
                      <a:pt x="132" y="15241"/>
                      <a:pt x="269" y="15241"/>
                    </a:cubicBezTo>
                    <a:cubicBezTo>
                      <a:pt x="407" y="15241"/>
                      <a:pt x="549" y="15153"/>
                      <a:pt x="559" y="14977"/>
                    </a:cubicBezTo>
                    <a:cubicBezTo>
                      <a:pt x="815" y="10073"/>
                      <a:pt x="1071" y="5169"/>
                      <a:pt x="1327" y="265"/>
                    </a:cubicBezTo>
                    <a:cubicBezTo>
                      <a:pt x="1336" y="88"/>
                      <a:pt x="1204"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2659975" y="1437150"/>
                <a:ext cx="200425" cy="200425"/>
              </a:xfrm>
              <a:custGeom>
                <a:avLst/>
                <a:gdLst/>
                <a:ahLst/>
                <a:cxnLst/>
                <a:rect l="l" t="t" r="r" b="b"/>
                <a:pathLst>
                  <a:path w="8017" h="8017" extrusionOk="0">
                    <a:moveTo>
                      <a:pt x="4009" y="0"/>
                    </a:moveTo>
                    <a:cubicBezTo>
                      <a:pt x="1795" y="0"/>
                      <a:pt x="0" y="1795"/>
                      <a:pt x="0" y="4007"/>
                    </a:cubicBezTo>
                    <a:cubicBezTo>
                      <a:pt x="0" y="6222"/>
                      <a:pt x="1795" y="8016"/>
                      <a:pt x="4009" y="8016"/>
                    </a:cubicBezTo>
                    <a:cubicBezTo>
                      <a:pt x="6222" y="8016"/>
                      <a:pt x="8017" y="6222"/>
                      <a:pt x="8017" y="4007"/>
                    </a:cubicBezTo>
                    <a:cubicBezTo>
                      <a:pt x="8017" y="1795"/>
                      <a:pt x="6222" y="0"/>
                      <a:pt x="40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2737625" y="1322725"/>
                <a:ext cx="113600" cy="153725"/>
              </a:xfrm>
              <a:custGeom>
                <a:avLst/>
                <a:gdLst/>
                <a:ahLst/>
                <a:cxnLst/>
                <a:rect l="l" t="t" r="r" b="b"/>
                <a:pathLst>
                  <a:path w="4544" h="6149" extrusionOk="0">
                    <a:moveTo>
                      <a:pt x="3872" y="0"/>
                    </a:moveTo>
                    <a:cubicBezTo>
                      <a:pt x="3810" y="0"/>
                      <a:pt x="3743" y="13"/>
                      <a:pt x="3672" y="41"/>
                    </a:cubicBezTo>
                    <a:cubicBezTo>
                      <a:pt x="1324" y="971"/>
                      <a:pt x="0" y="3241"/>
                      <a:pt x="373" y="5749"/>
                    </a:cubicBezTo>
                    <a:cubicBezTo>
                      <a:pt x="415" y="6028"/>
                      <a:pt x="608" y="6148"/>
                      <a:pt x="818" y="6148"/>
                    </a:cubicBezTo>
                    <a:cubicBezTo>
                      <a:pt x="1135" y="6148"/>
                      <a:pt x="1492" y="5875"/>
                      <a:pt x="1432" y="5460"/>
                    </a:cubicBezTo>
                    <a:lnTo>
                      <a:pt x="1432" y="5460"/>
                    </a:lnTo>
                    <a:cubicBezTo>
                      <a:pt x="1436" y="5491"/>
                      <a:pt x="1439" y="5504"/>
                      <a:pt x="1440" y="5504"/>
                    </a:cubicBezTo>
                    <a:cubicBezTo>
                      <a:pt x="1447" y="5504"/>
                      <a:pt x="1416" y="5158"/>
                      <a:pt x="1415" y="5081"/>
                    </a:cubicBezTo>
                    <a:cubicBezTo>
                      <a:pt x="1407" y="4706"/>
                      <a:pt x="1442" y="4331"/>
                      <a:pt x="1516" y="3964"/>
                    </a:cubicBezTo>
                    <a:cubicBezTo>
                      <a:pt x="1782" y="2607"/>
                      <a:pt x="2688" y="1603"/>
                      <a:pt x="3963" y="1100"/>
                    </a:cubicBezTo>
                    <a:cubicBezTo>
                      <a:pt x="4543" y="870"/>
                      <a:pt x="4381" y="0"/>
                      <a:pt x="38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53" name="Google Shape;1353;p47"/>
          <p:cNvSpPr/>
          <p:nvPr/>
        </p:nvSpPr>
        <p:spPr>
          <a:xfrm>
            <a:off x="1935761" y="1136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7486911" y="8930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5940660" y="5931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1216688" y="44775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5320985"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48"/>
          <p:cNvSpPr/>
          <p:nvPr/>
        </p:nvSpPr>
        <p:spPr>
          <a:xfrm>
            <a:off x="3165907" y="1456150"/>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FAMILY VOCABULARY</a:t>
            </a:r>
            <a:endParaRPr/>
          </a:p>
        </p:txBody>
      </p:sp>
      <p:sp>
        <p:nvSpPr>
          <p:cNvPr id="1364" name="Google Shape;1364;p48"/>
          <p:cNvSpPr txBox="1"/>
          <p:nvPr/>
        </p:nvSpPr>
        <p:spPr>
          <a:xfrm>
            <a:off x="713225" y="1456150"/>
            <a:ext cx="1223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PÈRE</a:t>
            </a:r>
            <a:endParaRPr sz="2100">
              <a:solidFill>
                <a:schemeClr val="dk1"/>
              </a:solidFill>
              <a:latin typeface="Fjalla One"/>
              <a:ea typeface="Fjalla One"/>
              <a:cs typeface="Fjalla One"/>
              <a:sym typeface="Fjalla One"/>
            </a:endParaRPr>
          </a:p>
        </p:txBody>
      </p:sp>
      <p:sp>
        <p:nvSpPr>
          <p:cNvPr id="1365" name="Google Shape;1365;p48"/>
          <p:cNvSpPr txBox="1"/>
          <p:nvPr/>
        </p:nvSpPr>
        <p:spPr>
          <a:xfrm>
            <a:off x="713227" y="1812850"/>
            <a:ext cx="1568100" cy="82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1366" name="Google Shape;1366;p48"/>
          <p:cNvSpPr txBox="1"/>
          <p:nvPr/>
        </p:nvSpPr>
        <p:spPr>
          <a:xfrm>
            <a:off x="7207251" y="1456150"/>
            <a:ext cx="1223400" cy="356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100">
                <a:solidFill>
                  <a:schemeClr val="dk1"/>
                </a:solidFill>
                <a:latin typeface="Fjalla One"/>
                <a:ea typeface="Fjalla One"/>
                <a:cs typeface="Fjalla One"/>
                <a:sym typeface="Fjalla One"/>
              </a:rPr>
              <a:t>TANTE</a:t>
            </a:r>
            <a:endParaRPr sz="2100">
              <a:solidFill>
                <a:schemeClr val="dk1"/>
              </a:solidFill>
              <a:latin typeface="Fjalla One"/>
              <a:ea typeface="Fjalla One"/>
              <a:cs typeface="Fjalla One"/>
              <a:sym typeface="Fjalla One"/>
            </a:endParaRPr>
          </a:p>
        </p:txBody>
      </p:sp>
      <p:sp>
        <p:nvSpPr>
          <p:cNvPr id="1367" name="Google Shape;1367;p48"/>
          <p:cNvSpPr txBox="1"/>
          <p:nvPr/>
        </p:nvSpPr>
        <p:spPr>
          <a:xfrm>
            <a:off x="6862676" y="1812850"/>
            <a:ext cx="1568100" cy="82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sp>
        <p:nvSpPr>
          <p:cNvPr id="1368" name="Google Shape;1368;p48"/>
          <p:cNvSpPr txBox="1"/>
          <p:nvPr/>
        </p:nvSpPr>
        <p:spPr>
          <a:xfrm>
            <a:off x="713225" y="3089325"/>
            <a:ext cx="1223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FRÈRE</a:t>
            </a:r>
            <a:endParaRPr sz="2100">
              <a:solidFill>
                <a:schemeClr val="dk1"/>
              </a:solidFill>
              <a:latin typeface="Fjalla One"/>
              <a:ea typeface="Fjalla One"/>
              <a:cs typeface="Fjalla One"/>
              <a:sym typeface="Fjalla One"/>
            </a:endParaRPr>
          </a:p>
        </p:txBody>
      </p:sp>
      <p:sp>
        <p:nvSpPr>
          <p:cNvPr id="1369" name="Google Shape;1369;p48"/>
          <p:cNvSpPr txBox="1"/>
          <p:nvPr/>
        </p:nvSpPr>
        <p:spPr>
          <a:xfrm>
            <a:off x="713227" y="3446025"/>
            <a:ext cx="1568100" cy="82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sp>
        <p:nvSpPr>
          <p:cNvPr id="1370" name="Google Shape;1370;p48"/>
          <p:cNvSpPr txBox="1"/>
          <p:nvPr/>
        </p:nvSpPr>
        <p:spPr>
          <a:xfrm>
            <a:off x="7207251" y="3089325"/>
            <a:ext cx="1223400" cy="356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100">
                <a:solidFill>
                  <a:schemeClr val="dk1"/>
                </a:solidFill>
                <a:latin typeface="Fjalla One"/>
                <a:ea typeface="Fjalla One"/>
                <a:cs typeface="Fjalla One"/>
                <a:sym typeface="Fjalla One"/>
              </a:rPr>
              <a:t>MÈRE</a:t>
            </a:r>
            <a:endParaRPr sz="2100">
              <a:solidFill>
                <a:schemeClr val="dk1"/>
              </a:solidFill>
              <a:latin typeface="Fjalla One"/>
              <a:ea typeface="Fjalla One"/>
              <a:cs typeface="Fjalla One"/>
              <a:sym typeface="Fjalla One"/>
            </a:endParaRPr>
          </a:p>
        </p:txBody>
      </p:sp>
      <p:sp>
        <p:nvSpPr>
          <p:cNvPr id="1371" name="Google Shape;1371;p48"/>
          <p:cNvSpPr txBox="1"/>
          <p:nvPr/>
        </p:nvSpPr>
        <p:spPr>
          <a:xfrm>
            <a:off x="6862675" y="3446025"/>
            <a:ext cx="1568100" cy="82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Saturn is a gas giant and has several rings</a:t>
            </a:r>
            <a:endParaRPr>
              <a:solidFill>
                <a:schemeClr val="dk1"/>
              </a:solidFill>
              <a:latin typeface="Montserrat"/>
              <a:ea typeface="Montserrat"/>
              <a:cs typeface="Montserrat"/>
              <a:sym typeface="Montserrat"/>
            </a:endParaRPr>
          </a:p>
        </p:txBody>
      </p:sp>
      <p:cxnSp>
        <p:nvCxnSpPr>
          <p:cNvPr id="1372" name="Google Shape;1372;p48"/>
          <p:cNvCxnSpPr>
            <a:stCxn id="1364" idx="3"/>
          </p:cNvCxnSpPr>
          <p:nvPr/>
        </p:nvCxnSpPr>
        <p:spPr>
          <a:xfrm>
            <a:off x="1936625" y="1634500"/>
            <a:ext cx="1053900" cy="5445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1373" name="Google Shape;1373;p48"/>
          <p:cNvCxnSpPr>
            <a:stCxn id="1368" idx="3"/>
          </p:cNvCxnSpPr>
          <p:nvPr/>
        </p:nvCxnSpPr>
        <p:spPr>
          <a:xfrm rot="10800000" flipH="1">
            <a:off x="1936625" y="2358375"/>
            <a:ext cx="2361000" cy="9093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1374" name="Google Shape;1374;p48"/>
          <p:cNvCxnSpPr>
            <a:stCxn id="1366" idx="1"/>
          </p:cNvCxnSpPr>
          <p:nvPr/>
        </p:nvCxnSpPr>
        <p:spPr>
          <a:xfrm flipH="1">
            <a:off x="6305451" y="1634500"/>
            <a:ext cx="901800" cy="4080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1375" name="Google Shape;1375;p48"/>
          <p:cNvCxnSpPr>
            <a:stCxn id="1370" idx="1"/>
          </p:cNvCxnSpPr>
          <p:nvPr/>
        </p:nvCxnSpPr>
        <p:spPr>
          <a:xfrm flipH="1">
            <a:off x="5305851" y="3267675"/>
            <a:ext cx="1901400" cy="466500"/>
          </a:xfrm>
          <a:prstGeom prst="curvedConnector3">
            <a:avLst>
              <a:gd name="adj1" fmla="val 50000"/>
            </a:avLst>
          </a:prstGeom>
          <a:noFill/>
          <a:ln w="19050" cap="flat" cmpd="sng">
            <a:solidFill>
              <a:schemeClr val="dk1"/>
            </a:solidFill>
            <a:prstDash val="solid"/>
            <a:round/>
            <a:headEnd type="none" w="med" len="med"/>
            <a:tailEnd type="oval" w="med" len="med"/>
          </a:ln>
        </p:spPr>
      </p:cxnSp>
      <p:sp>
        <p:nvSpPr>
          <p:cNvPr id="1376" name="Google Shape;1376;p48"/>
          <p:cNvSpPr/>
          <p:nvPr/>
        </p:nvSpPr>
        <p:spPr>
          <a:xfrm>
            <a:off x="7342211" y="754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5715738" y="8024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2227488" y="4319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2990536" y="33574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2438761" y="1253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6768336" y="27891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 name="Google Shape;1382;p48"/>
          <p:cNvGrpSpPr/>
          <p:nvPr/>
        </p:nvGrpSpPr>
        <p:grpSpPr>
          <a:xfrm>
            <a:off x="2720727" y="1456164"/>
            <a:ext cx="3702560" cy="2812171"/>
            <a:chOff x="2720727" y="1456164"/>
            <a:chExt cx="3702560" cy="2812171"/>
          </a:xfrm>
        </p:grpSpPr>
        <p:sp>
          <p:nvSpPr>
            <p:cNvPr id="1383" name="Google Shape;1383;p48"/>
            <p:cNvSpPr/>
            <p:nvPr/>
          </p:nvSpPr>
          <p:spPr>
            <a:xfrm>
              <a:off x="5061334" y="1708971"/>
              <a:ext cx="1120280" cy="864579"/>
            </a:xfrm>
            <a:custGeom>
              <a:avLst/>
              <a:gdLst/>
              <a:ahLst/>
              <a:cxnLst/>
              <a:rect l="l" t="t" r="r" b="b"/>
              <a:pathLst>
                <a:path w="37937" h="29278" extrusionOk="0">
                  <a:moveTo>
                    <a:pt x="24880" y="0"/>
                  </a:moveTo>
                  <a:cubicBezTo>
                    <a:pt x="23485" y="0"/>
                    <a:pt x="21645" y="644"/>
                    <a:pt x="19502" y="2921"/>
                  </a:cubicBezTo>
                  <a:cubicBezTo>
                    <a:pt x="16974" y="5607"/>
                    <a:pt x="14029" y="7619"/>
                    <a:pt x="11454" y="7619"/>
                  </a:cubicBezTo>
                  <a:cubicBezTo>
                    <a:pt x="10755" y="7619"/>
                    <a:pt x="10084" y="7470"/>
                    <a:pt x="9456" y="7148"/>
                  </a:cubicBezTo>
                  <a:cubicBezTo>
                    <a:pt x="8286" y="6545"/>
                    <a:pt x="6722" y="6337"/>
                    <a:pt x="5229" y="6337"/>
                  </a:cubicBezTo>
                  <a:cubicBezTo>
                    <a:pt x="2969" y="6337"/>
                    <a:pt x="871" y="6814"/>
                    <a:pt x="544" y="7121"/>
                  </a:cubicBezTo>
                  <a:cubicBezTo>
                    <a:pt x="0" y="7629"/>
                    <a:pt x="2376" y="25768"/>
                    <a:pt x="12087" y="27207"/>
                  </a:cubicBezTo>
                  <a:lnTo>
                    <a:pt x="17359" y="20811"/>
                  </a:lnTo>
                  <a:lnTo>
                    <a:pt x="14068" y="28224"/>
                  </a:lnTo>
                  <a:cubicBezTo>
                    <a:pt x="14068" y="28224"/>
                    <a:pt x="28691" y="29277"/>
                    <a:pt x="33442" y="29277"/>
                  </a:cubicBezTo>
                  <a:cubicBezTo>
                    <a:pt x="33696" y="29277"/>
                    <a:pt x="33922" y="29274"/>
                    <a:pt x="34116" y="29268"/>
                  </a:cubicBezTo>
                  <a:cubicBezTo>
                    <a:pt x="37936" y="29143"/>
                    <a:pt x="33845" y="2099"/>
                    <a:pt x="27760" y="1092"/>
                  </a:cubicBezTo>
                  <a:cubicBezTo>
                    <a:pt x="27760" y="1092"/>
                    <a:pt x="26697" y="0"/>
                    <a:pt x="24880" y="0"/>
                  </a:cubicBezTo>
                  <a:close/>
                </a:path>
              </a:pathLst>
            </a:custGeom>
            <a:solidFill>
              <a:srgbClr val="000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5107519" y="1702267"/>
              <a:ext cx="820875" cy="254932"/>
            </a:xfrm>
            <a:custGeom>
              <a:avLst/>
              <a:gdLst/>
              <a:ahLst/>
              <a:cxnLst/>
              <a:rect l="l" t="t" r="r" b="b"/>
              <a:pathLst>
                <a:path w="27798" h="8633" extrusionOk="0">
                  <a:moveTo>
                    <a:pt x="22508" y="0"/>
                  </a:moveTo>
                  <a:cubicBezTo>
                    <a:pt x="22472" y="0"/>
                    <a:pt x="22436" y="0"/>
                    <a:pt x="22400" y="1"/>
                  </a:cubicBezTo>
                  <a:cubicBezTo>
                    <a:pt x="20467" y="35"/>
                    <a:pt x="18845" y="1127"/>
                    <a:pt x="17523" y="2454"/>
                  </a:cubicBezTo>
                  <a:cubicBezTo>
                    <a:pt x="16176" y="3806"/>
                    <a:pt x="15074" y="5392"/>
                    <a:pt x="13630" y="6650"/>
                  </a:cubicBezTo>
                  <a:cubicBezTo>
                    <a:pt x="12816" y="7359"/>
                    <a:pt x="11836" y="8046"/>
                    <a:pt x="10730" y="8136"/>
                  </a:cubicBezTo>
                  <a:cubicBezTo>
                    <a:pt x="10635" y="8144"/>
                    <a:pt x="10539" y="8148"/>
                    <a:pt x="10445" y="8148"/>
                  </a:cubicBezTo>
                  <a:cubicBezTo>
                    <a:pt x="9330" y="8148"/>
                    <a:pt x="8268" y="7627"/>
                    <a:pt x="7334" y="7058"/>
                  </a:cubicBezTo>
                  <a:cubicBezTo>
                    <a:pt x="6279" y="6415"/>
                    <a:pt x="5277" y="5662"/>
                    <a:pt x="4107" y="5236"/>
                  </a:cubicBezTo>
                  <a:cubicBezTo>
                    <a:pt x="3495" y="5014"/>
                    <a:pt x="2853" y="4904"/>
                    <a:pt x="2210" y="4904"/>
                  </a:cubicBezTo>
                  <a:cubicBezTo>
                    <a:pt x="1551" y="4904"/>
                    <a:pt x="891" y="5020"/>
                    <a:pt x="266" y="5249"/>
                  </a:cubicBezTo>
                  <a:cubicBezTo>
                    <a:pt x="0" y="5346"/>
                    <a:pt x="77" y="5740"/>
                    <a:pt x="311" y="5740"/>
                  </a:cubicBezTo>
                  <a:cubicBezTo>
                    <a:pt x="338" y="5740"/>
                    <a:pt x="366" y="5735"/>
                    <a:pt x="396" y="5724"/>
                  </a:cubicBezTo>
                  <a:cubicBezTo>
                    <a:pt x="986" y="5507"/>
                    <a:pt x="1601" y="5396"/>
                    <a:pt x="2216" y="5396"/>
                  </a:cubicBezTo>
                  <a:cubicBezTo>
                    <a:pt x="2774" y="5396"/>
                    <a:pt x="3332" y="5487"/>
                    <a:pt x="3872" y="5673"/>
                  </a:cubicBezTo>
                  <a:cubicBezTo>
                    <a:pt x="4936" y="6040"/>
                    <a:pt x="5860" y="6713"/>
                    <a:pt x="6804" y="7307"/>
                  </a:cubicBezTo>
                  <a:cubicBezTo>
                    <a:pt x="7747" y="7901"/>
                    <a:pt x="8764" y="8445"/>
                    <a:pt x="9883" y="8597"/>
                  </a:cubicBezTo>
                  <a:cubicBezTo>
                    <a:pt x="10058" y="8621"/>
                    <a:pt x="10232" y="8632"/>
                    <a:pt x="10403" y="8632"/>
                  </a:cubicBezTo>
                  <a:cubicBezTo>
                    <a:pt x="11308" y="8632"/>
                    <a:pt x="12156" y="8311"/>
                    <a:pt x="12925" y="7804"/>
                  </a:cubicBezTo>
                  <a:cubicBezTo>
                    <a:pt x="14474" y="6784"/>
                    <a:pt x="15625" y="5304"/>
                    <a:pt x="16832" y="3924"/>
                  </a:cubicBezTo>
                  <a:cubicBezTo>
                    <a:pt x="18032" y="2554"/>
                    <a:pt x="19418" y="1107"/>
                    <a:pt x="21246" y="643"/>
                  </a:cubicBezTo>
                  <a:cubicBezTo>
                    <a:pt x="21665" y="537"/>
                    <a:pt x="22090" y="487"/>
                    <a:pt x="22514" y="487"/>
                  </a:cubicBezTo>
                  <a:cubicBezTo>
                    <a:pt x="24291" y="487"/>
                    <a:pt x="26047" y="1364"/>
                    <a:pt x="27279" y="2623"/>
                  </a:cubicBezTo>
                  <a:cubicBezTo>
                    <a:pt x="27330" y="2675"/>
                    <a:pt x="27388" y="2696"/>
                    <a:pt x="27443" y="2696"/>
                  </a:cubicBezTo>
                  <a:cubicBezTo>
                    <a:pt x="27630" y="2696"/>
                    <a:pt x="27797" y="2450"/>
                    <a:pt x="27626" y="2276"/>
                  </a:cubicBezTo>
                  <a:cubicBezTo>
                    <a:pt x="26295" y="916"/>
                    <a:pt x="24431" y="0"/>
                    <a:pt x="22508" y="0"/>
                  </a:cubicBezTo>
                  <a:close/>
                </a:path>
              </a:pathLst>
            </a:custGeom>
            <a:solidFill>
              <a:srgbClr val="000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5724489" y="1920228"/>
              <a:ext cx="138230" cy="225196"/>
            </a:xfrm>
            <a:custGeom>
              <a:avLst/>
              <a:gdLst/>
              <a:ahLst/>
              <a:cxnLst/>
              <a:rect l="l" t="t" r="r" b="b"/>
              <a:pathLst>
                <a:path w="4681" h="7626" extrusionOk="0">
                  <a:moveTo>
                    <a:pt x="4631" y="1"/>
                  </a:moveTo>
                  <a:lnTo>
                    <a:pt x="1424" y="1633"/>
                  </a:lnTo>
                  <a:cubicBezTo>
                    <a:pt x="494" y="5370"/>
                    <a:pt x="1" y="6819"/>
                    <a:pt x="1" y="6819"/>
                  </a:cubicBezTo>
                  <a:cubicBezTo>
                    <a:pt x="837" y="7423"/>
                    <a:pt x="1627" y="7626"/>
                    <a:pt x="2313" y="7626"/>
                  </a:cubicBezTo>
                  <a:cubicBezTo>
                    <a:pt x="3718" y="7626"/>
                    <a:pt x="4681" y="6773"/>
                    <a:pt x="4681" y="6773"/>
                  </a:cubicBezTo>
                  <a:cubicBezTo>
                    <a:pt x="4619" y="6285"/>
                    <a:pt x="4631" y="1"/>
                    <a:pt x="4631"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p:nvPr/>
          </p:nvSpPr>
          <p:spPr>
            <a:xfrm>
              <a:off x="5718879" y="1915060"/>
              <a:ext cx="149186" cy="235384"/>
            </a:xfrm>
            <a:custGeom>
              <a:avLst/>
              <a:gdLst/>
              <a:ahLst/>
              <a:cxnLst/>
              <a:rect l="l" t="t" r="r" b="b"/>
              <a:pathLst>
                <a:path w="5052" h="7971" extrusionOk="0">
                  <a:moveTo>
                    <a:pt x="4647" y="461"/>
                  </a:moveTo>
                  <a:lnTo>
                    <a:pt x="4647" y="461"/>
                  </a:lnTo>
                  <a:cubicBezTo>
                    <a:pt x="4646" y="1645"/>
                    <a:pt x="4642" y="6054"/>
                    <a:pt x="4689" y="6870"/>
                  </a:cubicBezTo>
                  <a:cubicBezTo>
                    <a:pt x="4456" y="7055"/>
                    <a:pt x="3637" y="7631"/>
                    <a:pt x="2513" y="7631"/>
                  </a:cubicBezTo>
                  <a:cubicBezTo>
                    <a:pt x="1886" y="7631"/>
                    <a:pt x="1165" y="7452"/>
                    <a:pt x="397" y="6925"/>
                  </a:cubicBezTo>
                  <a:cubicBezTo>
                    <a:pt x="532" y="6502"/>
                    <a:pt x="1003" y="4981"/>
                    <a:pt x="1764" y="1928"/>
                  </a:cubicBezTo>
                  <a:lnTo>
                    <a:pt x="4647" y="461"/>
                  </a:lnTo>
                  <a:close/>
                  <a:moveTo>
                    <a:pt x="4822" y="0"/>
                  </a:moveTo>
                  <a:cubicBezTo>
                    <a:pt x="4795" y="0"/>
                    <a:pt x="4768" y="7"/>
                    <a:pt x="4743" y="20"/>
                  </a:cubicBezTo>
                  <a:lnTo>
                    <a:pt x="1535" y="1652"/>
                  </a:lnTo>
                  <a:cubicBezTo>
                    <a:pt x="1489" y="1675"/>
                    <a:pt x="1457" y="1715"/>
                    <a:pt x="1444" y="1766"/>
                  </a:cubicBezTo>
                  <a:cubicBezTo>
                    <a:pt x="528" y="5450"/>
                    <a:pt x="30" y="6922"/>
                    <a:pt x="26" y="6936"/>
                  </a:cubicBezTo>
                  <a:cubicBezTo>
                    <a:pt x="1" y="7009"/>
                    <a:pt x="26" y="7090"/>
                    <a:pt x="89" y="7134"/>
                  </a:cubicBezTo>
                  <a:cubicBezTo>
                    <a:pt x="954" y="7760"/>
                    <a:pt x="1775" y="7970"/>
                    <a:pt x="2492" y="7970"/>
                  </a:cubicBezTo>
                  <a:cubicBezTo>
                    <a:pt x="3955" y="7970"/>
                    <a:pt x="4972" y="7091"/>
                    <a:pt x="4987" y="7078"/>
                  </a:cubicBezTo>
                  <a:cubicBezTo>
                    <a:pt x="5029" y="7039"/>
                    <a:pt x="5052" y="6981"/>
                    <a:pt x="5043" y="6925"/>
                  </a:cubicBezTo>
                  <a:cubicBezTo>
                    <a:pt x="4996" y="6549"/>
                    <a:pt x="4991" y="2345"/>
                    <a:pt x="4996" y="176"/>
                  </a:cubicBezTo>
                  <a:cubicBezTo>
                    <a:pt x="4996" y="115"/>
                    <a:pt x="4965" y="59"/>
                    <a:pt x="4913" y="27"/>
                  </a:cubicBezTo>
                  <a:cubicBezTo>
                    <a:pt x="4885" y="9"/>
                    <a:pt x="4853" y="0"/>
                    <a:pt x="4822" y="0"/>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8"/>
            <p:cNvSpPr/>
            <p:nvPr/>
          </p:nvSpPr>
          <p:spPr>
            <a:xfrm>
              <a:off x="5753045" y="1784892"/>
              <a:ext cx="164453" cy="233051"/>
            </a:xfrm>
            <a:custGeom>
              <a:avLst/>
              <a:gdLst/>
              <a:ahLst/>
              <a:cxnLst/>
              <a:rect l="l" t="t" r="r" b="b"/>
              <a:pathLst>
                <a:path w="5569" h="7892" extrusionOk="0">
                  <a:moveTo>
                    <a:pt x="3446" y="1"/>
                  </a:moveTo>
                  <a:cubicBezTo>
                    <a:pt x="2352" y="1"/>
                    <a:pt x="1249" y="1256"/>
                    <a:pt x="686" y="2968"/>
                  </a:cubicBezTo>
                  <a:lnTo>
                    <a:pt x="638" y="3117"/>
                  </a:lnTo>
                  <a:cubicBezTo>
                    <a:pt x="0" y="5060"/>
                    <a:pt x="506" y="7562"/>
                    <a:pt x="1544" y="7874"/>
                  </a:cubicBezTo>
                  <a:lnTo>
                    <a:pt x="1594" y="7877"/>
                  </a:lnTo>
                  <a:cubicBezTo>
                    <a:pt x="1638" y="7887"/>
                    <a:pt x="1686" y="7892"/>
                    <a:pt x="1735" y="7892"/>
                  </a:cubicBezTo>
                  <a:cubicBezTo>
                    <a:pt x="2605" y="7892"/>
                    <a:pt x="4078" y="6356"/>
                    <a:pt x="4680" y="4515"/>
                  </a:cubicBezTo>
                  <a:lnTo>
                    <a:pt x="4932" y="4304"/>
                  </a:lnTo>
                  <a:cubicBezTo>
                    <a:pt x="5568" y="2361"/>
                    <a:pt x="5116" y="474"/>
                    <a:pt x="3889" y="72"/>
                  </a:cubicBezTo>
                  <a:cubicBezTo>
                    <a:pt x="3743" y="24"/>
                    <a:pt x="3594" y="1"/>
                    <a:pt x="3446" y="1"/>
                  </a:cubicBezTo>
                  <a:close/>
                </a:path>
              </a:pathLst>
            </a:custGeom>
            <a:solidFill>
              <a:srgbClr val="A87E54">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5702460" y="1860341"/>
              <a:ext cx="53626" cy="41460"/>
            </a:xfrm>
            <a:custGeom>
              <a:avLst/>
              <a:gdLst/>
              <a:ahLst/>
              <a:cxnLst/>
              <a:rect l="l" t="t" r="r" b="b"/>
              <a:pathLst>
                <a:path w="1816" h="1404" extrusionOk="0">
                  <a:moveTo>
                    <a:pt x="648" y="0"/>
                  </a:moveTo>
                  <a:cubicBezTo>
                    <a:pt x="378" y="0"/>
                    <a:pt x="134" y="187"/>
                    <a:pt x="72" y="462"/>
                  </a:cubicBezTo>
                  <a:cubicBezTo>
                    <a:pt x="1" y="781"/>
                    <a:pt x="200" y="1098"/>
                    <a:pt x="520" y="1170"/>
                  </a:cubicBezTo>
                  <a:lnTo>
                    <a:pt x="1556" y="1403"/>
                  </a:lnTo>
                  <a:lnTo>
                    <a:pt x="1816" y="248"/>
                  </a:lnTo>
                  <a:lnTo>
                    <a:pt x="780" y="15"/>
                  </a:lnTo>
                  <a:cubicBezTo>
                    <a:pt x="736" y="5"/>
                    <a:pt x="692" y="0"/>
                    <a:pt x="648" y="0"/>
                  </a:cubicBezTo>
                  <a:close/>
                </a:path>
              </a:pathLst>
            </a:custGeom>
            <a:solidFill>
              <a:srgbClr val="D89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5696997" y="1855321"/>
              <a:ext cx="65084" cy="52445"/>
            </a:xfrm>
            <a:custGeom>
              <a:avLst/>
              <a:gdLst/>
              <a:ahLst/>
              <a:cxnLst/>
              <a:rect l="l" t="t" r="r" b="b"/>
              <a:pathLst>
                <a:path w="2204" h="1776" extrusionOk="0">
                  <a:moveTo>
                    <a:pt x="835" y="340"/>
                  </a:moveTo>
                  <a:cubicBezTo>
                    <a:pt x="866" y="340"/>
                    <a:pt x="897" y="343"/>
                    <a:pt x="927" y="350"/>
                  </a:cubicBezTo>
                  <a:lnTo>
                    <a:pt x="1799" y="546"/>
                  </a:lnTo>
                  <a:lnTo>
                    <a:pt x="1613" y="1370"/>
                  </a:lnTo>
                  <a:lnTo>
                    <a:pt x="742" y="1174"/>
                  </a:lnTo>
                  <a:cubicBezTo>
                    <a:pt x="531" y="1127"/>
                    <a:pt x="391" y="930"/>
                    <a:pt x="415" y="715"/>
                  </a:cubicBezTo>
                  <a:cubicBezTo>
                    <a:pt x="438" y="501"/>
                    <a:pt x="620" y="340"/>
                    <a:pt x="835" y="340"/>
                  </a:cubicBezTo>
                  <a:close/>
                  <a:moveTo>
                    <a:pt x="834" y="1"/>
                  </a:moveTo>
                  <a:cubicBezTo>
                    <a:pt x="486" y="1"/>
                    <a:pt x="171" y="242"/>
                    <a:pt x="91" y="595"/>
                  </a:cubicBezTo>
                  <a:cubicBezTo>
                    <a:pt x="0" y="1004"/>
                    <a:pt x="257" y="1412"/>
                    <a:pt x="668" y="1504"/>
                  </a:cubicBezTo>
                  <a:lnTo>
                    <a:pt x="1869" y="1776"/>
                  </a:lnTo>
                  <a:lnTo>
                    <a:pt x="2203" y="289"/>
                  </a:lnTo>
                  <a:lnTo>
                    <a:pt x="1002" y="19"/>
                  </a:lnTo>
                  <a:cubicBezTo>
                    <a:pt x="946" y="7"/>
                    <a:pt x="889" y="1"/>
                    <a:pt x="834"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5895055" y="1901654"/>
              <a:ext cx="54335" cy="42730"/>
            </a:xfrm>
            <a:custGeom>
              <a:avLst/>
              <a:gdLst/>
              <a:ahLst/>
              <a:cxnLst/>
              <a:rect l="l" t="t" r="r" b="b"/>
              <a:pathLst>
                <a:path w="1840" h="1447" extrusionOk="0">
                  <a:moveTo>
                    <a:pt x="318" y="0"/>
                  </a:moveTo>
                  <a:lnTo>
                    <a:pt x="1" y="1141"/>
                  </a:lnTo>
                  <a:lnTo>
                    <a:pt x="1023" y="1425"/>
                  </a:lnTo>
                  <a:cubicBezTo>
                    <a:pt x="1077" y="1440"/>
                    <a:pt x="1131" y="1447"/>
                    <a:pt x="1184" y="1447"/>
                  </a:cubicBezTo>
                  <a:cubicBezTo>
                    <a:pt x="1442" y="1447"/>
                    <a:pt x="1680" y="1276"/>
                    <a:pt x="1753" y="1013"/>
                  </a:cubicBezTo>
                  <a:cubicBezTo>
                    <a:pt x="1840" y="698"/>
                    <a:pt x="1656" y="372"/>
                    <a:pt x="1341" y="285"/>
                  </a:cubicBezTo>
                  <a:lnTo>
                    <a:pt x="318" y="0"/>
                  </a:lnTo>
                  <a:close/>
                </a:path>
              </a:pathLst>
            </a:custGeom>
            <a:solidFill>
              <a:srgbClr val="D89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5888912" y="1895453"/>
              <a:ext cx="64877" cy="53981"/>
            </a:xfrm>
            <a:custGeom>
              <a:avLst/>
              <a:gdLst/>
              <a:ahLst/>
              <a:cxnLst/>
              <a:rect l="l" t="t" r="r" b="b"/>
              <a:pathLst>
                <a:path w="2197" h="1828" extrusionOk="0">
                  <a:moveTo>
                    <a:pt x="644" y="418"/>
                  </a:moveTo>
                  <a:lnTo>
                    <a:pt x="1504" y="658"/>
                  </a:lnTo>
                  <a:cubicBezTo>
                    <a:pt x="1725" y="723"/>
                    <a:pt x="1854" y="955"/>
                    <a:pt x="1791" y="1177"/>
                  </a:cubicBezTo>
                  <a:cubicBezTo>
                    <a:pt x="1739" y="1363"/>
                    <a:pt x="1569" y="1486"/>
                    <a:pt x="1385" y="1486"/>
                  </a:cubicBezTo>
                  <a:cubicBezTo>
                    <a:pt x="1350" y="1486"/>
                    <a:pt x="1314" y="1481"/>
                    <a:pt x="1278" y="1472"/>
                  </a:cubicBezTo>
                  <a:lnTo>
                    <a:pt x="418" y="1233"/>
                  </a:lnTo>
                  <a:lnTo>
                    <a:pt x="644" y="418"/>
                  </a:lnTo>
                  <a:close/>
                  <a:moveTo>
                    <a:pt x="408" y="1"/>
                  </a:moveTo>
                  <a:lnTo>
                    <a:pt x="1" y="1469"/>
                  </a:lnTo>
                  <a:lnTo>
                    <a:pt x="1186" y="1799"/>
                  </a:lnTo>
                  <a:cubicBezTo>
                    <a:pt x="1252" y="1817"/>
                    <a:pt x="1323" y="1827"/>
                    <a:pt x="1392" y="1827"/>
                  </a:cubicBezTo>
                  <a:cubicBezTo>
                    <a:pt x="1772" y="1826"/>
                    <a:pt x="2094" y="1545"/>
                    <a:pt x="2145" y="1168"/>
                  </a:cubicBezTo>
                  <a:cubicBezTo>
                    <a:pt x="2197" y="790"/>
                    <a:pt x="1962" y="434"/>
                    <a:pt x="1595" y="331"/>
                  </a:cubicBezTo>
                  <a:lnTo>
                    <a:pt x="408" y="1"/>
                  </a:ln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5916995" y="1915887"/>
              <a:ext cx="22443" cy="17659"/>
            </a:xfrm>
            <a:custGeom>
              <a:avLst/>
              <a:gdLst/>
              <a:ahLst/>
              <a:cxnLst/>
              <a:rect l="l" t="t" r="r" b="b"/>
              <a:pathLst>
                <a:path w="760" h="598" extrusionOk="0">
                  <a:moveTo>
                    <a:pt x="131" y="0"/>
                  </a:moveTo>
                  <a:lnTo>
                    <a:pt x="1" y="471"/>
                  </a:lnTo>
                  <a:lnTo>
                    <a:pt x="422" y="589"/>
                  </a:lnTo>
                  <a:cubicBezTo>
                    <a:pt x="444" y="595"/>
                    <a:pt x="466" y="597"/>
                    <a:pt x="487" y="597"/>
                  </a:cubicBezTo>
                  <a:cubicBezTo>
                    <a:pt x="595" y="597"/>
                    <a:pt x="694" y="527"/>
                    <a:pt x="723" y="419"/>
                  </a:cubicBezTo>
                  <a:cubicBezTo>
                    <a:pt x="759" y="288"/>
                    <a:pt x="684" y="155"/>
                    <a:pt x="554" y="118"/>
                  </a:cubicBezTo>
                  <a:lnTo>
                    <a:pt x="131" y="0"/>
                  </a:lnTo>
                  <a:close/>
                </a:path>
              </a:pathLst>
            </a:custGeom>
            <a:solidFill>
              <a:srgbClr val="902625">
                <a:alpha val="14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5713534" y="1870086"/>
              <a:ext cx="22059" cy="16950"/>
            </a:xfrm>
            <a:custGeom>
              <a:avLst/>
              <a:gdLst/>
              <a:ahLst/>
              <a:cxnLst/>
              <a:rect l="l" t="t" r="r" b="b"/>
              <a:pathLst>
                <a:path w="747" h="574" extrusionOk="0">
                  <a:moveTo>
                    <a:pt x="266" y="0"/>
                  </a:moveTo>
                  <a:cubicBezTo>
                    <a:pt x="153" y="0"/>
                    <a:pt x="52" y="80"/>
                    <a:pt x="27" y="195"/>
                  </a:cubicBezTo>
                  <a:cubicBezTo>
                    <a:pt x="1" y="327"/>
                    <a:pt x="85" y="457"/>
                    <a:pt x="217" y="485"/>
                  </a:cubicBezTo>
                  <a:lnTo>
                    <a:pt x="647" y="573"/>
                  </a:lnTo>
                  <a:lnTo>
                    <a:pt x="747" y="94"/>
                  </a:lnTo>
                  <a:lnTo>
                    <a:pt x="317" y="6"/>
                  </a:lnTo>
                  <a:cubicBezTo>
                    <a:pt x="300" y="2"/>
                    <a:pt x="283" y="0"/>
                    <a:pt x="266" y="0"/>
                  </a:cubicBezTo>
                  <a:close/>
                </a:path>
              </a:pathLst>
            </a:custGeom>
            <a:solidFill>
              <a:srgbClr val="902625">
                <a:alpha val="14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5722717" y="1770245"/>
              <a:ext cx="227824" cy="210431"/>
            </a:xfrm>
            <a:custGeom>
              <a:avLst/>
              <a:gdLst/>
              <a:ahLst/>
              <a:cxnLst/>
              <a:rect l="l" t="t" r="r" b="b"/>
              <a:pathLst>
                <a:path w="7715" h="7126" extrusionOk="0">
                  <a:moveTo>
                    <a:pt x="3807" y="0"/>
                  </a:moveTo>
                  <a:cubicBezTo>
                    <a:pt x="2359" y="0"/>
                    <a:pt x="1128" y="1012"/>
                    <a:pt x="644" y="2490"/>
                  </a:cubicBezTo>
                  <a:lnTo>
                    <a:pt x="597" y="2629"/>
                  </a:lnTo>
                  <a:cubicBezTo>
                    <a:pt x="0" y="4452"/>
                    <a:pt x="949" y="6565"/>
                    <a:pt x="2531" y="7055"/>
                  </a:cubicBezTo>
                  <a:lnTo>
                    <a:pt x="2546" y="7056"/>
                  </a:lnTo>
                  <a:cubicBezTo>
                    <a:pt x="2724" y="7103"/>
                    <a:pt x="2930" y="7126"/>
                    <a:pt x="3153" y="7126"/>
                  </a:cubicBezTo>
                  <a:cubicBezTo>
                    <a:pt x="4522" y="7126"/>
                    <a:pt x="6558" y="6266"/>
                    <a:pt x="7072" y="4700"/>
                  </a:cubicBezTo>
                  <a:lnTo>
                    <a:pt x="7118" y="4561"/>
                  </a:lnTo>
                  <a:cubicBezTo>
                    <a:pt x="7715" y="2739"/>
                    <a:pt x="6719" y="785"/>
                    <a:pt x="4845" y="171"/>
                  </a:cubicBezTo>
                  <a:cubicBezTo>
                    <a:pt x="4492" y="55"/>
                    <a:pt x="4144" y="0"/>
                    <a:pt x="3807" y="0"/>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5823356" y="1760737"/>
              <a:ext cx="142866" cy="144933"/>
            </a:xfrm>
            <a:custGeom>
              <a:avLst/>
              <a:gdLst/>
              <a:ahLst/>
              <a:cxnLst/>
              <a:rect l="l" t="t" r="r" b="b"/>
              <a:pathLst>
                <a:path w="4838" h="4908" extrusionOk="0">
                  <a:moveTo>
                    <a:pt x="1540" y="0"/>
                  </a:moveTo>
                  <a:cubicBezTo>
                    <a:pt x="1423" y="0"/>
                    <a:pt x="1328" y="29"/>
                    <a:pt x="1264" y="88"/>
                  </a:cubicBezTo>
                  <a:cubicBezTo>
                    <a:pt x="0" y="1251"/>
                    <a:pt x="3809" y="4908"/>
                    <a:pt x="3891" y="4908"/>
                  </a:cubicBezTo>
                  <a:cubicBezTo>
                    <a:pt x="3892" y="4908"/>
                    <a:pt x="3892" y="4908"/>
                    <a:pt x="3893" y="4907"/>
                  </a:cubicBezTo>
                  <a:cubicBezTo>
                    <a:pt x="4837" y="1871"/>
                    <a:pt x="2481" y="0"/>
                    <a:pt x="1540" y="0"/>
                  </a:cubicBezTo>
                  <a:close/>
                </a:path>
              </a:pathLst>
            </a:custGeom>
            <a:solidFill>
              <a:srgbClr val="000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4897915" y="1721846"/>
              <a:ext cx="1520382" cy="857847"/>
            </a:xfrm>
            <a:custGeom>
              <a:avLst/>
              <a:gdLst/>
              <a:ahLst/>
              <a:cxnLst/>
              <a:rect l="l" t="t" r="r" b="b"/>
              <a:pathLst>
                <a:path w="51486" h="29050" extrusionOk="0">
                  <a:moveTo>
                    <a:pt x="50139" y="1"/>
                  </a:moveTo>
                  <a:cubicBezTo>
                    <a:pt x="50113" y="1"/>
                    <a:pt x="50088" y="15"/>
                    <a:pt x="50078" y="46"/>
                  </a:cubicBezTo>
                  <a:lnTo>
                    <a:pt x="48991" y="3421"/>
                  </a:lnTo>
                  <a:cubicBezTo>
                    <a:pt x="48991" y="3421"/>
                    <a:pt x="49202" y="387"/>
                    <a:pt x="49010" y="387"/>
                  </a:cubicBezTo>
                  <a:cubicBezTo>
                    <a:pt x="49001" y="387"/>
                    <a:pt x="48992" y="393"/>
                    <a:pt x="48981" y="407"/>
                  </a:cubicBezTo>
                  <a:cubicBezTo>
                    <a:pt x="48739" y="718"/>
                    <a:pt x="47934" y="4559"/>
                    <a:pt x="47934" y="4559"/>
                  </a:cubicBezTo>
                  <a:cubicBezTo>
                    <a:pt x="47934" y="4559"/>
                    <a:pt x="47488" y="2399"/>
                    <a:pt x="47255" y="2399"/>
                  </a:cubicBezTo>
                  <a:cubicBezTo>
                    <a:pt x="47238" y="2399"/>
                    <a:pt x="47222" y="2410"/>
                    <a:pt x="47208" y="2435"/>
                  </a:cubicBezTo>
                  <a:cubicBezTo>
                    <a:pt x="47070" y="2668"/>
                    <a:pt x="47222" y="4319"/>
                    <a:pt x="47344" y="5447"/>
                  </a:cubicBezTo>
                  <a:cubicBezTo>
                    <a:pt x="47423" y="6173"/>
                    <a:pt x="47650" y="6234"/>
                    <a:pt x="47441" y="6942"/>
                  </a:cubicBezTo>
                  <a:lnTo>
                    <a:pt x="45946" y="12117"/>
                  </a:lnTo>
                  <a:cubicBezTo>
                    <a:pt x="45400" y="14124"/>
                    <a:pt x="44305" y="14584"/>
                    <a:pt x="42914" y="14584"/>
                  </a:cubicBezTo>
                  <a:cubicBezTo>
                    <a:pt x="41736" y="14584"/>
                    <a:pt x="40346" y="14254"/>
                    <a:pt x="38897" y="14254"/>
                  </a:cubicBezTo>
                  <a:cubicBezTo>
                    <a:pt x="38305" y="14254"/>
                    <a:pt x="37703" y="14309"/>
                    <a:pt x="37102" y="14464"/>
                  </a:cubicBezTo>
                  <a:lnTo>
                    <a:pt x="33088" y="13443"/>
                  </a:lnTo>
                  <a:lnTo>
                    <a:pt x="32357" y="13274"/>
                  </a:lnTo>
                  <a:lnTo>
                    <a:pt x="27018" y="11108"/>
                  </a:lnTo>
                  <a:cubicBezTo>
                    <a:pt x="26632" y="10951"/>
                    <a:pt x="26230" y="10876"/>
                    <a:pt x="25834" y="10876"/>
                  </a:cubicBezTo>
                  <a:cubicBezTo>
                    <a:pt x="24742" y="10876"/>
                    <a:pt x="23692" y="11446"/>
                    <a:pt x="23114" y="12438"/>
                  </a:cubicBezTo>
                  <a:lnTo>
                    <a:pt x="18758" y="19947"/>
                  </a:lnTo>
                  <a:cubicBezTo>
                    <a:pt x="18331" y="20683"/>
                    <a:pt x="17548" y="21122"/>
                    <a:pt x="16718" y="21122"/>
                  </a:cubicBezTo>
                  <a:cubicBezTo>
                    <a:pt x="16579" y="21122"/>
                    <a:pt x="16438" y="21110"/>
                    <a:pt x="16298" y="21085"/>
                  </a:cubicBezTo>
                  <a:lnTo>
                    <a:pt x="6289" y="19278"/>
                  </a:lnTo>
                  <a:lnTo>
                    <a:pt x="5037" y="18737"/>
                  </a:lnTo>
                  <a:lnTo>
                    <a:pt x="0" y="20761"/>
                  </a:lnTo>
                  <a:lnTo>
                    <a:pt x="145" y="21108"/>
                  </a:lnTo>
                  <a:lnTo>
                    <a:pt x="4802" y="21411"/>
                  </a:lnTo>
                  <a:lnTo>
                    <a:pt x="16821" y="25696"/>
                  </a:lnTo>
                  <a:cubicBezTo>
                    <a:pt x="17306" y="25860"/>
                    <a:pt x="17774" y="25937"/>
                    <a:pt x="18220" y="25937"/>
                  </a:cubicBezTo>
                  <a:cubicBezTo>
                    <a:pt x="20009" y="25937"/>
                    <a:pt x="21461" y="24699"/>
                    <a:pt x="22367" y="22859"/>
                  </a:cubicBezTo>
                  <a:lnTo>
                    <a:pt x="24711" y="18390"/>
                  </a:lnTo>
                  <a:lnTo>
                    <a:pt x="24711" y="18390"/>
                  </a:lnTo>
                  <a:lnTo>
                    <a:pt x="24586" y="26942"/>
                  </a:lnTo>
                  <a:lnTo>
                    <a:pt x="33388" y="29049"/>
                  </a:lnTo>
                  <a:cubicBezTo>
                    <a:pt x="33388" y="29049"/>
                    <a:pt x="33952" y="24369"/>
                    <a:pt x="34837" y="23434"/>
                  </a:cubicBezTo>
                  <a:cubicBezTo>
                    <a:pt x="35722" y="22498"/>
                    <a:pt x="35272" y="19144"/>
                    <a:pt x="35822" y="19105"/>
                  </a:cubicBezTo>
                  <a:cubicBezTo>
                    <a:pt x="35825" y="19105"/>
                    <a:pt x="35828" y="19105"/>
                    <a:pt x="35832" y="19105"/>
                  </a:cubicBezTo>
                  <a:cubicBezTo>
                    <a:pt x="36025" y="19105"/>
                    <a:pt x="37210" y="19378"/>
                    <a:pt x="37210" y="19378"/>
                  </a:cubicBezTo>
                  <a:cubicBezTo>
                    <a:pt x="38278" y="19599"/>
                    <a:pt x="39256" y="19699"/>
                    <a:pt x="40150" y="19699"/>
                  </a:cubicBezTo>
                  <a:cubicBezTo>
                    <a:pt x="48636" y="19699"/>
                    <a:pt x="49605" y="10671"/>
                    <a:pt x="49605" y="10671"/>
                  </a:cubicBezTo>
                  <a:lnTo>
                    <a:pt x="49999" y="6891"/>
                  </a:lnTo>
                  <a:cubicBezTo>
                    <a:pt x="51479" y="3375"/>
                    <a:pt x="51486" y="1703"/>
                    <a:pt x="51486" y="1703"/>
                  </a:cubicBezTo>
                  <a:lnTo>
                    <a:pt x="51486" y="1703"/>
                  </a:lnTo>
                  <a:lnTo>
                    <a:pt x="50549" y="4014"/>
                  </a:lnTo>
                  <a:lnTo>
                    <a:pt x="51055" y="605"/>
                  </a:lnTo>
                  <a:cubicBezTo>
                    <a:pt x="51056" y="591"/>
                    <a:pt x="51053" y="585"/>
                    <a:pt x="51047" y="585"/>
                  </a:cubicBezTo>
                  <a:cubicBezTo>
                    <a:pt x="51010" y="585"/>
                    <a:pt x="50862" y="775"/>
                    <a:pt x="50835" y="849"/>
                  </a:cubicBezTo>
                  <a:lnTo>
                    <a:pt x="49894" y="3540"/>
                  </a:lnTo>
                  <a:lnTo>
                    <a:pt x="50206" y="73"/>
                  </a:lnTo>
                  <a:cubicBezTo>
                    <a:pt x="50209" y="27"/>
                    <a:pt x="50174" y="1"/>
                    <a:pt x="50139"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4892216" y="1716885"/>
              <a:ext cx="1531071" cy="867798"/>
            </a:xfrm>
            <a:custGeom>
              <a:avLst/>
              <a:gdLst/>
              <a:ahLst/>
              <a:cxnLst/>
              <a:rect l="l" t="t" r="r" b="b"/>
              <a:pathLst>
                <a:path w="51848" h="29387" extrusionOk="0">
                  <a:moveTo>
                    <a:pt x="50147" y="1150"/>
                  </a:moveTo>
                  <a:lnTo>
                    <a:pt x="49920" y="3696"/>
                  </a:lnTo>
                  <a:cubicBezTo>
                    <a:pt x="49913" y="3780"/>
                    <a:pt x="49969" y="3857"/>
                    <a:pt x="50052" y="3876"/>
                  </a:cubicBezTo>
                  <a:cubicBezTo>
                    <a:pt x="50063" y="3878"/>
                    <a:pt x="50075" y="3879"/>
                    <a:pt x="50086" y="3879"/>
                  </a:cubicBezTo>
                  <a:cubicBezTo>
                    <a:pt x="50157" y="3879"/>
                    <a:pt x="50223" y="3835"/>
                    <a:pt x="50247" y="3766"/>
                  </a:cubicBezTo>
                  <a:lnTo>
                    <a:pt x="50917" y="1847"/>
                  </a:lnTo>
                  <a:lnTo>
                    <a:pt x="50575" y="4158"/>
                  </a:lnTo>
                  <a:cubicBezTo>
                    <a:pt x="50563" y="4242"/>
                    <a:pt x="50615" y="4322"/>
                    <a:pt x="50698" y="4345"/>
                  </a:cubicBezTo>
                  <a:cubicBezTo>
                    <a:pt x="50713" y="4349"/>
                    <a:pt x="50728" y="4351"/>
                    <a:pt x="50743" y="4351"/>
                  </a:cubicBezTo>
                  <a:cubicBezTo>
                    <a:pt x="50810" y="4351"/>
                    <a:pt x="50873" y="4311"/>
                    <a:pt x="50899" y="4247"/>
                  </a:cubicBezTo>
                  <a:lnTo>
                    <a:pt x="51280" y="3305"/>
                  </a:lnTo>
                  <a:lnTo>
                    <a:pt x="51280" y="3305"/>
                  </a:lnTo>
                  <a:cubicBezTo>
                    <a:pt x="51083" y="4152"/>
                    <a:pt x="50716" y="5379"/>
                    <a:pt x="50038" y="6995"/>
                  </a:cubicBezTo>
                  <a:cubicBezTo>
                    <a:pt x="50031" y="7010"/>
                    <a:pt x="50027" y="7026"/>
                    <a:pt x="50025" y="7043"/>
                  </a:cubicBezTo>
                  <a:lnTo>
                    <a:pt x="49630" y="10821"/>
                  </a:lnTo>
                  <a:cubicBezTo>
                    <a:pt x="49625" y="10868"/>
                    <a:pt x="49080" y="15579"/>
                    <a:pt x="45614" y="18104"/>
                  </a:cubicBezTo>
                  <a:cubicBezTo>
                    <a:pt x="44155" y="19166"/>
                    <a:pt x="42389" y="19698"/>
                    <a:pt x="40341" y="19698"/>
                  </a:cubicBezTo>
                  <a:cubicBezTo>
                    <a:pt x="39429" y="19698"/>
                    <a:pt x="38462" y="19593"/>
                    <a:pt x="37441" y="19381"/>
                  </a:cubicBezTo>
                  <a:cubicBezTo>
                    <a:pt x="37079" y="19298"/>
                    <a:pt x="36237" y="19105"/>
                    <a:pt x="36026" y="19105"/>
                  </a:cubicBezTo>
                  <a:cubicBezTo>
                    <a:pt x="36017" y="19105"/>
                    <a:pt x="36009" y="19105"/>
                    <a:pt x="36002" y="19106"/>
                  </a:cubicBezTo>
                  <a:cubicBezTo>
                    <a:pt x="35609" y="19134"/>
                    <a:pt x="35566" y="19762"/>
                    <a:pt x="35499" y="20802"/>
                  </a:cubicBezTo>
                  <a:cubicBezTo>
                    <a:pt x="35433" y="21788"/>
                    <a:pt x="35353" y="23016"/>
                    <a:pt x="34906" y="23487"/>
                  </a:cubicBezTo>
                  <a:cubicBezTo>
                    <a:pt x="34086" y="24352"/>
                    <a:pt x="33553" y="28110"/>
                    <a:pt x="33436" y="29010"/>
                  </a:cubicBezTo>
                  <a:lnTo>
                    <a:pt x="24949" y="26978"/>
                  </a:lnTo>
                  <a:lnTo>
                    <a:pt x="25073" y="18561"/>
                  </a:lnTo>
                  <a:cubicBezTo>
                    <a:pt x="25074" y="18454"/>
                    <a:pt x="24988" y="18390"/>
                    <a:pt x="24902" y="18390"/>
                  </a:cubicBezTo>
                  <a:cubicBezTo>
                    <a:pt x="24845" y="18390"/>
                    <a:pt x="24788" y="18418"/>
                    <a:pt x="24755" y="18481"/>
                  </a:cubicBezTo>
                  <a:lnTo>
                    <a:pt x="22409" y="22953"/>
                  </a:lnTo>
                  <a:cubicBezTo>
                    <a:pt x="21457" y="24884"/>
                    <a:pt x="20011" y="25931"/>
                    <a:pt x="18394" y="25931"/>
                  </a:cubicBezTo>
                  <a:cubicBezTo>
                    <a:pt x="17963" y="25931"/>
                    <a:pt x="17519" y="25857"/>
                    <a:pt x="17070" y="25705"/>
                  </a:cubicBezTo>
                  <a:lnTo>
                    <a:pt x="5053" y="21418"/>
                  </a:lnTo>
                  <a:cubicBezTo>
                    <a:pt x="5039" y="21413"/>
                    <a:pt x="5023" y="21410"/>
                    <a:pt x="5008" y="21409"/>
                  </a:cubicBezTo>
                  <a:lnTo>
                    <a:pt x="454" y="21113"/>
                  </a:lnTo>
                  <a:lnTo>
                    <a:pt x="415" y="21021"/>
                  </a:lnTo>
                  <a:lnTo>
                    <a:pt x="5227" y="19087"/>
                  </a:lnTo>
                  <a:lnTo>
                    <a:pt x="6414" y="19600"/>
                  </a:lnTo>
                  <a:cubicBezTo>
                    <a:pt x="6427" y="19606"/>
                    <a:pt x="6440" y="19609"/>
                    <a:pt x="6452" y="19612"/>
                  </a:cubicBezTo>
                  <a:lnTo>
                    <a:pt x="16461" y="21417"/>
                  </a:lnTo>
                  <a:cubicBezTo>
                    <a:pt x="16611" y="21444"/>
                    <a:pt x="16760" y="21457"/>
                    <a:pt x="16908" y="21457"/>
                  </a:cubicBezTo>
                  <a:cubicBezTo>
                    <a:pt x="17799" y="21457"/>
                    <a:pt x="18638" y="20987"/>
                    <a:pt x="19097" y="20197"/>
                  </a:cubicBezTo>
                  <a:lnTo>
                    <a:pt x="23453" y="12691"/>
                  </a:lnTo>
                  <a:cubicBezTo>
                    <a:pt x="23998" y="11755"/>
                    <a:pt x="25001" y="11215"/>
                    <a:pt x="26036" y="11215"/>
                  </a:cubicBezTo>
                  <a:cubicBezTo>
                    <a:pt x="26409" y="11215"/>
                    <a:pt x="26786" y="11285"/>
                    <a:pt x="27148" y="11432"/>
                  </a:cubicBezTo>
                  <a:lnTo>
                    <a:pt x="32487" y="13598"/>
                  </a:lnTo>
                  <a:cubicBezTo>
                    <a:pt x="32495" y="13601"/>
                    <a:pt x="32504" y="13604"/>
                    <a:pt x="32512" y="13607"/>
                  </a:cubicBezTo>
                  <a:lnTo>
                    <a:pt x="33240" y="13774"/>
                  </a:lnTo>
                  <a:lnTo>
                    <a:pt x="37252" y="14795"/>
                  </a:lnTo>
                  <a:cubicBezTo>
                    <a:pt x="37266" y="14799"/>
                    <a:pt x="37281" y="14801"/>
                    <a:pt x="37295" y="14801"/>
                  </a:cubicBezTo>
                  <a:cubicBezTo>
                    <a:pt x="37309" y="14801"/>
                    <a:pt x="37323" y="14799"/>
                    <a:pt x="37337" y="14795"/>
                  </a:cubicBezTo>
                  <a:cubicBezTo>
                    <a:pt x="37919" y="14645"/>
                    <a:pt x="38509" y="14592"/>
                    <a:pt x="39090" y="14592"/>
                  </a:cubicBezTo>
                  <a:cubicBezTo>
                    <a:pt x="39849" y="14592"/>
                    <a:pt x="40592" y="14683"/>
                    <a:pt x="41283" y="14767"/>
                  </a:cubicBezTo>
                  <a:cubicBezTo>
                    <a:pt x="41927" y="14846"/>
                    <a:pt x="42546" y="14922"/>
                    <a:pt x="43121" y="14922"/>
                  </a:cubicBezTo>
                  <a:cubicBezTo>
                    <a:pt x="44565" y="14922"/>
                    <a:pt x="45727" y="14443"/>
                    <a:pt x="46302" y="12331"/>
                  </a:cubicBezTo>
                  <a:lnTo>
                    <a:pt x="47797" y="7161"/>
                  </a:lnTo>
                  <a:cubicBezTo>
                    <a:pt x="47946" y="6653"/>
                    <a:pt x="47888" y="6429"/>
                    <a:pt x="47812" y="6145"/>
                  </a:cubicBezTo>
                  <a:cubicBezTo>
                    <a:pt x="47763" y="5966"/>
                    <a:pt x="47727" y="5784"/>
                    <a:pt x="47706" y="5598"/>
                  </a:cubicBezTo>
                  <a:cubicBezTo>
                    <a:pt x="47543" y="4107"/>
                    <a:pt x="47510" y="3375"/>
                    <a:pt x="47516" y="3020"/>
                  </a:cubicBezTo>
                  <a:lnTo>
                    <a:pt x="47516" y="3020"/>
                  </a:lnTo>
                  <a:cubicBezTo>
                    <a:pt x="47654" y="3420"/>
                    <a:pt x="47832" y="4130"/>
                    <a:pt x="47963" y="4764"/>
                  </a:cubicBezTo>
                  <a:cubicBezTo>
                    <a:pt x="47978" y="4842"/>
                    <a:pt x="48047" y="4898"/>
                    <a:pt x="48127" y="4898"/>
                  </a:cubicBezTo>
                  <a:cubicBezTo>
                    <a:pt x="48207" y="4898"/>
                    <a:pt x="48276" y="4842"/>
                    <a:pt x="48293" y="4764"/>
                  </a:cubicBezTo>
                  <a:cubicBezTo>
                    <a:pt x="48534" y="3614"/>
                    <a:pt x="48884" y="2066"/>
                    <a:pt x="49116" y="1241"/>
                  </a:cubicBezTo>
                  <a:lnTo>
                    <a:pt x="49116" y="1241"/>
                  </a:lnTo>
                  <a:cubicBezTo>
                    <a:pt x="49115" y="1823"/>
                    <a:pt x="49074" y="2735"/>
                    <a:pt x="49016" y="3579"/>
                  </a:cubicBezTo>
                  <a:cubicBezTo>
                    <a:pt x="49009" y="3665"/>
                    <a:pt x="49068" y="3741"/>
                    <a:pt x="49153" y="3758"/>
                  </a:cubicBezTo>
                  <a:cubicBezTo>
                    <a:pt x="49163" y="3760"/>
                    <a:pt x="49173" y="3760"/>
                    <a:pt x="49183" y="3760"/>
                  </a:cubicBezTo>
                  <a:cubicBezTo>
                    <a:pt x="49255" y="3760"/>
                    <a:pt x="49322" y="3714"/>
                    <a:pt x="49345" y="3644"/>
                  </a:cubicBezTo>
                  <a:lnTo>
                    <a:pt x="50147" y="1150"/>
                  </a:lnTo>
                  <a:close/>
                  <a:moveTo>
                    <a:pt x="50333" y="0"/>
                  </a:moveTo>
                  <a:cubicBezTo>
                    <a:pt x="50233" y="0"/>
                    <a:pt x="50141" y="64"/>
                    <a:pt x="50109" y="164"/>
                  </a:cubicBezTo>
                  <a:lnTo>
                    <a:pt x="49432" y="2271"/>
                  </a:lnTo>
                  <a:cubicBezTo>
                    <a:pt x="49512" y="491"/>
                    <a:pt x="49380" y="440"/>
                    <a:pt x="49271" y="398"/>
                  </a:cubicBezTo>
                  <a:cubicBezTo>
                    <a:pt x="49251" y="391"/>
                    <a:pt x="49228" y="387"/>
                    <a:pt x="49204" y="387"/>
                  </a:cubicBezTo>
                  <a:cubicBezTo>
                    <a:pt x="49150" y="387"/>
                    <a:pt x="49089" y="409"/>
                    <a:pt x="49040" y="473"/>
                  </a:cubicBezTo>
                  <a:cubicBezTo>
                    <a:pt x="48845" y="724"/>
                    <a:pt x="48384" y="2742"/>
                    <a:pt x="48124" y="3932"/>
                  </a:cubicBezTo>
                  <a:cubicBezTo>
                    <a:pt x="47773" y="2450"/>
                    <a:pt x="47582" y="2417"/>
                    <a:pt x="47482" y="2402"/>
                  </a:cubicBezTo>
                  <a:cubicBezTo>
                    <a:pt x="47470" y="2399"/>
                    <a:pt x="47457" y="2398"/>
                    <a:pt x="47445" y="2398"/>
                  </a:cubicBezTo>
                  <a:cubicBezTo>
                    <a:pt x="47370" y="2398"/>
                    <a:pt x="47302" y="2442"/>
                    <a:pt x="47256" y="2517"/>
                  </a:cubicBezTo>
                  <a:cubicBezTo>
                    <a:pt x="47198" y="2614"/>
                    <a:pt x="47065" y="2840"/>
                    <a:pt x="47370" y="5635"/>
                  </a:cubicBezTo>
                  <a:cubicBezTo>
                    <a:pt x="47392" y="5836"/>
                    <a:pt x="47432" y="6034"/>
                    <a:pt x="47486" y="6229"/>
                  </a:cubicBezTo>
                  <a:cubicBezTo>
                    <a:pt x="47557" y="6497"/>
                    <a:pt x="47595" y="6646"/>
                    <a:pt x="47472" y="7064"/>
                  </a:cubicBezTo>
                  <a:lnTo>
                    <a:pt x="45977" y="12241"/>
                  </a:lnTo>
                  <a:cubicBezTo>
                    <a:pt x="45460" y="14142"/>
                    <a:pt x="44435" y="14583"/>
                    <a:pt x="43096" y="14583"/>
                  </a:cubicBezTo>
                  <a:cubicBezTo>
                    <a:pt x="42553" y="14583"/>
                    <a:pt x="41958" y="14510"/>
                    <a:pt x="41324" y="14433"/>
                  </a:cubicBezTo>
                  <a:cubicBezTo>
                    <a:pt x="40620" y="14346"/>
                    <a:pt x="39864" y="14254"/>
                    <a:pt x="39086" y="14254"/>
                  </a:cubicBezTo>
                  <a:cubicBezTo>
                    <a:pt x="38497" y="14254"/>
                    <a:pt x="37895" y="14307"/>
                    <a:pt x="37295" y="14457"/>
                  </a:cubicBezTo>
                  <a:lnTo>
                    <a:pt x="33318" y="13445"/>
                  </a:lnTo>
                  <a:lnTo>
                    <a:pt x="32601" y="13279"/>
                  </a:lnTo>
                  <a:lnTo>
                    <a:pt x="27274" y="11118"/>
                  </a:lnTo>
                  <a:cubicBezTo>
                    <a:pt x="26872" y="10955"/>
                    <a:pt x="26452" y="10877"/>
                    <a:pt x="26036" y="10877"/>
                  </a:cubicBezTo>
                  <a:cubicBezTo>
                    <a:pt x="24884" y="10877"/>
                    <a:pt x="23768" y="11478"/>
                    <a:pt x="23160" y="12521"/>
                  </a:cubicBezTo>
                  <a:lnTo>
                    <a:pt x="18805" y="20029"/>
                  </a:lnTo>
                  <a:cubicBezTo>
                    <a:pt x="18406" y="20712"/>
                    <a:pt x="17677" y="21119"/>
                    <a:pt x="16904" y="21119"/>
                  </a:cubicBezTo>
                  <a:cubicBezTo>
                    <a:pt x="16777" y="21119"/>
                    <a:pt x="16649" y="21108"/>
                    <a:pt x="16520" y="21085"/>
                  </a:cubicBezTo>
                  <a:lnTo>
                    <a:pt x="6531" y="19283"/>
                  </a:lnTo>
                  <a:lnTo>
                    <a:pt x="5296" y="18749"/>
                  </a:lnTo>
                  <a:cubicBezTo>
                    <a:pt x="5275" y="18740"/>
                    <a:pt x="5253" y="18735"/>
                    <a:pt x="5231" y="18735"/>
                  </a:cubicBezTo>
                  <a:cubicBezTo>
                    <a:pt x="5209" y="18735"/>
                    <a:pt x="5187" y="18739"/>
                    <a:pt x="5167" y="18747"/>
                  </a:cubicBezTo>
                  <a:lnTo>
                    <a:pt x="130" y="20772"/>
                  </a:lnTo>
                  <a:cubicBezTo>
                    <a:pt x="43" y="20806"/>
                    <a:pt x="1" y="20906"/>
                    <a:pt x="37" y="20993"/>
                  </a:cubicBezTo>
                  <a:lnTo>
                    <a:pt x="182" y="21340"/>
                  </a:lnTo>
                  <a:cubicBezTo>
                    <a:pt x="206" y="21399"/>
                    <a:pt x="262" y="21439"/>
                    <a:pt x="327" y="21444"/>
                  </a:cubicBezTo>
                  <a:cubicBezTo>
                    <a:pt x="327" y="21444"/>
                    <a:pt x="4606" y="21722"/>
                    <a:pt x="4962" y="21744"/>
                  </a:cubicBezTo>
                  <a:lnTo>
                    <a:pt x="16959" y="26024"/>
                  </a:lnTo>
                  <a:cubicBezTo>
                    <a:pt x="17452" y="26191"/>
                    <a:pt x="17938" y="26272"/>
                    <a:pt x="18410" y="26272"/>
                  </a:cubicBezTo>
                  <a:cubicBezTo>
                    <a:pt x="20152" y="26272"/>
                    <a:pt x="21699" y="25159"/>
                    <a:pt x="22711" y="23106"/>
                  </a:cubicBezTo>
                  <a:lnTo>
                    <a:pt x="24726" y="19263"/>
                  </a:lnTo>
                  <a:lnTo>
                    <a:pt x="24610" y="27107"/>
                  </a:lnTo>
                  <a:cubicBezTo>
                    <a:pt x="24609" y="27186"/>
                    <a:pt x="24662" y="27256"/>
                    <a:pt x="24740" y="27274"/>
                  </a:cubicBezTo>
                  <a:lnTo>
                    <a:pt x="33540" y="29382"/>
                  </a:lnTo>
                  <a:cubicBezTo>
                    <a:pt x="33553" y="29385"/>
                    <a:pt x="33567" y="29386"/>
                    <a:pt x="33580" y="29386"/>
                  </a:cubicBezTo>
                  <a:cubicBezTo>
                    <a:pt x="33665" y="29386"/>
                    <a:pt x="33737" y="29323"/>
                    <a:pt x="33747" y="29237"/>
                  </a:cubicBezTo>
                  <a:cubicBezTo>
                    <a:pt x="33903" y="27950"/>
                    <a:pt x="34457" y="24452"/>
                    <a:pt x="35152" y="23718"/>
                  </a:cubicBezTo>
                  <a:cubicBezTo>
                    <a:pt x="35682" y="23159"/>
                    <a:pt x="35763" y="21917"/>
                    <a:pt x="35835" y="20823"/>
                  </a:cubicBezTo>
                  <a:cubicBezTo>
                    <a:pt x="35871" y="20278"/>
                    <a:pt x="35921" y="19530"/>
                    <a:pt x="36024" y="19442"/>
                  </a:cubicBezTo>
                  <a:lnTo>
                    <a:pt x="36026" y="19442"/>
                  </a:lnTo>
                  <a:cubicBezTo>
                    <a:pt x="36135" y="19442"/>
                    <a:pt x="36789" y="19578"/>
                    <a:pt x="37368" y="19711"/>
                  </a:cubicBezTo>
                  <a:cubicBezTo>
                    <a:pt x="38414" y="19928"/>
                    <a:pt x="39407" y="20036"/>
                    <a:pt x="40343" y="20036"/>
                  </a:cubicBezTo>
                  <a:cubicBezTo>
                    <a:pt x="42464" y="20036"/>
                    <a:pt x="44296" y="19481"/>
                    <a:pt x="45814" y="18375"/>
                  </a:cubicBezTo>
                  <a:cubicBezTo>
                    <a:pt x="49401" y="15760"/>
                    <a:pt x="49961" y="10905"/>
                    <a:pt x="49966" y="10856"/>
                  </a:cubicBezTo>
                  <a:lnTo>
                    <a:pt x="50358" y="7102"/>
                  </a:lnTo>
                  <a:cubicBezTo>
                    <a:pt x="51824" y="3610"/>
                    <a:pt x="51847" y="1940"/>
                    <a:pt x="51847" y="1871"/>
                  </a:cubicBezTo>
                  <a:cubicBezTo>
                    <a:pt x="51847" y="1789"/>
                    <a:pt x="51790" y="1720"/>
                    <a:pt x="51711" y="1705"/>
                  </a:cubicBezTo>
                  <a:cubicBezTo>
                    <a:pt x="51699" y="1702"/>
                    <a:pt x="51687" y="1701"/>
                    <a:pt x="51674" y="1701"/>
                  </a:cubicBezTo>
                  <a:cubicBezTo>
                    <a:pt x="51608" y="1701"/>
                    <a:pt x="51546" y="1742"/>
                    <a:pt x="51521" y="1806"/>
                  </a:cubicBezTo>
                  <a:lnTo>
                    <a:pt x="51117" y="2808"/>
                  </a:lnTo>
                  <a:lnTo>
                    <a:pt x="51415" y="796"/>
                  </a:lnTo>
                  <a:cubicBezTo>
                    <a:pt x="51427" y="710"/>
                    <a:pt x="51366" y="609"/>
                    <a:pt x="51281" y="589"/>
                  </a:cubicBezTo>
                  <a:cubicBezTo>
                    <a:pt x="51269" y="586"/>
                    <a:pt x="51256" y="585"/>
                    <a:pt x="51244" y="585"/>
                  </a:cubicBezTo>
                  <a:cubicBezTo>
                    <a:pt x="51046" y="585"/>
                    <a:pt x="50871" y="958"/>
                    <a:pt x="50870" y="962"/>
                  </a:cubicBezTo>
                  <a:lnTo>
                    <a:pt x="50378" y="2368"/>
                  </a:lnTo>
                  <a:lnTo>
                    <a:pt x="50566" y="256"/>
                  </a:lnTo>
                  <a:cubicBezTo>
                    <a:pt x="50579" y="137"/>
                    <a:pt x="50497" y="27"/>
                    <a:pt x="50381" y="5"/>
                  </a:cubicBezTo>
                  <a:cubicBezTo>
                    <a:pt x="50365" y="2"/>
                    <a:pt x="50349" y="0"/>
                    <a:pt x="50333" y="0"/>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5505436" y="2206640"/>
              <a:ext cx="123052" cy="156775"/>
            </a:xfrm>
            <a:custGeom>
              <a:avLst/>
              <a:gdLst/>
              <a:ahLst/>
              <a:cxnLst/>
              <a:rect l="l" t="t" r="r" b="b"/>
              <a:pathLst>
                <a:path w="4167" h="5309" extrusionOk="0">
                  <a:moveTo>
                    <a:pt x="0" y="0"/>
                  </a:moveTo>
                  <a:lnTo>
                    <a:pt x="2563" y="5308"/>
                  </a:lnTo>
                  <a:lnTo>
                    <a:pt x="4166" y="2269"/>
                  </a:lnTo>
                  <a:lnTo>
                    <a:pt x="0" y="0"/>
                  </a:lnTo>
                  <a:close/>
                </a:path>
              </a:pathLst>
            </a:custGeom>
            <a:solidFill>
              <a:srgbClr val="A87E54">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6031719" y="2140876"/>
              <a:ext cx="61098" cy="169502"/>
            </a:xfrm>
            <a:custGeom>
              <a:avLst/>
              <a:gdLst/>
              <a:ahLst/>
              <a:cxnLst/>
              <a:rect l="l" t="t" r="r" b="b"/>
              <a:pathLst>
                <a:path w="2069" h="5740" extrusionOk="0">
                  <a:moveTo>
                    <a:pt x="386" y="0"/>
                  </a:moveTo>
                  <a:lnTo>
                    <a:pt x="387" y="4"/>
                  </a:lnTo>
                  <a:lnTo>
                    <a:pt x="387" y="0"/>
                  </a:lnTo>
                  <a:close/>
                  <a:moveTo>
                    <a:pt x="387" y="4"/>
                  </a:moveTo>
                  <a:lnTo>
                    <a:pt x="1" y="5543"/>
                  </a:lnTo>
                  <a:cubicBezTo>
                    <a:pt x="1" y="5543"/>
                    <a:pt x="589" y="5739"/>
                    <a:pt x="1406" y="5739"/>
                  </a:cubicBezTo>
                  <a:cubicBezTo>
                    <a:pt x="1614" y="5739"/>
                    <a:pt x="1837" y="5727"/>
                    <a:pt x="2069" y="5695"/>
                  </a:cubicBezTo>
                  <a:lnTo>
                    <a:pt x="387" y="4"/>
                  </a:lnTo>
                  <a:close/>
                </a:path>
              </a:pathLst>
            </a:custGeom>
            <a:solidFill>
              <a:srgbClr val="A87E54">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5790164" y="2097733"/>
              <a:ext cx="77782" cy="30741"/>
            </a:xfrm>
            <a:custGeom>
              <a:avLst/>
              <a:gdLst/>
              <a:ahLst/>
              <a:cxnLst/>
              <a:rect l="l" t="t" r="r" b="b"/>
              <a:pathLst>
                <a:path w="2634" h="1041" extrusionOk="0">
                  <a:moveTo>
                    <a:pt x="2600" y="0"/>
                  </a:moveTo>
                  <a:cubicBezTo>
                    <a:pt x="2600" y="0"/>
                    <a:pt x="640" y="793"/>
                    <a:pt x="1" y="846"/>
                  </a:cubicBezTo>
                  <a:cubicBezTo>
                    <a:pt x="1" y="846"/>
                    <a:pt x="321" y="1041"/>
                    <a:pt x="855" y="1041"/>
                  </a:cubicBezTo>
                  <a:cubicBezTo>
                    <a:pt x="1314" y="1041"/>
                    <a:pt x="1929" y="897"/>
                    <a:pt x="2634" y="364"/>
                  </a:cubicBezTo>
                  <a:lnTo>
                    <a:pt x="2600" y="0"/>
                  </a:lnTo>
                  <a:close/>
                </a:path>
              </a:pathLst>
            </a:custGeom>
            <a:solidFill>
              <a:srgbClr val="A87E54">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4894844" y="2270188"/>
              <a:ext cx="188874" cy="63873"/>
            </a:xfrm>
            <a:custGeom>
              <a:avLst/>
              <a:gdLst/>
              <a:ahLst/>
              <a:cxnLst/>
              <a:rect l="l" t="t" r="r" b="b"/>
              <a:pathLst>
                <a:path w="6396" h="2163" extrusionOk="0">
                  <a:moveTo>
                    <a:pt x="5200" y="1"/>
                  </a:moveTo>
                  <a:lnTo>
                    <a:pt x="0" y="2163"/>
                  </a:lnTo>
                  <a:lnTo>
                    <a:pt x="0" y="2163"/>
                  </a:lnTo>
                  <a:lnTo>
                    <a:pt x="6396" y="512"/>
                  </a:lnTo>
                  <a:lnTo>
                    <a:pt x="5200" y="1"/>
                  </a:lnTo>
                  <a:close/>
                </a:path>
              </a:pathLst>
            </a:custGeom>
            <a:solidFill>
              <a:srgbClr val="EF6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5176501" y="2137185"/>
              <a:ext cx="714921" cy="397503"/>
            </a:xfrm>
            <a:custGeom>
              <a:avLst/>
              <a:gdLst/>
              <a:ahLst/>
              <a:cxnLst/>
              <a:rect l="l" t="t" r="r" b="b"/>
              <a:pathLst>
                <a:path w="24210" h="13461" extrusionOk="0">
                  <a:moveTo>
                    <a:pt x="1930" y="0"/>
                  </a:moveTo>
                  <a:cubicBezTo>
                    <a:pt x="1372" y="0"/>
                    <a:pt x="817" y="298"/>
                    <a:pt x="561" y="899"/>
                  </a:cubicBezTo>
                  <a:cubicBezTo>
                    <a:pt x="557" y="908"/>
                    <a:pt x="554" y="916"/>
                    <a:pt x="550" y="926"/>
                  </a:cubicBezTo>
                  <a:cubicBezTo>
                    <a:pt x="546" y="936"/>
                    <a:pt x="561" y="930"/>
                    <a:pt x="557" y="950"/>
                  </a:cubicBezTo>
                  <a:cubicBezTo>
                    <a:pt x="457" y="1483"/>
                    <a:pt x="1" y="2179"/>
                    <a:pt x="27" y="2692"/>
                  </a:cubicBezTo>
                  <a:cubicBezTo>
                    <a:pt x="193" y="5828"/>
                    <a:pt x="1899" y="7818"/>
                    <a:pt x="4023" y="9934"/>
                  </a:cubicBezTo>
                  <a:cubicBezTo>
                    <a:pt x="4031" y="9925"/>
                    <a:pt x="4030" y="9922"/>
                    <a:pt x="4037" y="9915"/>
                  </a:cubicBezTo>
                  <a:cubicBezTo>
                    <a:pt x="6927" y="12430"/>
                    <a:pt x="9377" y="13460"/>
                    <a:pt x="11588" y="13460"/>
                  </a:cubicBezTo>
                  <a:cubicBezTo>
                    <a:pt x="15961" y="13460"/>
                    <a:pt x="19398" y="9428"/>
                    <a:pt x="23447" y="4866"/>
                  </a:cubicBezTo>
                  <a:cubicBezTo>
                    <a:pt x="23558" y="4739"/>
                    <a:pt x="23462" y="4605"/>
                    <a:pt x="23337" y="4605"/>
                  </a:cubicBezTo>
                  <a:cubicBezTo>
                    <a:pt x="23315" y="4605"/>
                    <a:pt x="23293" y="4609"/>
                    <a:pt x="23270" y="4618"/>
                  </a:cubicBezTo>
                  <a:cubicBezTo>
                    <a:pt x="22843" y="4787"/>
                    <a:pt x="22378" y="5016"/>
                    <a:pt x="21966" y="5186"/>
                  </a:cubicBezTo>
                  <a:cubicBezTo>
                    <a:pt x="22520" y="4781"/>
                    <a:pt x="24182" y="4076"/>
                    <a:pt x="24207" y="3406"/>
                  </a:cubicBezTo>
                  <a:cubicBezTo>
                    <a:pt x="24210" y="3345"/>
                    <a:pt x="24171" y="3318"/>
                    <a:pt x="24102" y="3318"/>
                  </a:cubicBezTo>
                  <a:cubicBezTo>
                    <a:pt x="23660" y="3318"/>
                    <a:pt x="21973" y="4401"/>
                    <a:pt x="21805" y="4472"/>
                  </a:cubicBezTo>
                  <a:cubicBezTo>
                    <a:pt x="22507" y="3822"/>
                    <a:pt x="23326" y="3285"/>
                    <a:pt x="24053" y="2580"/>
                  </a:cubicBezTo>
                  <a:cubicBezTo>
                    <a:pt x="24093" y="2540"/>
                    <a:pt x="24041" y="2368"/>
                    <a:pt x="23902" y="2368"/>
                  </a:cubicBezTo>
                  <a:cubicBezTo>
                    <a:pt x="23868" y="2368"/>
                    <a:pt x="23828" y="2378"/>
                    <a:pt x="23783" y="2404"/>
                  </a:cubicBezTo>
                  <a:cubicBezTo>
                    <a:pt x="22993" y="2864"/>
                    <a:pt x="22076" y="3371"/>
                    <a:pt x="21282" y="3813"/>
                  </a:cubicBezTo>
                  <a:cubicBezTo>
                    <a:pt x="21370" y="3701"/>
                    <a:pt x="23524" y="2207"/>
                    <a:pt x="22788" y="2104"/>
                  </a:cubicBezTo>
                  <a:cubicBezTo>
                    <a:pt x="22768" y="2101"/>
                    <a:pt x="22748" y="2099"/>
                    <a:pt x="22727" y="2099"/>
                  </a:cubicBezTo>
                  <a:cubicBezTo>
                    <a:pt x="22074" y="2099"/>
                    <a:pt x="20693" y="3360"/>
                    <a:pt x="20079" y="3764"/>
                  </a:cubicBezTo>
                  <a:cubicBezTo>
                    <a:pt x="20029" y="3624"/>
                    <a:pt x="20044" y="3738"/>
                    <a:pt x="20089" y="3493"/>
                  </a:cubicBezTo>
                  <a:cubicBezTo>
                    <a:pt x="20134" y="3249"/>
                    <a:pt x="20610" y="2459"/>
                    <a:pt x="20533" y="2160"/>
                  </a:cubicBezTo>
                  <a:cubicBezTo>
                    <a:pt x="20523" y="2119"/>
                    <a:pt x="20595" y="1829"/>
                    <a:pt x="20477" y="1829"/>
                  </a:cubicBezTo>
                  <a:cubicBezTo>
                    <a:pt x="20321" y="1829"/>
                    <a:pt x="19831" y="2335"/>
                    <a:pt x="18379" y="4589"/>
                  </a:cubicBezTo>
                  <a:cubicBezTo>
                    <a:pt x="16769" y="7092"/>
                    <a:pt x="14629" y="9185"/>
                    <a:pt x="12120" y="9185"/>
                  </a:cubicBezTo>
                  <a:cubicBezTo>
                    <a:pt x="10657" y="9185"/>
                    <a:pt x="9068" y="8473"/>
                    <a:pt x="7385" y="6715"/>
                  </a:cubicBezTo>
                  <a:cubicBezTo>
                    <a:pt x="7134" y="6452"/>
                    <a:pt x="4578" y="3931"/>
                    <a:pt x="4116" y="3288"/>
                  </a:cubicBezTo>
                  <a:cubicBezTo>
                    <a:pt x="3912" y="2487"/>
                    <a:pt x="3652" y="1700"/>
                    <a:pt x="3337" y="936"/>
                  </a:cubicBezTo>
                  <a:cubicBezTo>
                    <a:pt x="3080" y="315"/>
                    <a:pt x="2503" y="0"/>
                    <a:pt x="1930" y="0"/>
                  </a:cubicBez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4820812" y="2091502"/>
              <a:ext cx="231072" cy="412800"/>
            </a:xfrm>
            <a:custGeom>
              <a:avLst/>
              <a:gdLst/>
              <a:ahLst/>
              <a:cxnLst/>
              <a:rect l="l" t="t" r="r" b="b"/>
              <a:pathLst>
                <a:path w="7825" h="13979" extrusionOk="0">
                  <a:moveTo>
                    <a:pt x="6521" y="0"/>
                  </a:moveTo>
                  <a:lnTo>
                    <a:pt x="5036" y="846"/>
                  </a:lnTo>
                  <a:cubicBezTo>
                    <a:pt x="4107" y="1374"/>
                    <a:pt x="3507" y="2335"/>
                    <a:pt x="3444" y="3402"/>
                  </a:cubicBezTo>
                  <a:lnTo>
                    <a:pt x="3266" y="6392"/>
                  </a:lnTo>
                  <a:cubicBezTo>
                    <a:pt x="3221" y="6829"/>
                    <a:pt x="3169" y="7209"/>
                    <a:pt x="3114" y="7544"/>
                  </a:cubicBezTo>
                  <a:cubicBezTo>
                    <a:pt x="3795" y="7899"/>
                    <a:pt x="4176" y="8797"/>
                    <a:pt x="3430" y="9424"/>
                  </a:cubicBezTo>
                  <a:cubicBezTo>
                    <a:pt x="2316" y="10362"/>
                    <a:pt x="1501" y="11849"/>
                    <a:pt x="644" y="13019"/>
                  </a:cubicBezTo>
                  <a:cubicBezTo>
                    <a:pt x="429" y="13311"/>
                    <a:pt x="216" y="13605"/>
                    <a:pt x="1" y="13897"/>
                  </a:cubicBezTo>
                  <a:cubicBezTo>
                    <a:pt x="520" y="13947"/>
                    <a:pt x="1023" y="13979"/>
                    <a:pt x="1507" y="13979"/>
                  </a:cubicBezTo>
                  <a:cubicBezTo>
                    <a:pt x="4820" y="13979"/>
                    <a:pt x="7245" y="12495"/>
                    <a:pt x="7824" y="5179"/>
                  </a:cubicBezTo>
                  <a:cubicBezTo>
                    <a:pt x="7825" y="5179"/>
                    <a:pt x="6920" y="1816"/>
                    <a:pt x="6521" y="0"/>
                  </a:cubicBezTo>
                  <a:close/>
                </a:path>
              </a:pathLst>
            </a:custGeom>
            <a:solidFill>
              <a:srgbClr val="D343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5176501" y="2137185"/>
              <a:ext cx="307644" cy="394668"/>
            </a:xfrm>
            <a:custGeom>
              <a:avLst/>
              <a:gdLst/>
              <a:ahLst/>
              <a:cxnLst/>
              <a:rect l="l" t="t" r="r" b="b"/>
              <a:pathLst>
                <a:path w="10418" h="13365" extrusionOk="0">
                  <a:moveTo>
                    <a:pt x="1930" y="0"/>
                  </a:moveTo>
                  <a:cubicBezTo>
                    <a:pt x="1372" y="0"/>
                    <a:pt x="817" y="298"/>
                    <a:pt x="561" y="899"/>
                  </a:cubicBezTo>
                  <a:cubicBezTo>
                    <a:pt x="557" y="908"/>
                    <a:pt x="554" y="916"/>
                    <a:pt x="550" y="926"/>
                  </a:cubicBezTo>
                  <a:cubicBezTo>
                    <a:pt x="546" y="936"/>
                    <a:pt x="561" y="930"/>
                    <a:pt x="557" y="951"/>
                  </a:cubicBezTo>
                  <a:cubicBezTo>
                    <a:pt x="457" y="1483"/>
                    <a:pt x="1" y="2181"/>
                    <a:pt x="27" y="2692"/>
                  </a:cubicBezTo>
                  <a:cubicBezTo>
                    <a:pt x="193" y="5828"/>
                    <a:pt x="1899" y="7818"/>
                    <a:pt x="4023" y="9934"/>
                  </a:cubicBezTo>
                  <a:cubicBezTo>
                    <a:pt x="4031" y="9925"/>
                    <a:pt x="4030" y="9922"/>
                    <a:pt x="4037" y="9915"/>
                  </a:cubicBezTo>
                  <a:cubicBezTo>
                    <a:pt x="6426" y="11995"/>
                    <a:pt x="8516" y="13058"/>
                    <a:pt x="10417" y="13365"/>
                  </a:cubicBezTo>
                  <a:cubicBezTo>
                    <a:pt x="10168" y="11812"/>
                    <a:pt x="10021" y="10245"/>
                    <a:pt x="9975" y="8675"/>
                  </a:cubicBezTo>
                  <a:cubicBezTo>
                    <a:pt x="9140" y="8280"/>
                    <a:pt x="8276" y="7646"/>
                    <a:pt x="7385" y="6715"/>
                  </a:cubicBezTo>
                  <a:cubicBezTo>
                    <a:pt x="7134" y="6453"/>
                    <a:pt x="4578" y="3931"/>
                    <a:pt x="4116" y="3288"/>
                  </a:cubicBezTo>
                  <a:cubicBezTo>
                    <a:pt x="3912" y="2487"/>
                    <a:pt x="3652" y="1702"/>
                    <a:pt x="3337" y="937"/>
                  </a:cubicBezTo>
                  <a:cubicBezTo>
                    <a:pt x="3080" y="315"/>
                    <a:pt x="2503" y="0"/>
                    <a:pt x="1930" y="0"/>
                  </a:cubicBez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5491498" y="2036517"/>
              <a:ext cx="558294" cy="514324"/>
            </a:xfrm>
            <a:custGeom>
              <a:avLst/>
              <a:gdLst/>
              <a:ahLst/>
              <a:cxnLst/>
              <a:rect l="l" t="t" r="r" b="b"/>
              <a:pathLst>
                <a:path w="18906" h="17417" extrusionOk="0">
                  <a:moveTo>
                    <a:pt x="18897" y="9359"/>
                  </a:moveTo>
                  <a:cubicBezTo>
                    <a:pt x="18893" y="9359"/>
                    <a:pt x="18886" y="9359"/>
                    <a:pt x="18877" y="9360"/>
                  </a:cubicBezTo>
                  <a:lnTo>
                    <a:pt x="18877" y="9360"/>
                  </a:lnTo>
                  <a:cubicBezTo>
                    <a:pt x="18881" y="9364"/>
                    <a:pt x="18886" y="9366"/>
                    <a:pt x="18890" y="9366"/>
                  </a:cubicBezTo>
                  <a:cubicBezTo>
                    <a:pt x="18893" y="9366"/>
                    <a:pt x="18896" y="9365"/>
                    <a:pt x="18899" y="9364"/>
                  </a:cubicBezTo>
                  <a:cubicBezTo>
                    <a:pt x="18905" y="9360"/>
                    <a:pt x="18905" y="9359"/>
                    <a:pt x="18897" y="9359"/>
                  </a:cubicBezTo>
                  <a:close/>
                  <a:moveTo>
                    <a:pt x="5848" y="1"/>
                  </a:moveTo>
                  <a:cubicBezTo>
                    <a:pt x="4857" y="1"/>
                    <a:pt x="3669" y="428"/>
                    <a:pt x="2515" y="1900"/>
                  </a:cubicBezTo>
                  <a:cubicBezTo>
                    <a:pt x="37" y="5062"/>
                    <a:pt x="0" y="5165"/>
                    <a:pt x="0" y="5165"/>
                  </a:cubicBezTo>
                  <a:lnTo>
                    <a:pt x="3871" y="9364"/>
                  </a:lnTo>
                  <a:lnTo>
                    <a:pt x="4086" y="16120"/>
                  </a:lnTo>
                  <a:lnTo>
                    <a:pt x="14099" y="17417"/>
                  </a:lnTo>
                  <a:cubicBezTo>
                    <a:pt x="14099" y="17417"/>
                    <a:pt x="15476" y="12516"/>
                    <a:pt x="15476" y="11949"/>
                  </a:cubicBezTo>
                  <a:cubicBezTo>
                    <a:pt x="15476" y="11569"/>
                    <a:pt x="15504" y="10542"/>
                    <a:pt x="15523" y="9906"/>
                  </a:cubicBezTo>
                  <a:cubicBezTo>
                    <a:pt x="15529" y="9652"/>
                    <a:pt x="15760" y="9547"/>
                    <a:pt x="16013" y="9547"/>
                  </a:cubicBezTo>
                  <a:cubicBezTo>
                    <a:pt x="16023" y="9547"/>
                    <a:pt x="16032" y="9547"/>
                    <a:pt x="16042" y="9548"/>
                  </a:cubicBezTo>
                  <a:cubicBezTo>
                    <a:pt x="16183" y="9552"/>
                    <a:pt x="16321" y="9553"/>
                    <a:pt x="16454" y="9553"/>
                  </a:cubicBezTo>
                  <a:cubicBezTo>
                    <a:pt x="17763" y="9553"/>
                    <a:pt x="18710" y="9378"/>
                    <a:pt x="18877" y="9360"/>
                  </a:cubicBezTo>
                  <a:lnTo>
                    <a:pt x="18877" y="9360"/>
                  </a:lnTo>
                  <a:cubicBezTo>
                    <a:pt x="18627" y="9147"/>
                    <a:pt x="18716" y="2881"/>
                    <a:pt x="18716" y="2881"/>
                  </a:cubicBezTo>
                  <a:cubicBezTo>
                    <a:pt x="18716" y="2881"/>
                    <a:pt x="16028" y="2156"/>
                    <a:pt x="14173" y="2156"/>
                  </a:cubicBezTo>
                  <a:cubicBezTo>
                    <a:pt x="13518" y="2156"/>
                    <a:pt x="12967" y="2246"/>
                    <a:pt x="12675" y="2490"/>
                  </a:cubicBezTo>
                  <a:cubicBezTo>
                    <a:pt x="12274" y="2826"/>
                    <a:pt x="11675" y="3159"/>
                    <a:pt x="10994" y="3159"/>
                  </a:cubicBezTo>
                  <a:cubicBezTo>
                    <a:pt x="10119" y="3159"/>
                    <a:pt x="9107" y="2610"/>
                    <a:pt x="8200" y="811"/>
                  </a:cubicBezTo>
                  <a:cubicBezTo>
                    <a:pt x="8200" y="811"/>
                    <a:pt x="7212" y="1"/>
                    <a:pt x="5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5724489" y="1738589"/>
              <a:ext cx="144254" cy="112480"/>
            </a:xfrm>
            <a:custGeom>
              <a:avLst/>
              <a:gdLst/>
              <a:ahLst/>
              <a:cxnLst/>
              <a:rect l="l" t="t" r="r" b="b"/>
              <a:pathLst>
                <a:path w="4885" h="3809" extrusionOk="0">
                  <a:moveTo>
                    <a:pt x="2573" y="1"/>
                  </a:moveTo>
                  <a:cubicBezTo>
                    <a:pt x="1479" y="1"/>
                    <a:pt x="339" y="786"/>
                    <a:pt x="1" y="3808"/>
                  </a:cubicBezTo>
                  <a:cubicBezTo>
                    <a:pt x="1" y="3808"/>
                    <a:pt x="3548" y="2625"/>
                    <a:pt x="4884" y="919"/>
                  </a:cubicBezTo>
                  <a:cubicBezTo>
                    <a:pt x="4884" y="919"/>
                    <a:pt x="3756" y="1"/>
                    <a:pt x="2573" y="1"/>
                  </a:cubicBezTo>
                  <a:close/>
                </a:path>
              </a:pathLst>
            </a:custGeom>
            <a:solidFill>
              <a:srgbClr val="000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5687606" y="1887066"/>
              <a:ext cx="65291" cy="52859"/>
            </a:xfrm>
            <a:custGeom>
              <a:avLst/>
              <a:gdLst/>
              <a:ahLst/>
              <a:cxnLst/>
              <a:rect l="l" t="t" r="r" b="b"/>
              <a:pathLst>
                <a:path w="2211" h="1790" extrusionOk="0">
                  <a:moveTo>
                    <a:pt x="1140" y="245"/>
                  </a:moveTo>
                  <a:cubicBezTo>
                    <a:pt x="1403" y="245"/>
                    <a:pt x="1639" y="403"/>
                    <a:pt x="1741" y="644"/>
                  </a:cubicBezTo>
                  <a:cubicBezTo>
                    <a:pt x="1851" y="909"/>
                    <a:pt x="1775" y="1215"/>
                    <a:pt x="1555" y="1396"/>
                  </a:cubicBezTo>
                  <a:cubicBezTo>
                    <a:pt x="1435" y="1495"/>
                    <a:pt x="1288" y="1545"/>
                    <a:pt x="1141" y="1545"/>
                  </a:cubicBezTo>
                  <a:cubicBezTo>
                    <a:pt x="1016" y="1545"/>
                    <a:pt x="890" y="1508"/>
                    <a:pt x="780" y="1435"/>
                  </a:cubicBezTo>
                  <a:cubicBezTo>
                    <a:pt x="543" y="1277"/>
                    <a:pt x="436" y="982"/>
                    <a:pt x="519" y="708"/>
                  </a:cubicBezTo>
                  <a:cubicBezTo>
                    <a:pt x="602" y="432"/>
                    <a:pt x="853" y="245"/>
                    <a:pt x="1140" y="245"/>
                  </a:cubicBezTo>
                  <a:close/>
                  <a:moveTo>
                    <a:pt x="1140" y="1"/>
                  </a:moveTo>
                  <a:cubicBezTo>
                    <a:pt x="843" y="1"/>
                    <a:pt x="563" y="149"/>
                    <a:pt x="397" y="399"/>
                  </a:cubicBezTo>
                  <a:cubicBezTo>
                    <a:pt x="1" y="994"/>
                    <a:pt x="428" y="1790"/>
                    <a:pt x="1143" y="1790"/>
                  </a:cubicBezTo>
                  <a:cubicBezTo>
                    <a:pt x="1779" y="1788"/>
                    <a:pt x="2211" y="1139"/>
                    <a:pt x="1966" y="550"/>
                  </a:cubicBezTo>
                  <a:cubicBezTo>
                    <a:pt x="1840" y="247"/>
                    <a:pt x="1556" y="36"/>
                    <a:pt x="1227" y="5"/>
                  </a:cubicBezTo>
                  <a:cubicBezTo>
                    <a:pt x="1198" y="2"/>
                    <a:pt x="1169" y="1"/>
                    <a:pt x="1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5895557" y="1930682"/>
              <a:ext cx="65320" cy="52859"/>
            </a:xfrm>
            <a:custGeom>
              <a:avLst/>
              <a:gdLst/>
              <a:ahLst/>
              <a:cxnLst/>
              <a:rect l="l" t="t" r="r" b="b"/>
              <a:pathLst>
                <a:path w="2212" h="1790" extrusionOk="0">
                  <a:moveTo>
                    <a:pt x="1141" y="245"/>
                  </a:moveTo>
                  <a:cubicBezTo>
                    <a:pt x="1404" y="245"/>
                    <a:pt x="1641" y="402"/>
                    <a:pt x="1743" y="646"/>
                  </a:cubicBezTo>
                  <a:cubicBezTo>
                    <a:pt x="1852" y="910"/>
                    <a:pt x="1775" y="1215"/>
                    <a:pt x="1554" y="1397"/>
                  </a:cubicBezTo>
                  <a:cubicBezTo>
                    <a:pt x="1435" y="1495"/>
                    <a:pt x="1289" y="1544"/>
                    <a:pt x="1142" y="1544"/>
                  </a:cubicBezTo>
                  <a:cubicBezTo>
                    <a:pt x="1017" y="1544"/>
                    <a:pt x="891" y="1508"/>
                    <a:pt x="782" y="1435"/>
                  </a:cubicBezTo>
                  <a:cubicBezTo>
                    <a:pt x="543" y="1276"/>
                    <a:pt x="437" y="980"/>
                    <a:pt x="520" y="706"/>
                  </a:cubicBezTo>
                  <a:cubicBezTo>
                    <a:pt x="603" y="432"/>
                    <a:pt x="856" y="245"/>
                    <a:pt x="1141" y="245"/>
                  </a:cubicBezTo>
                  <a:close/>
                  <a:moveTo>
                    <a:pt x="1141" y="1"/>
                  </a:moveTo>
                  <a:cubicBezTo>
                    <a:pt x="844" y="1"/>
                    <a:pt x="564" y="149"/>
                    <a:pt x="397" y="400"/>
                  </a:cubicBezTo>
                  <a:cubicBezTo>
                    <a:pt x="1" y="993"/>
                    <a:pt x="428" y="1789"/>
                    <a:pt x="1142" y="1789"/>
                  </a:cubicBezTo>
                  <a:cubicBezTo>
                    <a:pt x="1143" y="1789"/>
                    <a:pt x="1143" y="1789"/>
                    <a:pt x="1144" y="1789"/>
                  </a:cubicBezTo>
                  <a:cubicBezTo>
                    <a:pt x="1781" y="1788"/>
                    <a:pt x="2212" y="1140"/>
                    <a:pt x="1967" y="551"/>
                  </a:cubicBezTo>
                  <a:cubicBezTo>
                    <a:pt x="1841" y="246"/>
                    <a:pt x="1557" y="36"/>
                    <a:pt x="1228" y="5"/>
                  </a:cubicBezTo>
                  <a:cubicBezTo>
                    <a:pt x="1199" y="2"/>
                    <a:pt x="1170" y="1"/>
                    <a:pt x="1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5955089" y="3915216"/>
              <a:ext cx="192181" cy="294709"/>
            </a:xfrm>
            <a:custGeom>
              <a:avLst/>
              <a:gdLst/>
              <a:ahLst/>
              <a:cxnLst/>
              <a:rect l="l" t="t" r="r" b="b"/>
              <a:pathLst>
                <a:path w="6508" h="9980" extrusionOk="0">
                  <a:moveTo>
                    <a:pt x="3905" y="0"/>
                  </a:moveTo>
                  <a:lnTo>
                    <a:pt x="1" y="868"/>
                  </a:lnTo>
                  <a:lnTo>
                    <a:pt x="867" y="6942"/>
                  </a:lnTo>
                  <a:lnTo>
                    <a:pt x="4230" y="9980"/>
                  </a:lnTo>
                  <a:lnTo>
                    <a:pt x="6507" y="8353"/>
                  </a:lnTo>
                  <a:lnTo>
                    <a:pt x="4339" y="6183"/>
                  </a:lnTo>
                  <a:lnTo>
                    <a:pt x="3905" y="0"/>
                  </a:ln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5949774" y="3910225"/>
              <a:ext cx="202635" cy="304691"/>
            </a:xfrm>
            <a:custGeom>
              <a:avLst/>
              <a:gdLst/>
              <a:ahLst/>
              <a:cxnLst/>
              <a:rect l="l" t="t" r="r" b="b"/>
              <a:pathLst>
                <a:path w="6862" h="10318" extrusionOk="0">
                  <a:moveTo>
                    <a:pt x="3930" y="377"/>
                  </a:moveTo>
                  <a:lnTo>
                    <a:pt x="4351" y="6364"/>
                  </a:lnTo>
                  <a:cubicBezTo>
                    <a:pt x="4353" y="6404"/>
                    <a:pt x="4370" y="6442"/>
                    <a:pt x="4400" y="6472"/>
                  </a:cubicBezTo>
                  <a:lnTo>
                    <a:pt x="6427" y="8499"/>
                  </a:lnTo>
                  <a:lnTo>
                    <a:pt x="4422" y="9931"/>
                  </a:lnTo>
                  <a:lnTo>
                    <a:pt x="1208" y="7027"/>
                  </a:lnTo>
                  <a:lnTo>
                    <a:pt x="370" y="1168"/>
                  </a:lnTo>
                  <a:lnTo>
                    <a:pt x="3930" y="377"/>
                  </a:lnTo>
                  <a:close/>
                  <a:moveTo>
                    <a:pt x="4085" y="1"/>
                  </a:moveTo>
                  <a:cubicBezTo>
                    <a:pt x="4073" y="1"/>
                    <a:pt x="4061" y="2"/>
                    <a:pt x="4048" y="5"/>
                  </a:cubicBezTo>
                  <a:lnTo>
                    <a:pt x="144" y="873"/>
                  </a:lnTo>
                  <a:cubicBezTo>
                    <a:pt x="57" y="891"/>
                    <a:pt x="1" y="974"/>
                    <a:pt x="13" y="1061"/>
                  </a:cubicBezTo>
                  <a:lnTo>
                    <a:pt x="880" y="7135"/>
                  </a:lnTo>
                  <a:cubicBezTo>
                    <a:pt x="886" y="7174"/>
                    <a:pt x="906" y="7209"/>
                    <a:pt x="935" y="7236"/>
                  </a:cubicBezTo>
                  <a:lnTo>
                    <a:pt x="4297" y="10274"/>
                  </a:lnTo>
                  <a:cubicBezTo>
                    <a:pt x="4328" y="10302"/>
                    <a:pt x="4367" y="10317"/>
                    <a:pt x="4410" y="10317"/>
                  </a:cubicBezTo>
                  <a:cubicBezTo>
                    <a:pt x="4445" y="10317"/>
                    <a:pt x="4480" y="10306"/>
                    <a:pt x="4509" y="10285"/>
                  </a:cubicBezTo>
                  <a:lnTo>
                    <a:pt x="6787" y="8658"/>
                  </a:lnTo>
                  <a:cubicBezTo>
                    <a:pt x="6826" y="8629"/>
                    <a:pt x="6851" y="8585"/>
                    <a:pt x="6857" y="8536"/>
                  </a:cubicBezTo>
                  <a:cubicBezTo>
                    <a:pt x="6861" y="8485"/>
                    <a:pt x="6843" y="8437"/>
                    <a:pt x="6808" y="8402"/>
                  </a:cubicBezTo>
                  <a:lnTo>
                    <a:pt x="4682" y="6277"/>
                  </a:lnTo>
                  <a:lnTo>
                    <a:pt x="4254" y="158"/>
                  </a:lnTo>
                  <a:cubicBezTo>
                    <a:pt x="4247" y="68"/>
                    <a:pt x="4171" y="1"/>
                    <a:pt x="4085"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5208777" y="2517502"/>
              <a:ext cx="914367" cy="1532282"/>
            </a:xfrm>
            <a:custGeom>
              <a:avLst/>
              <a:gdLst/>
              <a:ahLst/>
              <a:cxnLst/>
              <a:rect l="l" t="t" r="r" b="b"/>
              <a:pathLst>
                <a:path w="30964" h="51889" extrusionOk="0">
                  <a:moveTo>
                    <a:pt x="14048" y="1"/>
                  </a:moveTo>
                  <a:cubicBezTo>
                    <a:pt x="14048" y="1"/>
                    <a:pt x="12067" y="1768"/>
                    <a:pt x="10502" y="4474"/>
                  </a:cubicBezTo>
                  <a:cubicBezTo>
                    <a:pt x="8936" y="7180"/>
                    <a:pt x="8779" y="9867"/>
                    <a:pt x="8779" y="9867"/>
                  </a:cubicBezTo>
                  <a:lnTo>
                    <a:pt x="1" y="47332"/>
                  </a:lnTo>
                  <a:lnTo>
                    <a:pt x="5533" y="46357"/>
                  </a:lnTo>
                  <a:lnTo>
                    <a:pt x="19155" y="13695"/>
                  </a:lnTo>
                  <a:lnTo>
                    <a:pt x="25490" y="51888"/>
                  </a:lnTo>
                  <a:lnTo>
                    <a:pt x="30697" y="51563"/>
                  </a:lnTo>
                  <a:cubicBezTo>
                    <a:pt x="30697" y="51563"/>
                    <a:pt x="30964" y="42513"/>
                    <a:pt x="28553" y="21302"/>
                  </a:cubicBezTo>
                  <a:cubicBezTo>
                    <a:pt x="26520" y="3406"/>
                    <a:pt x="22371" y="1942"/>
                    <a:pt x="22371" y="1942"/>
                  </a:cubicBezTo>
                  <a:lnTo>
                    <a:pt x="15293" y="268"/>
                  </a:lnTo>
                  <a:lnTo>
                    <a:pt x="140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5201513" y="2511537"/>
              <a:ext cx="926356" cy="1544065"/>
            </a:xfrm>
            <a:custGeom>
              <a:avLst/>
              <a:gdLst/>
              <a:ahLst/>
              <a:cxnLst/>
              <a:rect l="l" t="t" r="r" b="b"/>
              <a:pathLst>
                <a:path w="31370" h="52288" extrusionOk="0">
                  <a:moveTo>
                    <a:pt x="14350" y="407"/>
                  </a:moveTo>
                  <a:lnTo>
                    <a:pt x="15496" y="652"/>
                  </a:lnTo>
                  <a:lnTo>
                    <a:pt x="22554" y="2320"/>
                  </a:lnTo>
                  <a:cubicBezTo>
                    <a:pt x="22563" y="2324"/>
                    <a:pt x="23578" y="2735"/>
                    <a:pt x="24828" y="5299"/>
                  </a:cubicBezTo>
                  <a:cubicBezTo>
                    <a:pt x="25983" y="7667"/>
                    <a:pt x="27578" y="12405"/>
                    <a:pt x="28615" y="21525"/>
                  </a:cubicBezTo>
                  <a:cubicBezTo>
                    <a:pt x="30818" y="40924"/>
                    <a:pt x="30778" y="50243"/>
                    <a:pt x="30759" y="51587"/>
                  </a:cubicBezTo>
                  <a:lnTo>
                    <a:pt x="25893" y="51892"/>
                  </a:lnTo>
                  <a:lnTo>
                    <a:pt x="19478" y="13223"/>
                  </a:lnTo>
                  <a:lnTo>
                    <a:pt x="5646" y="46392"/>
                  </a:lnTo>
                  <a:lnTo>
                    <a:pt x="495" y="47301"/>
                  </a:lnTo>
                  <a:lnTo>
                    <a:pt x="9208" y="10111"/>
                  </a:lnTo>
                  <a:lnTo>
                    <a:pt x="9213" y="10078"/>
                  </a:lnTo>
                  <a:cubicBezTo>
                    <a:pt x="9215" y="10052"/>
                    <a:pt x="9388" y="7403"/>
                    <a:pt x="10912" y="4770"/>
                  </a:cubicBezTo>
                  <a:cubicBezTo>
                    <a:pt x="12280" y="2406"/>
                    <a:pt x="13989" y="747"/>
                    <a:pt x="14350" y="407"/>
                  </a:cubicBezTo>
                  <a:close/>
                  <a:moveTo>
                    <a:pt x="14240" y="0"/>
                  </a:moveTo>
                  <a:lnTo>
                    <a:pt x="14169" y="64"/>
                  </a:lnTo>
                  <a:cubicBezTo>
                    <a:pt x="14149" y="82"/>
                    <a:pt x="12150" y="1883"/>
                    <a:pt x="10586" y="4584"/>
                  </a:cubicBezTo>
                  <a:cubicBezTo>
                    <a:pt x="9063" y="7215"/>
                    <a:pt x="8856" y="9789"/>
                    <a:pt x="8840" y="10041"/>
                  </a:cubicBezTo>
                  <a:lnTo>
                    <a:pt x="1" y="47769"/>
                  </a:lnTo>
                  <a:lnTo>
                    <a:pt x="1" y="47769"/>
                  </a:lnTo>
                  <a:lnTo>
                    <a:pt x="5913" y="46725"/>
                  </a:lnTo>
                  <a:lnTo>
                    <a:pt x="19322" y="14572"/>
                  </a:lnTo>
                  <a:lnTo>
                    <a:pt x="25552" y="52121"/>
                  </a:lnTo>
                  <a:lnTo>
                    <a:pt x="25579" y="52287"/>
                  </a:lnTo>
                  <a:lnTo>
                    <a:pt x="31124" y="51942"/>
                  </a:lnTo>
                  <a:lnTo>
                    <a:pt x="31128" y="51770"/>
                  </a:lnTo>
                  <a:cubicBezTo>
                    <a:pt x="31132" y="51679"/>
                    <a:pt x="31370" y="42465"/>
                    <a:pt x="28986" y="21483"/>
                  </a:cubicBezTo>
                  <a:cubicBezTo>
                    <a:pt x="26964" y="3675"/>
                    <a:pt x="22854" y="2028"/>
                    <a:pt x="22660" y="1962"/>
                  </a:cubicBezTo>
                  <a:lnTo>
                    <a:pt x="15578" y="287"/>
                  </a:lnTo>
                  <a:lnTo>
                    <a:pt x="142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5120660" y="3896317"/>
              <a:ext cx="212439" cy="318481"/>
            </a:xfrm>
            <a:custGeom>
              <a:avLst/>
              <a:gdLst/>
              <a:ahLst/>
              <a:cxnLst/>
              <a:rect l="l" t="t" r="r" b="b"/>
              <a:pathLst>
                <a:path w="7194" h="10785" extrusionOk="0">
                  <a:moveTo>
                    <a:pt x="7194" y="1"/>
                  </a:moveTo>
                  <a:lnTo>
                    <a:pt x="3659" y="1035"/>
                  </a:lnTo>
                  <a:lnTo>
                    <a:pt x="0" y="8126"/>
                  </a:lnTo>
                  <a:lnTo>
                    <a:pt x="1876" y="10784"/>
                  </a:lnTo>
                  <a:lnTo>
                    <a:pt x="4373" y="9476"/>
                  </a:lnTo>
                  <a:lnTo>
                    <a:pt x="7194" y="1"/>
                  </a:ln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5114399" y="3888403"/>
              <a:ext cx="226643" cy="333305"/>
            </a:xfrm>
            <a:custGeom>
              <a:avLst/>
              <a:gdLst/>
              <a:ahLst/>
              <a:cxnLst/>
              <a:rect l="l" t="t" r="r" b="b"/>
              <a:pathLst>
                <a:path w="7675" h="11287" extrusionOk="0">
                  <a:moveTo>
                    <a:pt x="7138" y="537"/>
                  </a:moveTo>
                  <a:lnTo>
                    <a:pt x="4433" y="9619"/>
                  </a:lnTo>
                  <a:lnTo>
                    <a:pt x="2146" y="10817"/>
                  </a:lnTo>
                  <a:lnTo>
                    <a:pt x="425" y="8380"/>
                  </a:lnTo>
                  <a:lnTo>
                    <a:pt x="3998" y="1456"/>
                  </a:lnTo>
                  <a:lnTo>
                    <a:pt x="7138" y="537"/>
                  </a:lnTo>
                  <a:close/>
                  <a:moveTo>
                    <a:pt x="7674" y="0"/>
                  </a:moveTo>
                  <a:lnTo>
                    <a:pt x="3745" y="1150"/>
                  </a:lnTo>
                  <a:lnTo>
                    <a:pt x="0" y="8408"/>
                  </a:lnTo>
                  <a:lnTo>
                    <a:pt x="2031" y="11287"/>
                  </a:lnTo>
                  <a:lnTo>
                    <a:pt x="4737" y="9871"/>
                  </a:lnTo>
                  <a:lnTo>
                    <a:pt x="7674" y="0"/>
                  </a:ln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5119833" y="4046713"/>
              <a:ext cx="161116" cy="170683"/>
            </a:xfrm>
            <a:custGeom>
              <a:avLst/>
              <a:gdLst/>
              <a:ahLst/>
              <a:cxnLst/>
              <a:rect l="l" t="t" r="r" b="b"/>
              <a:pathLst>
                <a:path w="5456" h="5780" extrusionOk="0">
                  <a:moveTo>
                    <a:pt x="1610" y="1"/>
                  </a:moveTo>
                  <a:lnTo>
                    <a:pt x="0" y="3121"/>
                  </a:lnTo>
                  <a:lnTo>
                    <a:pt x="1876" y="5780"/>
                  </a:lnTo>
                  <a:lnTo>
                    <a:pt x="4374" y="4472"/>
                  </a:lnTo>
                  <a:lnTo>
                    <a:pt x="5456" y="903"/>
                  </a:lnTo>
                  <a:lnTo>
                    <a:pt x="16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5112805" y="4039744"/>
              <a:ext cx="175763" cy="185448"/>
            </a:xfrm>
            <a:custGeom>
              <a:avLst/>
              <a:gdLst/>
              <a:ahLst/>
              <a:cxnLst/>
              <a:rect l="l" t="t" r="r" b="b"/>
              <a:pathLst>
                <a:path w="5952" h="6280" extrusionOk="0">
                  <a:moveTo>
                    <a:pt x="1958" y="472"/>
                  </a:moveTo>
                  <a:lnTo>
                    <a:pt x="5435" y="1288"/>
                  </a:lnTo>
                  <a:lnTo>
                    <a:pt x="4441" y="4566"/>
                  </a:lnTo>
                  <a:lnTo>
                    <a:pt x="2179" y="5751"/>
                  </a:lnTo>
                  <a:lnTo>
                    <a:pt x="477" y="3341"/>
                  </a:lnTo>
                  <a:lnTo>
                    <a:pt x="1958" y="472"/>
                  </a:lnTo>
                  <a:close/>
                  <a:moveTo>
                    <a:pt x="1740" y="1"/>
                  </a:moveTo>
                  <a:lnTo>
                    <a:pt x="1" y="3373"/>
                  </a:lnTo>
                  <a:lnTo>
                    <a:pt x="2051" y="6280"/>
                  </a:lnTo>
                  <a:lnTo>
                    <a:pt x="4782" y="4848"/>
                  </a:lnTo>
                  <a:lnTo>
                    <a:pt x="5951" y="990"/>
                  </a:lnTo>
                  <a:lnTo>
                    <a:pt x="17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5251301" y="2516646"/>
              <a:ext cx="393546" cy="1374533"/>
            </a:xfrm>
            <a:custGeom>
              <a:avLst/>
              <a:gdLst/>
              <a:ahLst/>
              <a:cxnLst/>
              <a:rect l="l" t="t" r="r" b="b"/>
              <a:pathLst>
                <a:path w="13327" h="46547" extrusionOk="0">
                  <a:moveTo>
                    <a:pt x="13256" y="1"/>
                  </a:moveTo>
                  <a:cubicBezTo>
                    <a:pt x="13244" y="1"/>
                    <a:pt x="13232" y="5"/>
                    <a:pt x="13222" y="16"/>
                  </a:cubicBezTo>
                  <a:cubicBezTo>
                    <a:pt x="13191" y="45"/>
                    <a:pt x="10171" y="3046"/>
                    <a:pt x="8699" y="7098"/>
                  </a:cubicBezTo>
                  <a:cubicBezTo>
                    <a:pt x="7228" y="11143"/>
                    <a:pt x="78" y="46135"/>
                    <a:pt x="5" y="46487"/>
                  </a:cubicBezTo>
                  <a:cubicBezTo>
                    <a:pt x="1" y="46514"/>
                    <a:pt x="18" y="46539"/>
                    <a:pt x="44" y="46545"/>
                  </a:cubicBezTo>
                  <a:cubicBezTo>
                    <a:pt x="47" y="46546"/>
                    <a:pt x="50" y="46546"/>
                    <a:pt x="54" y="46546"/>
                  </a:cubicBezTo>
                  <a:cubicBezTo>
                    <a:pt x="77" y="46546"/>
                    <a:pt x="98" y="46531"/>
                    <a:pt x="103" y="46507"/>
                  </a:cubicBezTo>
                  <a:cubicBezTo>
                    <a:pt x="175" y="46154"/>
                    <a:pt x="7324" y="11171"/>
                    <a:pt x="8792" y="7132"/>
                  </a:cubicBezTo>
                  <a:cubicBezTo>
                    <a:pt x="10257" y="3101"/>
                    <a:pt x="13260" y="115"/>
                    <a:pt x="13291" y="86"/>
                  </a:cubicBezTo>
                  <a:cubicBezTo>
                    <a:pt x="13326" y="50"/>
                    <a:pt x="13294" y="1"/>
                    <a:pt x="13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5584428" y="2525416"/>
              <a:ext cx="103444" cy="61009"/>
            </a:xfrm>
            <a:custGeom>
              <a:avLst/>
              <a:gdLst/>
              <a:ahLst/>
              <a:cxnLst/>
              <a:rect l="l" t="t" r="r" b="b"/>
              <a:pathLst>
                <a:path w="3503" h="2066" extrusionOk="0">
                  <a:moveTo>
                    <a:pt x="3432" y="1"/>
                  </a:moveTo>
                  <a:cubicBezTo>
                    <a:pt x="3423" y="1"/>
                    <a:pt x="3415" y="3"/>
                    <a:pt x="3406" y="8"/>
                  </a:cubicBezTo>
                  <a:lnTo>
                    <a:pt x="44" y="1974"/>
                  </a:lnTo>
                  <a:cubicBezTo>
                    <a:pt x="0" y="1999"/>
                    <a:pt x="19" y="2065"/>
                    <a:pt x="69" y="2065"/>
                  </a:cubicBezTo>
                  <a:cubicBezTo>
                    <a:pt x="78" y="2065"/>
                    <a:pt x="86" y="2062"/>
                    <a:pt x="95" y="2058"/>
                  </a:cubicBezTo>
                  <a:lnTo>
                    <a:pt x="3455" y="94"/>
                  </a:lnTo>
                  <a:cubicBezTo>
                    <a:pt x="3503" y="65"/>
                    <a:pt x="3475" y="1"/>
                    <a:pt x="3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5867769" y="2583000"/>
              <a:ext cx="236181" cy="1458605"/>
            </a:xfrm>
            <a:custGeom>
              <a:avLst/>
              <a:gdLst/>
              <a:ahLst/>
              <a:cxnLst/>
              <a:rect l="l" t="t" r="r" b="b"/>
              <a:pathLst>
                <a:path w="7998" h="49394" extrusionOk="0">
                  <a:moveTo>
                    <a:pt x="56" y="1"/>
                  </a:moveTo>
                  <a:cubicBezTo>
                    <a:pt x="47" y="1"/>
                    <a:pt x="39" y="3"/>
                    <a:pt x="31" y="7"/>
                  </a:cubicBezTo>
                  <a:cubicBezTo>
                    <a:pt x="7" y="22"/>
                    <a:pt x="0" y="52"/>
                    <a:pt x="14" y="76"/>
                  </a:cubicBezTo>
                  <a:cubicBezTo>
                    <a:pt x="39" y="118"/>
                    <a:pt x="87" y="174"/>
                    <a:pt x="157" y="258"/>
                  </a:cubicBezTo>
                  <a:cubicBezTo>
                    <a:pt x="1582" y="1972"/>
                    <a:pt x="3573" y="5939"/>
                    <a:pt x="4970" y="15106"/>
                  </a:cubicBezTo>
                  <a:cubicBezTo>
                    <a:pt x="6818" y="27245"/>
                    <a:pt x="7886" y="49127"/>
                    <a:pt x="7897" y="49347"/>
                  </a:cubicBezTo>
                  <a:cubicBezTo>
                    <a:pt x="7899" y="49373"/>
                    <a:pt x="7920" y="49394"/>
                    <a:pt x="7947" y="49394"/>
                  </a:cubicBezTo>
                  <a:lnTo>
                    <a:pt x="7949" y="49394"/>
                  </a:lnTo>
                  <a:cubicBezTo>
                    <a:pt x="7976" y="49394"/>
                    <a:pt x="7997" y="49370"/>
                    <a:pt x="7996" y="49343"/>
                  </a:cubicBezTo>
                  <a:cubicBezTo>
                    <a:pt x="7986" y="49123"/>
                    <a:pt x="6917" y="27237"/>
                    <a:pt x="5066" y="15092"/>
                  </a:cubicBezTo>
                  <a:cubicBezTo>
                    <a:pt x="4348" y="10377"/>
                    <a:pt x="3404" y="6568"/>
                    <a:pt x="2259" y="3771"/>
                  </a:cubicBezTo>
                  <a:cubicBezTo>
                    <a:pt x="1342" y="1530"/>
                    <a:pt x="565" y="596"/>
                    <a:pt x="233" y="197"/>
                  </a:cubicBezTo>
                  <a:cubicBezTo>
                    <a:pt x="167" y="118"/>
                    <a:pt x="119" y="62"/>
                    <a:pt x="98" y="25"/>
                  </a:cubicBezTo>
                  <a:cubicBezTo>
                    <a:pt x="89" y="9"/>
                    <a:pt x="73"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5819281" y="2568559"/>
              <a:ext cx="107342" cy="101465"/>
            </a:xfrm>
            <a:custGeom>
              <a:avLst/>
              <a:gdLst/>
              <a:ahLst/>
              <a:cxnLst/>
              <a:rect l="l" t="t" r="r" b="b"/>
              <a:pathLst>
                <a:path w="3635" h="3436" extrusionOk="0">
                  <a:moveTo>
                    <a:pt x="71" y="1"/>
                  </a:moveTo>
                  <a:cubicBezTo>
                    <a:pt x="33" y="1"/>
                    <a:pt x="1" y="51"/>
                    <a:pt x="38" y="87"/>
                  </a:cubicBezTo>
                  <a:lnTo>
                    <a:pt x="3535" y="3421"/>
                  </a:lnTo>
                  <a:cubicBezTo>
                    <a:pt x="3544" y="3431"/>
                    <a:pt x="3556" y="3435"/>
                    <a:pt x="3568" y="3435"/>
                  </a:cubicBezTo>
                  <a:cubicBezTo>
                    <a:pt x="3613" y="3435"/>
                    <a:pt x="3634" y="3380"/>
                    <a:pt x="3603" y="3349"/>
                  </a:cubicBezTo>
                  <a:lnTo>
                    <a:pt x="105" y="15"/>
                  </a:lnTo>
                  <a:cubicBezTo>
                    <a:pt x="94" y="5"/>
                    <a:pt x="82"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5958278" y="4110586"/>
              <a:ext cx="272030" cy="118563"/>
            </a:xfrm>
            <a:custGeom>
              <a:avLst/>
              <a:gdLst/>
              <a:ahLst/>
              <a:cxnLst/>
              <a:rect l="l" t="t" r="r" b="b"/>
              <a:pathLst>
                <a:path w="9212" h="4015" extrusionOk="0">
                  <a:moveTo>
                    <a:pt x="4834" y="0"/>
                  </a:moveTo>
                  <a:lnTo>
                    <a:pt x="2645" y="2189"/>
                  </a:lnTo>
                  <a:lnTo>
                    <a:pt x="639" y="92"/>
                  </a:lnTo>
                  <a:lnTo>
                    <a:pt x="1" y="4014"/>
                  </a:lnTo>
                  <a:lnTo>
                    <a:pt x="639" y="3923"/>
                  </a:lnTo>
                  <a:lnTo>
                    <a:pt x="821" y="2737"/>
                  </a:lnTo>
                  <a:lnTo>
                    <a:pt x="1550" y="2737"/>
                  </a:lnTo>
                  <a:lnTo>
                    <a:pt x="2007" y="3923"/>
                  </a:lnTo>
                  <a:lnTo>
                    <a:pt x="9212" y="3923"/>
                  </a:lnTo>
                  <a:lnTo>
                    <a:pt x="48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5952697" y="4103322"/>
              <a:ext cx="289807" cy="131290"/>
            </a:xfrm>
            <a:custGeom>
              <a:avLst/>
              <a:gdLst/>
              <a:ahLst/>
              <a:cxnLst/>
              <a:rect l="l" t="t" r="r" b="b"/>
              <a:pathLst>
                <a:path w="9814" h="4446" extrusionOk="0">
                  <a:moveTo>
                    <a:pt x="5030" y="463"/>
                  </a:moveTo>
                  <a:lnTo>
                    <a:pt x="8989" y="4010"/>
                  </a:lnTo>
                  <a:lnTo>
                    <a:pt x="2306" y="4010"/>
                  </a:lnTo>
                  <a:lnTo>
                    <a:pt x="1849" y="2826"/>
                  </a:lnTo>
                  <a:lnTo>
                    <a:pt x="875" y="2826"/>
                  </a:lnTo>
                  <a:lnTo>
                    <a:pt x="690" y="4028"/>
                  </a:lnTo>
                  <a:lnTo>
                    <a:pt x="379" y="4073"/>
                  </a:lnTo>
                  <a:lnTo>
                    <a:pt x="933" y="676"/>
                  </a:lnTo>
                  <a:lnTo>
                    <a:pt x="2833" y="2663"/>
                  </a:lnTo>
                  <a:lnTo>
                    <a:pt x="5030" y="463"/>
                  </a:lnTo>
                  <a:close/>
                  <a:moveTo>
                    <a:pt x="724" y="0"/>
                  </a:moveTo>
                  <a:lnTo>
                    <a:pt x="0" y="4446"/>
                  </a:lnTo>
                  <a:lnTo>
                    <a:pt x="965" y="4308"/>
                  </a:lnTo>
                  <a:lnTo>
                    <a:pt x="1145" y="3140"/>
                  </a:lnTo>
                  <a:lnTo>
                    <a:pt x="1631" y="3140"/>
                  </a:lnTo>
                  <a:lnTo>
                    <a:pt x="2088" y="4326"/>
                  </a:lnTo>
                  <a:lnTo>
                    <a:pt x="9814" y="4326"/>
                  </a:lnTo>
                  <a:lnTo>
                    <a:pt x="5017" y="30"/>
                  </a:lnTo>
                  <a:lnTo>
                    <a:pt x="2837" y="2210"/>
                  </a:lnTo>
                  <a:lnTo>
                    <a:pt x="7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4604653" y="2091502"/>
              <a:ext cx="414749" cy="412829"/>
            </a:xfrm>
            <a:custGeom>
              <a:avLst/>
              <a:gdLst/>
              <a:ahLst/>
              <a:cxnLst/>
              <a:rect l="l" t="t" r="r" b="b"/>
              <a:pathLst>
                <a:path w="14045" h="13980" extrusionOk="0">
                  <a:moveTo>
                    <a:pt x="12742" y="0"/>
                  </a:moveTo>
                  <a:lnTo>
                    <a:pt x="11256" y="846"/>
                  </a:lnTo>
                  <a:cubicBezTo>
                    <a:pt x="10327" y="1374"/>
                    <a:pt x="9729" y="2335"/>
                    <a:pt x="9666" y="3402"/>
                  </a:cubicBezTo>
                  <a:lnTo>
                    <a:pt x="9486" y="6392"/>
                  </a:lnTo>
                  <a:cubicBezTo>
                    <a:pt x="9191" y="9238"/>
                    <a:pt x="8671" y="9748"/>
                    <a:pt x="8048" y="9748"/>
                  </a:cubicBezTo>
                  <a:cubicBezTo>
                    <a:pt x="7701" y="9748"/>
                    <a:pt x="7321" y="9589"/>
                    <a:pt x="6932" y="9589"/>
                  </a:cubicBezTo>
                  <a:cubicBezTo>
                    <a:pt x="6917" y="9589"/>
                    <a:pt x="6903" y="9589"/>
                    <a:pt x="6888" y="9589"/>
                  </a:cubicBezTo>
                  <a:cubicBezTo>
                    <a:pt x="6840" y="9591"/>
                    <a:pt x="6792" y="9592"/>
                    <a:pt x="6742" y="9592"/>
                  </a:cubicBezTo>
                  <a:cubicBezTo>
                    <a:pt x="5017" y="9592"/>
                    <a:pt x="1758" y="8719"/>
                    <a:pt x="1" y="8397"/>
                  </a:cubicBezTo>
                  <a:lnTo>
                    <a:pt x="1" y="8397"/>
                  </a:lnTo>
                  <a:lnTo>
                    <a:pt x="110" y="11596"/>
                  </a:lnTo>
                  <a:cubicBezTo>
                    <a:pt x="110" y="11596"/>
                    <a:pt x="4634" y="13744"/>
                    <a:pt x="6208" y="13897"/>
                  </a:cubicBezTo>
                  <a:cubicBezTo>
                    <a:pt x="6732" y="13948"/>
                    <a:pt x="7239" y="13980"/>
                    <a:pt x="7728" y="13980"/>
                  </a:cubicBezTo>
                  <a:cubicBezTo>
                    <a:pt x="11040" y="13980"/>
                    <a:pt x="13466" y="12497"/>
                    <a:pt x="14045" y="5179"/>
                  </a:cubicBezTo>
                  <a:cubicBezTo>
                    <a:pt x="14045" y="5179"/>
                    <a:pt x="13141" y="1816"/>
                    <a:pt x="12742" y="0"/>
                  </a:cubicBez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4888436" y="4085073"/>
              <a:ext cx="288065" cy="163655"/>
            </a:xfrm>
            <a:custGeom>
              <a:avLst/>
              <a:gdLst/>
              <a:ahLst/>
              <a:cxnLst/>
              <a:rect l="l" t="t" r="r" b="b"/>
              <a:pathLst>
                <a:path w="9755" h="5542" extrusionOk="0">
                  <a:moveTo>
                    <a:pt x="1" y="0"/>
                  </a:moveTo>
                  <a:lnTo>
                    <a:pt x="1275" y="5541"/>
                  </a:lnTo>
                  <a:lnTo>
                    <a:pt x="9754" y="5541"/>
                  </a:lnTo>
                  <a:lnTo>
                    <a:pt x="9754" y="4871"/>
                  </a:lnTo>
                  <a:lnTo>
                    <a:pt x="4932" y="2071"/>
                  </a:lnTo>
                  <a:lnTo>
                    <a:pt x="4563" y="101"/>
                  </a:lnTo>
                  <a:lnTo>
                    <a:pt x="1" y="0"/>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4905918" y="4144398"/>
              <a:ext cx="273300" cy="104329"/>
            </a:xfrm>
            <a:custGeom>
              <a:avLst/>
              <a:gdLst/>
              <a:ahLst/>
              <a:cxnLst/>
              <a:rect l="l" t="t" r="r" b="b"/>
              <a:pathLst>
                <a:path w="9255" h="3533" extrusionOk="0">
                  <a:moveTo>
                    <a:pt x="0" y="0"/>
                  </a:moveTo>
                  <a:lnTo>
                    <a:pt x="776" y="3532"/>
                  </a:lnTo>
                  <a:lnTo>
                    <a:pt x="9255" y="3532"/>
                  </a:lnTo>
                  <a:lnTo>
                    <a:pt x="9255" y="2862"/>
                  </a:lnTo>
                  <a:lnTo>
                    <a:pt x="4433" y="62"/>
                  </a:lnTo>
                  <a:lnTo>
                    <a:pt x="2998" y="1598"/>
                  </a:lnTo>
                  <a:cubicBezTo>
                    <a:pt x="2804" y="1805"/>
                    <a:pt x="2553" y="1909"/>
                    <a:pt x="2301" y="1909"/>
                  </a:cubicBezTo>
                  <a:cubicBezTo>
                    <a:pt x="2062" y="1909"/>
                    <a:pt x="1822" y="1815"/>
                    <a:pt x="1631" y="1627"/>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4896291" y="4126887"/>
              <a:ext cx="288538" cy="127481"/>
            </a:xfrm>
            <a:custGeom>
              <a:avLst/>
              <a:gdLst/>
              <a:ahLst/>
              <a:cxnLst/>
              <a:rect l="l" t="t" r="r" b="b"/>
              <a:pathLst>
                <a:path w="9771" h="4317" extrusionOk="0">
                  <a:moveTo>
                    <a:pt x="4794" y="897"/>
                  </a:moveTo>
                  <a:lnTo>
                    <a:pt x="9390" y="3566"/>
                  </a:lnTo>
                  <a:lnTo>
                    <a:pt x="9390" y="3936"/>
                  </a:lnTo>
                  <a:lnTo>
                    <a:pt x="1255" y="3936"/>
                  </a:lnTo>
                  <a:lnTo>
                    <a:pt x="651" y="1188"/>
                  </a:lnTo>
                  <a:lnTo>
                    <a:pt x="1824" y="2355"/>
                  </a:lnTo>
                  <a:cubicBezTo>
                    <a:pt x="2043" y="2572"/>
                    <a:pt x="2332" y="2693"/>
                    <a:pt x="2623" y="2693"/>
                  </a:cubicBezTo>
                  <a:cubicBezTo>
                    <a:pt x="2631" y="2693"/>
                    <a:pt x="2639" y="2692"/>
                    <a:pt x="2647" y="2692"/>
                  </a:cubicBezTo>
                  <a:cubicBezTo>
                    <a:pt x="2955" y="2687"/>
                    <a:pt x="3244" y="2555"/>
                    <a:pt x="3464" y="2321"/>
                  </a:cubicBezTo>
                  <a:lnTo>
                    <a:pt x="4794" y="897"/>
                  </a:lnTo>
                  <a:close/>
                  <a:moveTo>
                    <a:pt x="0" y="0"/>
                  </a:moveTo>
                  <a:lnTo>
                    <a:pt x="949" y="4316"/>
                  </a:lnTo>
                  <a:lnTo>
                    <a:pt x="9771" y="4316"/>
                  </a:lnTo>
                  <a:lnTo>
                    <a:pt x="9771" y="3347"/>
                  </a:lnTo>
                  <a:lnTo>
                    <a:pt x="4724" y="413"/>
                  </a:lnTo>
                  <a:lnTo>
                    <a:pt x="3184" y="2060"/>
                  </a:lnTo>
                  <a:cubicBezTo>
                    <a:pt x="3036" y="2217"/>
                    <a:pt x="2844" y="2307"/>
                    <a:pt x="2640" y="2312"/>
                  </a:cubicBezTo>
                  <a:cubicBezTo>
                    <a:pt x="2434" y="2312"/>
                    <a:pt x="2237" y="2230"/>
                    <a:pt x="2091" y="208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3718575" y="4085073"/>
              <a:ext cx="288036" cy="163655"/>
            </a:xfrm>
            <a:custGeom>
              <a:avLst/>
              <a:gdLst/>
              <a:ahLst/>
              <a:cxnLst/>
              <a:rect l="l" t="t" r="r" b="b"/>
              <a:pathLst>
                <a:path w="9754" h="5542" extrusionOk="0">
                  <a:moveTo>
                    <a:pt x="9754" y="0"/>
                  </a:moveTo>
                  <a:lnTo>
                    <a:pt x="5190" y="101"/>
                  </a:lnTo>
                  <a:lnTo>
                    <a:pt x="4821" y="2071"/>
                  </a:lnTo>
                  <a:lnTo>
                    <a:pt x="0" y="4871"/>
                  </a:lnTo>
                  <a:lnTo>
                    <a:pt x="0" y="5541"/>
                  </a:lnTo>
                  <a:lnTo>
                    <a:pt x="8479" y="5541"/>
                  </a:lnTo>
                  <a:lnTo>
                    <a:pt x="9754" y="0"/>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3927441" y="4085073"/>
              <a:ext cx="79170" cy="163655"/>
            </a:xfrm>
            <a:custGeom>
              <a:avLst/>
              <a:gdLst/>
              <a:ahLst/>
              <a:cxnLst/>
              <a:rect l="l" t="t" r="r" b="b"/>
              <a:pathLst>
                <a:path w="2681" h="5542" extrusionOk="0">
                  <a:moveTo>
                    <a:pt x="2681" y="0"/>
                  </a:moveTo>
                  <a:lnTo>
                    <a:pt x="0" y="38"/>
                  </a:lnTo>
                  <a:lnTo>
                    <a:pt x="1406" y="5541"/>
                  </a:lnTo>
                  <a:lnTo>
                    <a:pt x="2681" y="0"/>
                  </a:lnTo>
                  <a:close/>
                </a:path>
              </a:pathLst>
            </a:custGeom>
            <a:solidFill>
              <a:srgbClr val="D34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3715829" y="4144398"/>
              <a:ext cx="273330" cy="104329"/>
            </a:xfrm>
            <a:custGeom>
              <a:avLst/>
              <a:gdLst/>
              <a:ahLst/>
              <a:cxnLst/>
              <a:rect l="l" t="t" r="r" b="b"/>
              <a:pathLst>
                <a:path w="9256" h="3533" extrusionOk="0">
                  <a:moveTo>
                    <a:pt x="9255" y="0"/>
                  </a:moveTo>
                  <a:lnTo>
                    <a:pt x="7624" y="1627"/>
                  </a:lnTo>
                  <a:cubicBezTo>
                    <a:pt x="7433" y="1815"/>
                    <a:pt x="7194" y="1909"/>
                    <a:pt x="6955" y="1909"/>
                  </a:cubicBezTo>
                  <a:cubicBezTo>
                    <a:pt x="6703" y="1909"/>
                    <a:pt x="6451" y="1805"/>
                    <a:pt x="6257" y="1598"/>
                  </a:cubicBezTo>
                  <a:lnTo>
                    <a:pt x="4823" y="62"/>
                  </a:lnTo>
                  <a:lnTo>
                    <a:pt x="1" y="2862"/>
                  </a:lnTo>
                  <a:lnTo>
                    <a:pt x="1" y="3532"/>
                  </a:lnTo>
                  <a:lnTo>
                    <a:pt x="8480" y="3532"/>
                  </a:lnTo>
                  <a:lnTo>
                    <a:pt x="92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3710218" y="4126887"/>
              <a:ext cx="288597" cy="127481"/>
            </a:xfrm>
            <a:custGeom>
              <a:avLst/>
              <a:gdLst/>
              <a:ahLst/>
              <a:cxnLst/>
              <a:rect l="l" t="t" r="r" b="b"/>
              <a:pathLst>
                <a:path w="9773" h="4317" extrusionOk="0">
                  <a:moveTo>
                    <a:pt x="4976" y="895"/>
                  </a:moveTo>
                  <a:lnTo>
                    <a:pt x="6308" y="2320"/>
                  </a:lnTo>
                  <a:cubicBezTo>
                    <a:pt x="6526" y="2555"/>
                    <a:pt x="6815" y="2687"/>
                    <a:pt x="7123" y="2692"/>
                  </a:cubicBezTo>
                  <a:lnTo>
                    <a:pt x="7145" y="2692"/>
                  </a:lnTo>
                  <a:cubicBezTo>
                    <a:pt x="7443" y="2692"/>
                    <a:pt x="7727" y="2573"/>
                    <a:pt x="7948" y="2355"/>
                  </a:cubicBezTo>
                  <a:lnTo>
                    <a:pt x="9119" y="1188"/>
                  </a:lnTo>
                  <a:lnTo>
                    <a:pt x="8517" y="3936"/>
                  </a:lnTo>
                  <a:lnTo>
                    <a:pt x="382" y="3936"/>
                  </a:lnTo>
                  <a:lnTo>
                    <a:pt x="382" y="3565"/>
                  </a:lnTo>
                  <a:lnTo>
                    <a:pt x="4976" y="895"/>
                  </a:lnTo>
                  <a:close/>
                  <a:moveTo>
                    <a:pt x="9773" y="0"/>
                  </a:moveTo>
                  <a:lnTo>
                    <a:pt x="7681" y="2084"/>
                  </a:lnTo>
                  <a:cubicBezTo>
                    <a:pt x="7534" y="2229"/>
                    <a:pt x="7338" y="2310"/>
                    <a:pt x="7131" y="2310"/>
                  </a:cubicBezTo>
                  <a:cubicBezTo>
                    <a:pt x="6928" y="2307"/>
                    <a:pt x="6735" y="2217"/>
                    <a:pt x="6588" y="2060"/>
                  </a:cubicBezTo>
                  <a:lnTo>
                    <a:pt x="5048" y="413"/>
                  </a:lnTo>
                  <a:lnTo>
                    <a:pt x="1" y="3346"/>
                  </a:lnTo>
                  <a:lnTo>
                    <a:pt x="1" y="4316"/>
                  </a:lnTo>
                  <a:lnTo>
                    <a:pt x="8823" y="4316"/>
                  </a:lnTo>
                  <a:lnTo>
                    <a:pt x="97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3850958" y="2842923"/>
              <a:ext cx="1193071" cy="1250625"/>
            </a:xfrm>
            <a:custGeom>
              <a:avLst/>
              <a:gdLst/>
              <a:ahLst/>
              <a:cxnLst/>
              <a:rect l="l" t="t" r="r" b="b"/>
              <a:pathLst>
                <a:path w="40402" h="42351" extrusionOk="0">
                  <a:moveTo>
                    <a:pt x="12329" y="0"/>
                  </a:moveTo>
                  <a:cubicBezTo>
                    <a:pt x="8849" y="19298"/>
                    <a:pt x="1" y="42269"/>
                    <a:pt x="1" y="42269"/>
                  </a:cubicBezTo>
                  <a:lnTo>
                    <a:pt x="5198" y="42351"/>
                  </a:lnTo>
                  <a:lnTo>
                    <a:pt x="18999" y="12656"/>
                  </a:lnTo>
                  <a:cubicBezTo>
                    <a:pt x="19281" y="12110"/>
                    <a:pt x="19840" y="11761"/>
                    <a:pt x="20457" y="11749"/>
                  </a:cubicBezTo>
                  <a:lnTo>
                    <a:pt x="20664" y="11744"/>
                  </a:lnTo>
                  <a:cubicBezTo>
                    <a:pt x="20672" y="11744"/>
                    <a:pt x="20681" y="11744"/>
                    <a:pt x="20689" y="11744"/>
                  </a:cubicBezTo>
                  <a:cubicBezTo>
                    <a:pt x="21135" y="11744"/>
                    <a:pt x="21543" y="11998"/>
                    <a:pt x="21741" y="12398"/>
                  </a:cubicBezTo>
                  <a:lnTo>
                    <a:pt x="35204" y="42351"/>
                  </a:lnTo>
                  <a:lnTo>
                    <a:pt x="40401" y="42269"/>
                  </a:lnTo>
                  <a:cubicBezTo>
                    <a:pt x="40401" y="42269"/>
                    <a:pt x="31552" y="19298"/>
                    <a:pt x="28072" y="0"/>
                  </a:cubicBezTo>
                  <a:lnTo>
                    <a:pt x="20201" y="375"/>
                  </a:lnTo>
                  <a:lnTo>
                    <a:pt x="20201" y="375"/>
                  </a:lnTo>
                  <a:lnTo>
                    <a:pt x="123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843576" y="2837519"/>
              <a:ext cx="1207954" cy="1261226"/>
            </a:xfrm>
            <a:custGeom>
              <a:avLst/>
              <a:gdLst/>
              <a:ahLst/>
              <a:cxnLst/>
              <a:rect l="l" t="t" r="r" b="b"/>
              <a:pathLst>
                <a:path w="40906" h="42710" extrusionOk="0">
                  <a:moveTo>
                    <a:pt x="28179" y="363"/>
                  </a:moveTo>
                  <a:cubicBezTo>
                    <a:pt x="31453" y="18392"/>
                    <a:pt x="39464" y="39812"/>
                    <a:pt x="40400" y="42281"/>
                  </a:cubicBezTo>
                  <a:lnTo>
                    <a:pt x="35568" y="42357"/>
                  </a:lnTo>
                  <a:lnTo>
                    <a:pt x="22149" y="12503"/>
                  </a:lnTo>
                  <a:cubicBezTo>
                    <a:pt x="21926" y="12052"/>
                    <a:pt x="21462" y="11751"/>
                    <a:pt x="20966" y="11751"/>
                  </a:cubicBezTo>
                  <a:cubicBezTo>
                    <a:pt x="20948" y="11751"/>
                    <a:pt x="20930" y="11751"/>
                    <a:pt x="20912" y="11752"/>
                  </a:cubicBezTo>
                  <a:lnTo>
                    <a:pt x="20704" y="11756"/>
                  </a:lnTo>
                  <a:cubicBezTo>
                    <a:pt x="20023" y="11771"/>
                    <a:pt x="19403" y="12158"/>
                    <a:pt x="19092" y="12765"/>
                  </a:cubicBezTo>
                  <a:lnTo>
                    <a:pt x="5338" y="42357"/>
                  </a:lnTo>
                  <a:lnTo>
                    <a:pt x="505" y="42281"/>
                  </a:lnTo>
                  <a:cubicBezTo>
                    <a:pt x="1439" y="39812"/>
                    <a:pt x="9451" y="18392"/>
                    <a:pt x="12724" y="363"/>
                  </a:cubicBezTo>
                  <a:lnTo>
                    <a:pt x="19148" y="669"/>
                  </a:lnTo>
                  <a:lnTo>
                    <a:pt x="19153" y="793"/>
                  </a:lnTo>
                  <a:lnTo>
                    <a:pt x="20452" y="731"/>
                  </a:lnTo>
                  <a:lnTo>
                    <a:pt x="21750" y="793"/>
                  </a:lnTo>
                  <a:lnTo>
                    <a:pt x="21757" y="669"/>
                  </a:lnTo>
                  <a:lnTo>
                    <a:pt x="28179" y="363"/>
                  </a:lnTo>
                  <a:close/>
                  <a:moveTo>
                    <a:pt x="12436" y="0"/>
                  </a:moveTo>
                  <a:lnTo>
                    <a:pt x="12409" y="151"/>
                  </a:lnTo>
                  <a:cubicBezTo>
                    <a:pt x="8971" y="19211"/>
                    <a:pt x="178" y="42160"/>
                    <a:pt x="90" y="42389"/>
                  </a:cubicBezTo>
                  <a:lnTo>
                    <a:pt x="1" y="42622"/>
                  </a:lnTo>
                  <a:lnTo>
                    <a:pt x="5560" y="42709"/>
                  </a:lnTo>
                  <a:lnTo>
                    <a:pt x="19405" y="12919"/>
                  </a:lnTo>
                  <a:cubicBezTo>
                    <a:pt x="19659" y="12429"/>
                    <a:pt x="20161" y="12117"/>
                    <a:pt x="20713" y="12106"/>
                  </a:cubicBezTo>
                  <a:lnTo>
                    <a:pt x="20921" y="12102"/>
                  </a:lnTo>
                  <a:cubicBezTo>
                    <a:pt x="20933" y="12101"/>
                    <a:pt x="20945" y="12101"/>
                    <a:pt x="20957" y="12101"/>
                  </a:cubicBezTo>
                  <a:cubicBezTo>
                    <a:pt x="21322" y="12101"/>
                    <a:pt x="21670" y="12323"/>
                    <a:pt x="21834" y="12652"/>
                  </a:cubicBezTo>
                  <a:lnTo>
                    <a:pt x="35297" y="42604"/>
                  </a:lnTo>
                  <a:lnTo>
                    <a:pt x="35343" y="42709"/>
                  </a:lnTo>
                  <a:lnTo>
                    <a:pt x="40905" y="42622"/>
                  </a:lnTo>
                  <a:lnTo>
                    <a:pt x="40815" y="42389"/>
                  </a:lnTo>
                  <a:cubicBezTo>
                    <a:pt x="40727" y="42160"/>
                    <a:pt x="31935" y="19212"/>
                    <a:pt x="28497" y="151"/>
                  </a:cubicBezTo>
                  <a:lnTo>
                    <a:pt x="28470" y="0"/>
                  </a:lnTo>
                  <a:lnTo>
                    <a:pt x="20453" y="383"/>
                  </a:lnTo>
                  <a:lnTo>
                    <a:pt x="124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907213" y="2835481"/>
              <a:ext cx="394728" cy="1260518"/>
            </a:xfrm>
            <a:custGeom>
              <a:avLst/>
              <a:gdLst/>
              <a:ahLst/>
              <a:cxnLst/>
              <a:rect l="l" t="t" r="r" b="b"/>
              <a:pathLst>
                <a:path w="13367" h="42686" extrusionOk="0">
                  <a:moveTo>
                    <a:pt x="13215" y="1"/>
                  </a:moveTo>
                  <a:lnTo>
                    <a:pt x="1" y="42638"/>
                  </a:lnTo>
                  <a:lnTo>
                    <a:pt x="151" y="42686"/>
                  </a:lnTo>
                  <a:lnTo>
                    <a:pt x="13366" y="47"/>
                  </a:lnTo>
                  <a:lnTo>
                    <a:pt x="132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4593165" y="2835688"/>
              <a:ext cx="395170" cy="1260370"/>
            </a:xfrm>
            <a:custGeom>
              <a:avLst/>
              <a:gdLst/>
              <a:ahLst/>
              <a:cxnLst/>
              <a:rect l="l" t="t" r="r" b="b"/>
              <a:pathLst>
                <a:path w="13382" h="42681" extrusionOk="0">
                  <a:moveTo>
                    <a:pt x="151" y="1"/>
                  </a:moveTo>
                  <a:lnTo>
                    <a:pt x="0" y="47"/>
                  </a:lnTo>
                  <a:lnTo>
                    <a:pt x="13230" y="42680"/>
                  </a:lnTo>
                  <a:lnTo>
                    <a:pt x="13382" y="42634"/>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3618941" y="1658622"/>
              <a:ext cx="170181" cy="253426"/>
            </a:xfrm>
            <a:custGeom>
              <a:avLst/>
              <a:gdLst/>
              <a:ahLst/>
              <a:cxnLst/>
              <a:rect l="l" t="t" r="r" b="b"/>
              <a:pathLst>
                <a:path w="5763" h="8582" extrusionOk="0">
                  <a:moveTo>
                    <a:pt x="3566" y="0"/>
                  </a:moveTo>
                  <a:cubicBezTo>
                    <a:pt x="3559" y="0"/>
                    <a:pt x="3553" y="2"/>
                    <a:pt x="3546" y="5"/>
                  </a:cubicBezTo>
                  <a:cubicBezTo>
                    <a:pt x="3189" y="190"/>
                    <a:pt x="3543" y="3345"/>
                    <a:pt x="3173" y="3345"/>
                  </a:cubicBezTo>
                  <a:cubicBezTo>
                    <a:pt x="3161" y="3345"/>
                    <a:pt x="3149" y="3342"/>
                    <a:pt x="3135" y="3335"/>
                  </a:cubicBezTo>
                  <a:cubicBezTo>
                    <a:pt x="2717" y="3126"/>
                    <a:pt x="2678" y="142"/>
                    <a:pt x="2233" y="142"/>
                  </a:cubicBezTo>
                  <a:cubicBezTo>
                    <a:pt x="2219" y="142"/>
                    <a:pt x="2206" y="144"/>
                    <a:pt x="2191" y="150"/>
                  </a:cubicBezTo>
                  <a:cubicBezTo>
                    <a:pt x="1708" y="341"/>
                    <a:pt x="2179" y="2838"/>
                    <a:pt x="2041" y="2908"/>
                  </a:cubicBezTo>
                  <a:cubicBezTo>
                    <a:pt x="2039" y="2909"/>
                    <a:pt x="2037" y="2909"/>
                    <a:pt x="2035" y="2909"/>
                  </a:cubicBezTo>
                  <a:cubicBezTo>
                    <a:pt x="1896" y="2909"/>
                    <a:pt x="1419" y="487"/>
                    <a:pt x="1152" y="487"/>
                  </a:cubicBezTo>
                  <a:cubicBezTo>
                    <a:pt x="1141" y="487"/>
                    <a:pt x="1130" y="491"/>
                    <a:pt x="1119" y="500"/>
                  </a:cubicBezTo>
                  <a:cubicBezTo>
                    <a:pt x="855" y="723"/>
                    <a:pt x="1336" y="2953"/>
                    <a:pt x="1256" y="3081"/>
                  </a:cubicBezTo>
                  <a:cubicBezTo>
                    <a:pt x="1252" y="3086"/>
                    <a:pt x="1249" y="3089"/>
                    <a:pt x="1244" y="3089"/>
                  </a:cubicBezTo>
                  <a:cubicBezTo>
                    <a:pt x="1139" y="3089"/>
                    <a:pt x="690" y="1673"/>
                    <a:pt x="345" y="1599"/>
                  </a:cubicBezTo>
                  <a:cubicBezTo>
                    <a:pt x="343" y="1598"/>
                    <a:pt x="341" y="1598"/>
                    <a:pt x="340" y="1598"/>
                  </a:cubicBezTo>
                  <a:cubicBezTo>
                    <a:pt x="0" y="1598"/>
                    <a:pt x="1383" y="8581"/>
                    <a:pt x="1383" y="8581"/>
                  </a:cubicBezTo>
                  <a:lnTo>
                    <a:pt x="4769" y="7124"/>
                  </a:lnTo>
                  <a:cubicBezTo>
                    <a:pt x="4769" y="7124"/>
                    <a:pt x="5763" y="3175"/>
                    <a:pt x="5298" y="3064"/>
                  </a:cubicBezTo>
                  <a:cubicBezTo>
                    <a:pt x="5282" y="3060"/>
                    <a:pt x="5267" y="3059"/>
                    <a:pt x="5253" y="3059"/>
                  </a:cubicBezTo>
                  <a:cubicBezTo>
                    <a:pt x="4827" y="3059"/>
                    <a:pt x="4739" y="4547"/>
                    <a:pt x="4473" y="4685"/>
                  </a:cubicBezTo>
                  <a:cubicBezTo>
                    <a:pt x="4469" y="4687"/>
                    <a:pt x="4465" y="4688"/>
                    <a:pt x="4461" y="4688"/>
                  </a:cubicBezTo>
                  <a:cubicBezTo>
                    <a:pt x="4193" y="4688"/>
                    <a:pt x="3919" y="0"/>
                    <a:pt x="3566" y="0"/>
                  </a:cubicBezTo>
                  <a:close/>
                </a:path>
              </a:pathLst>
            </a:custGeom>
            <a:solidFill>
              <a:srgbClr val="FC7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3649239" y="1856916"/>
              <a:ext cx="1299468" cy="1029475"/>
            </a:xfrm>
            <a:custGeom>
              <a:avLst/>
              <a:gdLst/>
              <a:ahLst/>
              <a:cxnLst/>
              <a:rect l="l" t="t" r="r" b="b"/>
              <a:pathLst>
                <a:path w="44005" h="34862" extrusionOk="0">
                  <a:moveTo>
                    <a:pt x="3978" y="1"/>
                  </a:moveTo>
                  <a:lnTo>
                    <a:pt x="1" y="1699"/>
                  </a:lnTo>
                  <a:cubicBezTo>
                    <a:pt x="1" y="1699"/>
                    <a:pt x="1274" y="10430"/>
                    <a:pt x="3710" y="13133"/>
                  </a:cubicBezTo>
                  <a:cubicBezTo>
                    <a:pt x="5902" y="15566"/>
                    <a:pt x="8809" y="16939"/>
                    <a:pt x="11741" y="16939"/>
                  </a:cubicBezTo>
                  <a:cubicBezTo>
                    <a:pt x="12799" y="16939"/>
                    <a:pt x="13861" y="16760"/>
                    <a:pt x="14893" y="16387"/>
                  </a:cubicBezTo>
                  <a:lnTo>
                    <a:pt x="15190" y="16270"/>
                  </a:lnTo>
                  <a:cubicBezTo>
                    <a:pt x="15748" y="23528"/>
                    <a:pt x="18406" y="34861"/>
                    <a:pt x="18406" y="34861"/>
                  </a:cubicBezTo>
                  <a:lnTo>
                    <a:pt x="35122" y="34430"/>
                  </a:lnTo>
                  <a:lnTo>
                    <a:pt x="33429" y="18483"/>
                  </a:lnTo>
                  <a:cubicBezTo>
                    <a:pt x="34039" y="18292"/>
                    <a:pt x="35037" y="18045"/>
                    <a:pt x="35526" y="17826"/>
                  </a:cubicBezTo>
                  <a:cubicBezTo>
                    <a:pt x="37661" y="16865"/>
                    <a:pt x="40669" y="17442"/>
                    <a:pt x="41868" y="15901"/>
                  </a:cubicBezTo>
                  <a:cubicBezTo>
                    <a:pt x="41397" y="15144"/>
                    <a:pt x="44005" y="11991"/>
                    <a:pt x="43905" y="9344"/>
                  </a:cubicBezTo>
                  <a:cubicBezTo>
                    <a:pt x="43905" y="9344"/>
                    <a:pt x="34046" y="6232"/>
                    <a:pt x="30001" y="5497"/>
                  </a:cubicBezTo>
                  <a:lnTo>
                    <a:pt x="28381" y="4314"/>
                  </a:lnTo>
                  <a:lnTo>
                    <a:pt x="23835" y="3499"/>
                  </a:lnTo>
                  <a:lnTo>
                    <a:pt x="21767" y="4537"/>
                  </a:lnTo>
                  <a:cubicBezTo>
                    <a:pt x="21767" y="4537"/>
                    <a:pt x="21736" y="4547"/>
                    <a:pt x="21682" y="4567"/>
                  </a:cubicBezTo>
                  <a:cubicBezTo>
                    <a:pt x="20841" y="4654"/>
                    <a:pt x="19950" y="4959"/>
                    <a:pt x="19094" y="5383"/>
                  </a:cubicBezTo>
                  <a:lnTo>
                    <a:pt x="11531" y="8208"/>
                  </a:lnTo>
                  <a:cubicBezTo>
                    <a:pt x="11209" y="8329"/>
                    <a:pt x="10883" y="8385"/>
                    <a:pt x="10557" y="8385"/>
                  </a:cubicBezTo>
                  <a:cubicBezTo>
                    <a:pt x="8486" y="8385"/>
                    <a:pt x="6425" y="6138"/>
                    <a:pt x="5519" y="3940"/>
                  </a:cubicBezTo>
                  <a:lnTo>
                    <a:pt x="39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3643067" y="1849445"/>
              <a:ext cx="1310039" cy="1042675"/>
            </a:xfrm>
            <a:custGeom>
              <a:avLst/>
              <a:gdLst/>
              <a:ahLst/>
              <a:cxnLst/>
              <a:rect l="l" t="t" r="r" b="b"/>
              <a:pathLst>
                <a:path w="44363" h="35309" extrusionOk="0">
                  <a:moveTo>
                    <a:pt x="4082" y="506"/>
                  </a:moveTo>
                  <a:lnTo>
                    <a:pt x="5553" y="4266"/>
                  </a:lnTo>
                  <a:cubicBezTo>
                    <a:pt x="6541" y="6667"/>
                    <a:pt x="8684" y="8825"/>
                    <a:pt x="10778" y="8825"/>
                  </a:cubicBezTo>
                  <a:cubicBezTo>
                    <a:pt x="11124" y="8825"/>
                    <a:pt x="11468" y="8766"/>
                    <a:pt x="11806" y="8640"/>
                  </a:cubicBezTo>
                  <a:lnTo>
                    <a:pt x="19388" y="5806"/>
                  </a:lnTo>
                  <a:cubicBezTo>
                    <a:pt x="20294" y="5358"/>
                    <a:pt x="21143" y="5090"/>
                    <a:pt x="21912" y="5009"/>
                  </a:cubicBezTo>
                  <a:lnTo>
                    <a:pt x="24073" y="3951"/>
                  </a:lnTo>
                  <a:lnTo>
                    <a:pt x="28513" y="4747"/>
                  </a:lnTo>
                  <a:lnTo>
                    <a:pt x="30133" y="5930"/>
                  </a:lnTo>
                  <a:lnTo>
                    <a:pt x="30177" y="5937"/>
                  </a:lnTo>
                  <a:cubicBezTo>
                    <a:pt x="33914" y="6615"/>
                    <a:pt x="42747" y="9368"/>
                    <a:pt x="43927" y="9737"/>
                  </a:cubicBezTo>
                  <a:cubicBezTo>
                    <a:pt x="43931" y="11144"/>
                    <a:pt x="43180" y="12691"/>
                    <a:pt x="42573" y="13942"/>
                  </a:cubicBezTo>
                  <a:cubicBezTo>
                    <a:pt x="42074" y="14971"/>
                    <a:pt x="41727" y="15683"/>
                    <a:pt x="41858" y="16123"/>
                  </a:cubicBezTo>
                  <a:cubicBezTo>
                    <a:pt x="41182" y="16893"/>
                    <a:pt x="39931" y="17056"/>
                    <a:pt x="38611" y="17229"/>
                  </a:cubicBezTo>
                  <a:cubicBezTo>
                    <a:pt x="37605" y="17361"/>
                    <a:pt x="36565" y="17497"/>
                    <a:pt x="35657" y="17904"/>
                  </a:cubicBezTo>
                  <a:cubicBezTo>
                    <a:pt x="35340" y="18048"/>
                    <a:pt x="34769" y="18211"/>
                    <a:pt x="34266" y="18353"/>
                  </a:cubicBezTo>
                  <a:cubicBezTo>
                    <a:pt x="34018" y="18424"/>
                    <a:pt x="33780" y="18492"/>
                    <a:pt x="33582" y="18554"/>
                  </a:cubicBezTo>
                  <a:lnTo>
                    <a:pt x="33433" y="18601"/>
                  </a:lnTo>
                  <a:lnTo>
                    <a:pt x="35121" y="34497"/>
                  </a:lnTo>
                  <a:lnTo>
                    <a:pt x="18767" y="34919"/>
                  </a:lnTo>
                  <a:cubicBezTo>
                    <a:pt x="18451" y="33549"/>
                    <a:pt x="16104" y="23218"/>
                    <a:pt x="15589" y="16509"/>
                  </a:cubicBezTo>
                  <a:lnTo>
                    <a:pt x="15570" y="16252"/>
                  </a:lnTo>
                  <a:lnTo>
                    <a:pt x="15036" y="16460"/>
                  </a:lnTo>
                  <a:cubicBezTo>
                    <a:pt x="14021" y="16828"/>
                    <a:pt x="12974" y="17007"/>
                    <a:pt x="11927" y="17007"/>
                  </a:cubicBezTo>
                  <a:cubicBezTo>
                    <a:pt x="9091" y="17007"/>
                    <a:pt x="6256" y="15695"/>
                    <a:pt x="4061" y="13258"/>
                  </a:cubicBezTo>
                  <a:cubicBezTo>
                    <a:pt x="1860" y="10818"/>
                    <a:pt x="600" y="3217"/>
                    <a:pt x="420" y="2070"/>
                  </a:cubicBezTo>
                  <a:lnTo>
                    <a:pt x="4082" y="506"/>
                  </a:lnTo>
                  <a:close/>
                  <a:moveTo>
                    <a:pt x="4294" y="1"/>
                  </a:moveTo>
                  <a:lnTo>
                    <a:pt x="0" y="1836"/>
                  </a:lnTo>
                  <a:lnTo>
                    <a:pt x="21" y="1980"/>
                  </a:lnTo>
                  <a:cubicBezTo>
                    <a:pt x="73" y="2339"/>
                    <a:pt x="1331" y="10799"/>
                    <a:pt x="3777" y="13514"/>
                  </a:cubicBezTo>
                  <a:cubicBezTo>
                    <a:pt x="6047" y="16032"/>
                    <a:pt x="8983" y="17388"/>
                    <a:pt x="11925" y="17388"/>
                  </a:cubicBezTo>
                  <a:cubicBezTo>
                    <a:pt x="13018" y="17388"/>
                    <a:pt x="14111" y="17201"/>
                    <a:pt x="15171" y="16817"/>
                  </a:cubicBezTo>
                  <a:lnTo>
                    <a:pt x="15229" y="16794"/>
                  </a:lnTo>
                  <a:cubicBezTo>
                    <a:pt x="15823" y="23992"/>
                    <a:pt x="18404" y="35045"/>
                    <a:pt x="18429" y="35158"/>
                  </a:cubicBezTo>
                  <a:lnTo>
                    <a:pt x="18465" y="35308"/>
                  </a:lnTo>
                  <a:lnTo>
                    <a:pt x="35544" y="34868"/>
                  </a:lnTo>
                  <a:lnTo>
                    <a:pt x="33845" y="18872"/>
                  </a:lnTo>
                  <a:cubicBezTo>
                    <a:pt x="34007" y="18825"/>
                    <a:pt x="34185" y="18774"/>
                    <a:pt x="34370" y="18721"/>
                  </a:cubicBezTo>
                  <a:cubicBezTo>
                    <a:pt x="34911" y="18568"/>
                    <a:pt x="35471" y="18407"/>
                    <a:pt x="35813" y="18253"/>
                  </a:cubicBezTo>
                  <a:cubicBezTo>
                    <a:pt x="36669" y="17868"/>
                    <a:pt x="37681" y="17736"/>
                    <a:pt x="38658" y="17608"/>
                  </a:cubicBezTo>
                  <a:cubicBezTo>
                    <a:pt x="40107" y="17418"/>
                    <a:pt x="41475" y="17240"/>
                    <a:pt x="42229" y="16272"/>
                  </a:cubicBezTo>
                  <a:lnTo>
                    <a:pt x="42309" y="16166"/>
                  </a:lnTo>
                  <a:lnTo>
                    <a:pt x="42238" y="16054"/>
                  </a:lnTo>
                  <a:cubicBezTo>
                    <a:pt x="42089" y="15811"/>
                    <a:pt x="42508" y="14946"/>
                    <a:pt x="42914" y="14108"/>
                  </a:cubicBezTo>
                  <a:cubicBezTo>
                    <a:pt x="43559" y="12780"/>
                    <a:pt x="44363" y="11125"/>
                    <a:pt x="44305" y="9590"/>
                  </a:cubicBezTo>
                  <a:lnTo>
                    <a:pt x="44300" y="9455"/>
                  </a:lnTo>
                  <a:lnTo>
                    <a:pt x="44172" y="9415"/>
                  </a:lnTo>
                  <a:cubicBezTo>
                    <a:pt x="44073" y="9385"/>
                    <a:pt x="34325" y="6312"/>
                    <a:pt x="30286" y="5570"/>
                  </a:cubicBezTo>
                  <a:lnTo>
                    <a:pt x="28666" y="4387"/>
                  </a:lnTo>
                  <a:lnTo>
                    <a:pt x="24016" y="3554"/>
                  </a:lnTo>
                  <a:lnTo>
                    <a:pt x="21901" y="4615"/>
                  </a:lnTo>
                  <a:lnTo>
                    <a:pt x="21849" y="4633"/>
                  </a:lnTo>
                  <a:cubicBezTo>
                    <a:pt x="21041" y="4720"/>
                    <a:pt x="20156" y="5001"/>
                    <a:pt x="19236" y="5458"/>
                  </a:cubicBezTo>
                  <a:lnTo>
                    <a:pt x="11674" y="8283"/>
                  </a:lnTo>
                  <a:cubicBezTo>
                    <a:pt x="11376" y="8395"/>
                    <a:pt x="11072" y="8447"/>
                    <a:pt x="10765" y="8447"/>
                  </a:cubicBezTo>
                  <a:cubicBezTo>
                    <a:pt x="8840" y="8447"/>
                    <a:pt x="6840" y="6392"/>
                    <a:pt x="5905" y="4124"/>
                  </a:cubicBezTo>
                  <a:lnTo>
                    <a:pt x="4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3663295" y="1924451"/>
              <a:ext cx="131143" cy="65645"/>
            </a:xfrm>
            <a:custGeom>
              <a:avLst/>
              <a:gdLst/>
              <a:ahLst/>
              <a:cxnLst/>
              <a:rect l="l" t="t" r="r" b="b"/>
              <a:pathLst>
                <a:path w="4441" h="2223" extrusionOk="0">
                  <a:moveTo>
                    <a:pt x="4373" y="1"/>
                  </a:moveTo>
                  <a:lnTo>
                    <a:pt x="1" y="2079"/>
                  </a:lnTo>
                  <a:lnTo>
                    <a:pt x="68" y="2222"/>
                  </a:lnTo>
                  <a:lnTo>
                    <a:pt x="4441" y="144"/>
                  </a:lnTo>
                  <a:lnTo>
                    <a:pt x="4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3663295" y="1924451"/>
              <a:ext cx="131143" cy="65645"/>
            </a:xfrm>
            <a:custGeom>
              <a:avLst/>
              <a:gdLst/>
              <a:ahLst/>
              <a:cxnLst/>
              <a:rect l="l" t="t" r="r" b="b"/>
              <a:pathLst>
                <a:path w="4441" h="2223" extrusionOk="0">
                  <a:moveTo>
                    <a:pt x="4373" y="1"/>
                  </a:moveTo>
                  <a:lnTo>
                    <a:pt x="1" y="2079"/>
                  </a:lnTo>
                  <a:lnTo>
                    <a:pt x="68" y="2222"/>
                  </a:lnTo>
                  <a:lnTo>
                    <a:pt x="4441" y="144"/>
                  </a:lnTo>
                  <a:lnTo>
                    <a:pt x="4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4340211" y="1843184"/>
              <a:ext cx="181669" cy="237598"/>
            </a:xfrm>
            <a:custGeom>
              <a:avLst/>
              <a:gdLst/>
              <a:ahLst/>
              <a:cxnLst/>
              <a:rect l="l" t="t" r="r" b="b"/>
              <a:pathLst>
                <a:path w="6152" h="8046" extrusionOk="0">
                  <a:moveTo>
                    <a:pt x="633" y="0"/>
                  </a:moveTo>
                  <a:lnTo>
                    <a:pt x="0" y="4945"/>
                  </a:lnTo>
                  <a:cubicBezTo>
                    <a:pt x="0" y="4945"/>
                    <a:pt x="1511" y="8046"/>
                    <a:pt x="3483" y="8046"/>
                  </a:cubicBezTo>
                  <a:cubicBezTo>
                    <a:pt x="4317" y="8046"/>
                    <a:pt x="5233" y="7492"/>
                    <a:pt x="6151" y="5915"/>
                  </a:cubicBezTo>
                  <a:lnTo>
                    <a:pt x="5269" y="128"/>
                  </a:lnTo>
                  <a:lnTo>
                    <a:pt x="633" y="0"/>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4354888" y="1686616"/>
              <a:ext cx="146321" cy="261016"/>
            </a:xfrm>
            <a:custGeom>
              <a:avLst/>
              <a:gdLst/>
              <a:ahLst/>
              <a:cxnLst/>
              <a:rect l="l" t="t" r="r" b="b"/>
              <a:pathLst>
                <a:path w="4955" h="8839" extrusionOk="0">
                  <a:moveTo>
                    <a:pt x="3745" y="0"/>
                  </a:moveTo>
                  <a:lnTo>
                    <a:pt x="519" y="187"/>
                  </a:lnTo>
                  <a:lnTo>
                    <a:pt x="1" y="5648"/>
                  </a:lnTo>
                  <a:cubicBezTo>
                    <a:pt x="113" y="6347"/>
                    <a:pt x="1492" y="8838"/>
                    <a:pt x="2869" y="8838"/>
                  </a:cubicBezTo>
                  <a:cubicBezTo>
                    <a:pt x="3639" y="8838"/>
                    <a:pt x="4408" y="8060"/>
                    <a:pt x="4955" y="5753"/>
                  </a:cubicBezTo>
                  <a:lnTo>
                    <a:pt x="3745" y="0"/>
                  </a:lnTo>
                  <a:close/>
                </a:path>
              </a:pathLst>
            </a:custGeom>
            <a:solidFill>
              <a:srgbClr val="000228">
                <a:alpha val="1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4504280" y="1753147"/>
              <a:ext cx="48282" cy="41401"/>
            </a:xfrm>
            <a:custGeom>
              <a:avLst/>
              <a:gdLst/>
              <a:ahLst/>
              <a:cxnLst/>
              <a:rect l="l" t="t" r="r" b="b"/>
              <a:pathLst>
                <a:path w="1635" h="1402" extrusionOk="0">
                  <a:moveTo>
                    <a:pt x="209" y="1"/>
                  </a:moveTo>
                  <a:lnTo>
                    <a:pt x="1" y="1126"/>
                  </a:lnTo>
                  <a:lnTo>
                    <a:pt x="945" y="1383"/>
                  </a:lnTo>
                  <a:cubicBezTo>
                    <a:pt x="990" y="1395"/>
                    <a:pt x="1034" y="1401"/>
                    <a:pt x="1078" y="1401"/>
                  </a:cubicBezTo>
                  <a:cubicBezTo>
                    <a:pt x="1318" y="1401"/>
                    <a:pt x="1529" y="1226"/>
                    <a:pt x="1577" y="963"/>
                  </a:cubicBezTo>
                  <a:cubicBezTo>
                    <a:pt x="1635" y="653"/>
                    <a:pt x="1445" y="336"/>
                    <a:pt x="1154" y="258"/>
                  </a:cubicBezTo>
                  <a:lnTo>
                    <a:pt x="209" y="1"/>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4498847" y="1747271"/>
              <a:ext cx="58794" cy="51973"/>
            </a:xfrm>
            <a:custGeom>
              <a:avLst/>
              <a:gdLst/>
              <a:ahLst/>
              <a:cxnLst/>
              <a:rect l="l" t="t" r="r" b="b"/>
              <a:pathLst>
                <a:path w="1991" h="1760" extrusionOk="0">
                  <a:moveTo>
                    <a:pt x="518" y="399"/>
                  </a:moveTo>
                  <a:lnTo>
                    <a:pt x="1296" y="610"/>
                  </a:lnTo>
                  <a:cubicBezTo>
                    <a:pt x="1508" y="668"/>
                    <a:pt x="1646" y="902"/>
                    <a:pt x="1603" y="1133"/>
                  </a:cubicBezTo>
                  <a:cubicBezTo>
                    <a:pt x="1586" y="1238"/>
                    <a:pt x="1525" y="1331"/>
                    <a:pt x="1437" y="1390"/>
                  </a:cubicBezTo>
                  <a:cubicBezTo>
                    <a:pt x="1383" y="1423"/>
                    <a:pt x="1322" y="1440"/>
                    <a:pt x="1261" y="1440"/>
                  </a:cubicBezTo>
                  <a:cubicBezTo>
                    <a:pt x="1231" y="1440"/>
                    <a:pt x="1201" y="1436"/>
                    <a:pt x="1171" y="1428"/>
                  </a:cubicBezTo>
                  <a:lnTo>
                    <a:pt x="368" y="1210"/>
                  </a:lnTo>
                  <a:lnTo>
                    <a:pt x="518" y="399"/>
                  </a:lnTo>
                  <a:close/>
                  <a:moveTo>
                    <a:pt x="268" y="0"/>
                  </a:moveTo>
                  <a:lnTo>
                    <a:pt x="1" y="1440"/>
                  </a:lnTo>
                  <a:lnTo>
                    <a:pt x="1088" y="1735"/>
                  </a:lnTo>
                  <a:cubicBezTo>
                    <a:pt x="1145" y="1751"/>
                    <a:pt x="1204" y="1759"/>
                    <a:pt x="1264" y="1759"/>
                  </a:cubicBezTo>
                  <a:cubicBezTo>
                    <a:pt x="1385" y="1759"/>
                    <a:pt x="1504" y="1725"/>
                    <a:pt x="1607" y="1661"/>
                  </a:cubicBezTo>
                  <a:cubicBezTo>
                    <a:pt x="1771" y="1554"/>
                    <a:pt x="1884" y="1384"/>
                    <a:pt x="1917" y="1192"/>
                  </a:cubicBezTo>
                  <a:cubicBezTo>
                    <a:pt x="1990" y="801"/>
                    <a:pt x="1749" y="402"/>
                    <a:pt x="1381" y="302"/>
                  </a:cubicBezTo>
                  <a:lnTo>
                    <a:pt x="268" y="0"/>
                  </a:ln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4521880" y="1766023"/>
              <a:ext cx="19962" cy="17068"/>
            </a:xfrm>
            <a:custGeom>
              <a:avLst/>
              <a:gdLst/>
              <a:ahLst/>
              <a:cxnLst/>
              <a:rect l="l" t="t" r="r" b="b"/>
              <a:pathLst>
                <a:path w="676" h="578" extrusionOk="0">
                  <a:moveTo>
                    <a:pt x="86" y="0"/>
                  </a:moveTo>
                  <a:lnTo>
                    <a:pt x="1" y="465"/>
                  </a:lnTo>
                  <a:lnTo>
                    <a:pt x="390" y="571"/>
                  </a:lnTo>
                  <a:cubicBezTo>
                    <a:pt x="408" y="576"/>
                    <a:pt x="427" y="578"/>
                    <a:pt x="445" y="578"/>
                  </a:cubicBezTo>
                  <a:cubicBezTo>
                    <a:pt x="544" y="578"/>
                    <a:pt x="631" y="506"/>
                    <a:pt x="651" y="398"/>
                  </a:cubicBezTo>
                  <a:cubicBezTo>
                    <a:pt x="675" y="269"/>
                    <a:pt x="598" y="139"/>
                    <a:pt x="477" y="106"/>
                  </a:cubicBezTo>
                  <a:lnTo>
                    <a:pt x="86" y="0"/>
                  </a:ln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4303063" y="1719838"/>
              <a:ext cx="45831" cy="37769"/>
            </a:xfrm>
            <a:custGeom>
              <a:avLst/>
              <a:gdLst/>
              <a:ahLst/>
              <a:cxnLst/>
              <a:rect l="l" t="t" r="r" b="b"/>
              <a:pathLst>
                <a:path w="1552" h="1279" extrusionOk="0">
                  <a:moveTo>
                    <a:pt x="525" y="1"/>
                  </a:moveTo>
                  <a:cubicBezTo>
                    <a:pt x="258" y="1"/>
                    <a:pt x="37" y="218"/>
                    <a:pt x="20" y="513"/>
                  </a:cubicBezTo>
                  <a:cubicBezTo>
                    <a:pt x="1" y="832"/>
                    <a:pt x="226" y="1120"/>
                    <a:pt x="522" y="1157"/>
                  </a:cubicBezTo>
                  <a:lnTo>
                    <a:pt x="1483" y="1279"/>
                  </a:lnTo>
                  <a:lnTo>
                    <a:pt x="1552" y="125"/>
                  </a:lnTo>
                  <a:lnTo>
                    <a:pt x="589" y="5"/>
                  </a:lnTo>
                  <a:cubicBezTo>
                    <a:pt x="568" y="2"/>
                    <a:pt x="547" y="1"/>
                    <a:pt x="525" y="1"/>
                  </a:cubicBez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8"/>
            <p:cNvSpPr/>
            <p:nvPr/>
          </p:nvSpPr>
          <p:spPr>
            <a:xfrm>
              <a:off x="4298220" y="1715113"/>
              <a:ext cx="55664" cy="47809"/>
            </a:xfrm>
            <a:custGeom>
              <a:avLst/>
              <a:gdLst/>
              <a:ahLst/>
              <a:cxnLst/>
              <a:rect l="l" t="t" r="r" b="b"/>
              <a:pathLst>
                <a:path w="1885" h="1619" extrusionOk="0">
                  <a:moveTo>
                    <a:pt x="689" y="320"/>
                  </a:moveTo>
                  <a:cubicBezTo>
                    <a:pt x="704" y="320"/>
                    <a:pt x="719" y="321"/>
                    <a:pt x="734" y="323"/>
                  </a:cubicBezTo>
                  <a:lnTo>
                    <a:pt x="1547" y="426"/>
                  </a:lnTo>
                  <a:lnTo>
                    <a:pt x="1498" y="1259"/>
                  </a:lnTo>
                  <a:lnTo>
                    <a:pt x="706" y="1159"/>
                  </a:lnTo>
                  <a:cubicBezTo>
                    <a:pt x="492" y="1131"/>
                    <a:pt x="329" y="918"/>
                    <a:pt x="343" y="683"/>
                  </a:cubicBezTo>
                  <a:cubicBezTo>
                    <a:pt x="347" y="572"/>
                    <a:pt x="397" y="468"/>
                    <a:pt x="481" y="396"/>
                  </a:cubicBezTo>
                  <a:cubicBezTo>
                    <a:pt x="540" y="347"/>
                    <a:pt x="613" y="320"/>
                    <a:pt x="689" y="320"/>
                  </a:cubicBezTo>
                  <a:close/>
                  <a:moveTo>
                    <a:pt x="689" y="0"/>
                  </a:moveTo>
                  <a:cubicBezTo>
                    <a:pt x="538" y="0"/>
                    <a:pt x="393" y="53"/>
                    <a:pt x="277" y="151"/>
                  </a:cubicBezTo>
                  <a:cubicBezTo>
                    <a:pt x="125" y="280"/>
                    <a:pt x="34" y="465"/>
                    <a:pt x="24" y="663"/>
                  </a:cubicBezTo>
                  <a:cubicBezTo>
                    <a:pt x="0" y="1064"/>
                    <a:pt x="288" y="1428"/>
                    <a:pt x="666" y="1476"/>
                  </a:cubicBezTo>
                  <a:lnTo>
                    <a:pt x="1797" y="1619"/>
                  </a:lnTo>
                  <a:lnTo>
                    <a:pt x="1884" y="146"/>
                  </a:lnTo>
                  <a:lnTo>
                    <a:pt x="775" y="6"/>
                  </a:lnTo>
                  <a:cubicBezTo>
                    <a:pt x="746" y="2"/>
                    <a:pt x="717" y="0"/>
                    <a:pt x="689" y="0"/>
                  </a:cubicBez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8"/>
            <p:cNvSpPr/>
            <p:nvPr/>
          </p:nvSpPr>
          <p:spPr>
            <a:xfrm>
              <a:off x="4312365" y="1730793"/>
              <a:ext cx="18781" cy="15415"/>
            </a:xfrm>
            <a:custGeom>
              <a:avLst/>
              <a:gdLst/>
              <a:ahLst/>
              <a:cxnLst/>
              <a:rect l="l" t="t" r="r" b="b"/>
              <a:pathLst>
                <a:path w="636" h="522" extrusionOk="0">
                  <a:moveTo>
                    <a:pt x="217" y="1"/>
                  </a:moveTo>
                  <a:cubicBezTo>
                    <a:pt x="104" y="1"/>
                    <a:pt x="13" y="93"/>
                    <a:pt x="8" y="217"/>
                  </a:cubicBezTo>
                  <a:cubicBezTo>
                    <a:pt x="1" y="349"/>
                    <a:pt x="95" y="465"/>
                    <a:pt x="218" y="479"/>
                  </a:cubicBezTo>
                  <a:lnTo>
                    <a:pt x="616" y="522"/>
                  </a:lnTo>
                  <a:lnTo>
                    <a:pt x="636" y="45"/>
                  </a:lnTo>
                  <a:lnTo>
                    <a:pt x="239" y="2"/>
                  </a:lnTo>
                  <a:cubicBezTo>
                    <a:pt x="232" y="1"/>
                    <a:pt x="225" y="1"/>
                    <a:pt x="217" y="1"/>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8"/>
            <p:cNvSpPr/>
            <p:nvPr/>
          </p:nvSpPr>
          <p:spPr>
            <a:xfrm>
              <a:off x="4331441" y="1622211"/>
              <a:ext cx="192506" cy="256704"/>
            </a:xfrm>
            <a:custGeom>
              <a:avLst/>
              <a:gdLst/>
              <a:ahLst/>
              <a:cxnLst/>
              <a:rect l="l" t="t" r="r" b="b"/>
              <a:pathLst>
                <a:path w="6519" h="8693" extrusionOk="0">
                  <a:moveTo>
                    <a:pt x="3546" y="1"/>
                  </a:moveTo>
                  <a:cubicBezTo>
                    <a:pt x="1793" y="1"/>
                    <a:pt x="40" y="2817"/>
                    <a:pt x="20" y="4707"/>
                  </a:cubicBezTo>
                  <a:lnTo>
                    <a:pt x="19" y="4855"/>
                  </a:lnTo>
                  <a:cubicBezTo>
                    <a:pt x="1" y="6784"/>
                    <a:pt x="702" y="8547"/>
                    <a:pt x="3246" y="8686"/>
                  </a:cubicBezTo>
                  <a:lnTo>
                    <a:pt x="3266" y="8690"/>
                  </a:lnTo>
                  <a:cubicBezTo>
                    <a:pt x="3318" y="8692"/>
                    <a:pt x="3369" y="8693"/>
                    <a:pt x="3420" y="8693"/>
                  </a:cubicBezTo>
                  <a:cubicBezTo>
                    <a:pt x="5575" y="8693"/>
                    <a:pt x="6481" y="7186"/>
                    <a:pt x="6497" y="5300"/>
                  </a:cubicBezTo>
                  <a:lnTo>
                    <a:pt x="6499" y="5153"/>
                  </a:lnTo>
                  <a:cubicBezTo>
                    <a:pt x="6519" y="3224"/>
                    <a:pt x="5442" y="148"/>
                    <a:pt x="3652" y="24"/>
                  </a:cubicBezTo>
                  <a:lnTo>
                    <a:pt x="3658" y="5"/>
                  </a:lnTo>
                  <a:cubicBezTo>
                    <a:pt x="3621" y="2"/>
                    <a:pt x="3584" y="1"/>
                    <a:pt x="3546" y="1"/>
                  </a:cubicBezTo>
                  <a:close/>
                </a:path>
              </a:pathLst>
            </a:custGeom>
            <a:solidFill>
              <a:srgbClr val="916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8"/>
            <p:cNvSpPr/>
            <p:nvPr/>
          </p:nvSpPr>
          <p:spPr>
            <a:xfrm>
              <a:off x="4304037" y="1555060"/>
              <a:ext cx="241496" cy="202103"/>
            </a:xfrm>
            <a:custGeom>
              <a:avLst/>
              <a:gdLst/>
              <a:ahLst/>
              <a:cxnLst/>
              <a:rect l="l" t="t" r="r" b="b"/>
              <a:pathLst>
                <a:path w="8178" h="6844" extrusionOk="0">
                  <a:moveTo>
                    <a:pt x="2729" y="1"/>
                  </a:moveTo>
                  <a:cubicBezTo>
                    <a:pt x="2343" y="1"/>
                    <a:pt x="2024" y="50"/>
                    <a:pt x="1815" y="133"/>
                  </a:cubicBezTo>
                  <a:cubicBezTo>
                    <a:pt x="0" y="858"/>
                    <a:pt x="1107" y="3039"/>
                    <a:pt x="1107" y="3039"/>
                  </a:cubicBezTo>
                  <a:cubicBezTo>
                    <a:pt x="1107" y="3039"/>
                    <a:pt x="1245" y="3108"/>
                    <a:pt x="1475" y="3210"/>
                  </a:cubicBezTo>
                  <a:cubicBezTo>
                    <a:pt x="1453" y="3257"/>
                    <a:pt x="1430" y="3304"/>
                    <a:pt x="1409" y="3355"/>
                  </a:cubicBezTo>
                  <a:cubicBezTo>
                    <a:pt x="1270" y="3687"/>
                    <a:pt x="874" y="5505"/>
                    <a:pt x="1025" y="5505"/>
                  </a:cubicBezTo>
                  <a:cubicBezTo>
                    <a:pt x="1025" y="5505"/>
                    <a:pt x="1025" y="5505"/>
                    <a:pt x="1026" y="5505"/>
                  </a:cubicBezTo>
                  <a:cubicBezTo>
                    <a:pt x="1186" y="5498"/>
                    <a:pt x="2134" y="4263"/>
                    <a:pt x="2582" y="3646"/>
                  </a:cubicBezTo>
                  <a:cubicBezTo>
                    <a:pt x="3188" y="3855"/>
                    <a:pt x="3914" y="4060"/>
                    <a:pt x="4639" y="4150"/>
                  </a:cubicBezTo>
                  <a:cubicBezTo>
                    <a:pt x="4933" y="4186"/>
                    <a:pt x="5227" y="4205"/>
                    <a:pt x="5521" y="4205"/>
                  </a:cubicBezTo>
                  <a:cubicBezTo>
                    <a:pt x="5832" y="4205"/>
                    <a:pt x="6143" y="4184"/>
                    <a:pt x="6452" y="4143"/>
                  </a:cubicBezTo>
                  <a:cubicBezTo>
                    <a:pt x="6784" y="5101"/>
                    <a:pt x="7339" y="6844"/>
                    <a:pt x="7441" y="6844"/>
                  </a:cubicBezTo>
                  <a:cubicBezTo>
                    <a:pt x="7442" y="6844"/>
                    <a:pt x="7442" y="6844"/>
                    <a:pt x="7442" y="6844"/>
                  </a:cubicBezTo>
                  <a:cubicBezTo>
                    <a:pt x="7663" y="6820"/>
                    <a:pt x="8080" y="5458"/>
                    <a:pt x="8111" y="5221"/>
                  </a:cubicBezTo>
                  <a:cubicBezTo>
                    <a:pt x="8177" y="4722"/>
                    <a:pt x="8148" y="4194"/>
                    <a:pt x="7966" y="3715"/>
                  </a:cubicBezTo>
                  <a:cubicBezTo>
                    <a:pt x="7941" y="3650"/>
                    <a:pt x="7913" y="3587"/>
                    <a:pt x="7883" y="3525"/>
                  </a:cubicBezTo>
                  <a:cubicBezTo>
                    <a:pt x="7919" y="3448"/>
                    <a:pt x="7921" y="3361"/>
                    <a:pt x="7889" y="3282"/>
                  </a:cubicBezTo>
                  <a:cubicBezTo>
                    <a:pt x="6914" y="788"/>
                    <a:pt x="4279" y="1"/>
                    <a:pt x="2729" y="1"/>
                  </a:cubicBezTo>
                  <a:close/>
                </a:path>
              </a:pathLst>
            </a:custGeom>
            <a:solidFill>
              <a:srgbClr val="000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5387404" y="3915216"/>
              <a:ext cx="182525" cy="294709"/>
            </a:xfrm>
            <a:custGeom>
              <a:avLst/>
              <a:gdLst/>
              <a:ahLst/>
              <a:cxnLst/>
              <a:rect l="l" t="t" r="r" b="b"/>
              <a:pathLst>
                <a:path w="6181" h="9980" extrusionOk="0">
                  <a:moveTo>
                    <a:pt x="3708" y="0"/>
                  </a:moveTo>
                  <a:lnTo>
                    <a:pt x="0" y="868"/>
                  </a:lnTo>
                  <a:lnTo>
                    <a:pt x="823" y="6942"/>
                  </a:lnTo>
                  <a:lnTo>
                    <a:pt x="4017" y="9980"/>
                  </a:lnTo>
                  <a:lnTo>
                    <a:pt x="6181" y="8353"/>
                  </a:lnTo>
                  <a:lnTo>
                    <a:pt x="4120" y="6183"/>
                  </a:lnTo>
                  <a:lnTo>
                    <a:pt x="3708" y="0"/>
                  </a:ln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5390416" y="4110586"/>
              <a:ext cx="258388" cy="118563"/>
            </a:xfrm>
            <a:custGeom>
              <a:avLst/>
              <a:gdLst/>
              <a:ahLst/>
              <a:cxnLst/>
              <a:rect l="l" t="t" r="r" b="b"/>
              <a:pathLst>
                <a:path w="8750" h="4015" extrusionOk="0">
                  <a:moveTo>
                    <a:pt x="4591" y="0"/>
                  </a:moveTo>
                  <a:lnTo>
                    <a:pt x="2513" y="2189"/>
                  </a:lnTo>
                  <a:lnTo>
                    <a:pt x="608" y="92"/>
                  </a:lnTo>
                  <a:lnTo>
                    <a:pt x="1" y="4014"/>
                  </a:lnTo>
                  <a:lnTo>
                    <a:pt x="1" y="4014"/>
                  </a:lnTo>
                  <a:lnTo>
                    <a:pt x="608" y="3923"/>
                  </a:lnTo>
                  <a:lnTo>
                    <a:pt x="780" y="2737"/>
                  </a:lnTo>
                  <a:lnTo>
                    <a:pt x="1473" y="2737"/>
                  </a:lnTo>
                  <a:lnTo>
                    <a:pt x="1906" y="3923"/>
                  </a:lnTo>
                  <a:lnTo>
                    <a:pt x="8750" y="3923"/>
                  </a:lnTo>
                  <a:lnTo>
                    <a:pt x="4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5384983" y="4103204"/>
              <a:ext cx="275220" cy="131320"/>
            </a:xfrm>
            <a:custGeom>
              <a:avLst/>
              <a:gdLst/>
              <a:ahLst/>
              <a:cxnLst/>
              <a:rect l="l" t="t" r="r" b="b"/>
              <a:pathLst>
                <a:path w="9320" h="4447" extrusionOk="0">
                  <a:moveTo>
                    <a:pt x="4780" y="468"/>
                  </a:moveTo>
                  <a:lnTo>
                    <a:pt x="8546" y="4018"/>
                  </a:lnTo>
                  <a:lnTo>
                    <a:pt x="2198" y="4018"/>
                  </a:lnTo>
                  <a:lnTo>
                    <a:pt x="1764" y="2833"/>
                  </a:lnTo>
                  <a:lnTo>
                    <a:pt x="831" y="2833"/>
                  </a:lnTo>
                  <a:lnTo>
                    <a:pt x="655" y="4038"/>
                  </a:lnTo>
                  <a:lnTo>
                    <a:pt x="369" y="4080"/>
                  </a:lnTo>
                  <a:lnTo>
                    <a:pt x="369" y="4080"/>
                  </a:lnTo>
                  <a:lnTo>
                    <a:pt x="894" y="684"/>
                  </a:lnTo>
                  <a:lnTo>
                    <a:pt x="2694" y="2667"/>
                  </a:lnTo>
                  <a:lnTo>
                    <a:pt x="4780" y="468"/>
                  </a:lnTo>
                  <a:close/>
                  <a:moveTo>
                    <a:pt x="688" y="0"/>
                  </a:moveTo>
                  <a:lnTo>
                    <a:pt x="1" y="4447"/>
                  </a:lnTo>
                  <a:lnTo>
                    <a:pt x="927" y="4306"/>
                  </a:lnTo>
                  <a:lnTo>
                    <a:pt x="1097" y="3140"/>
                  </a:lnTo>
                  <a:lnTo>
                    <a:pt x="1549" y="3140"/>
                  </a:lnTo>
                  <a:lnTo>
                    <a:pt x="1983" y="4326"/>
                  </a:lnTo>
                  <a:lnTo>
                    <a:pt x="9320" y="4326"/>
                  </a:lnTo>
                  <a:lnTo>
                    <a:pt x="4769" y="34"/>
                  </a:lnTo>
                  <a:lnTo>
                    <a:pt x="2698" y="2213"/>
                  </a:ln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4604151" y="3915216"/>
              <a:ext cx="182554" cy="294709"/>
            </a:xfrm>
            <a:custGeom>
              <a:avLst/>
              <a:gdLst/>
              <a:ahLst/>
              <a:cxnLst/>
              <a:rect l="l" t="t" r="r" b="b"/>
              <a:pathLst>
                <a:path w="6182" h="9980" extrusionOk="0">
                  <a:moveTo>
                    <a:pt x="2474" y="0"/>
                  </a:moveTo>
                  <a:lnTo>
                    <a:pt x="2062" y="6183"/>
                  </a:lnTo>
                  <a:lnTo>
                    <a:pt x="1" y="8353"/>
                  </a:lnTo>
                  <a:lnTo>
                    <a:pt x="2164" y="9980"/>
                  </a:lnTo>
                  <a:lnTo>
                    <a:pt x="5358" y="6942"/>
                  </a:lnTo>
                  <a:lnTo>
                    <a:pt x="6181" y="868"/>
                  </a:lnTo>
                  <a:lnTo>
                    <a:pt x="2474" y="0"/>
                  </a:ln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4627066" y="2517502"/>
              <a:ext cx="894080" cy="1532282"/>
            </a:xfrm>
            <a:custGeom>
              <a:avLst/>
              <a:gdLst/>
              <a:ahLst/>
              <a:cxnLst/>
              <a:rect l="l" t="t" r="r" b="b"/>
              <a:pathLst>
                <a:path w="30277" h="51889" extrusionOk="0">
                  <a:moveTo>
                    <a:pt x="16066" y="1"/>
                  </a:moveTo>
                  <a:lnTo>
                    <a:pt x="14883" y="268"/>
                  </a:lnTo>
                  <a:lnTo>
                    <a:pt x="8160" y="1942"/>
                  </a:lnTo>
                  <a:cubicBezTo>
                    <a:pt x="8160" y="1942"/>
                    <a:pt x="4221" y="3406"/>
                    <a:pt x="2289" y="21302"/>
                  </a:cubicBezTo>
                  <a:cubicBezTo>
                    <a:pt x="0" y="42513"/>
                    <a:pt x="256" y="51563"/>
                    <a:pt x="256" y="51563"/>
                  </a:cubicBezTo>
                  <a:lnTo>
                    <a:pt x="5200" y="51888"/>
                  </a:lnTo>
                  <a:lnTo>
                    <a:pt x="11218" y="13695"/>
                  </a:lnTo>
                  <a:lnTo>
                    <a:pt x="25395" y="51482"/>
                  </a:lnTo>
                  <a:lnTo>
                    <a:pt x="30276" y="50993"/>
                  </a:lnTo>
                  <a:lnTo>
                    <a:pt x="21071" y="9867"/>
                  </a:lnTo>
                  <a:cubicBezTo>
                    <a:pt x="21071" y="9867"/>
                    <a:pt x="20921" y="7180"/>
                    <a:pt x="19433" y="4474"/>
                  </a:cubicBezTo>
                  <a:cubicBezTo>
                    <a:pt x="17946" y="1770"/>
                    <a:pt x="16066" y="1"/>
                    <a:pt x="16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4622193" y="2511419"/>
              <a:ext cx="905833" cy="1544301"/>
            </a:xfrm>
            <a:custGeom>
              <a:avLst/>
              <a:gdLst/>
              <a:ahLst/>
              <a:cxnLst/>
              <a:rect l="l" t="t" r="r" b="b"/>
              <a:pathLst>
                <a:path w="30675" h="52296" extrusionOk="0">
                  <a:moveTo>
                    <a:pt x="16174" y="418"/>
                  </a:moveTo>
                  <a:cubicBezTo>
                    <a:pt x="16529" y="769"/>
                    <a:pt x="18139" y="2420"/>
                    <a:pt x="19432" y="4773"/>
                  </a:cubicBezTo>
                  <a:cubicBezTo>
                    <a:pt x="20879" y="7406"/>
                    <a:pt x="21045" y="10057"/>
                    <a:pt x="21046" y="10084"/>
                  </a:cubicBezTo>
                  <a:lnTo>
                    <a:pt x="21046" y="10099"/>
                  </a:lnTo>
                  <a:lnTo>
                    <a:pt x="30208" y="51031"/>
                  </a:lnTo>
                  <a:lnTo>
                    <a:pt x="25688" y="51483"/>
                  </a:lnTo>
                  <a:lnTo>
                    <a:pt x="11307" y="13157"/>
                  </a:lnTo>
                  <a:lnTo>
                    <a:pt x="5204" y="51892"/>
                  </a:lnTo>
                  <a:lnTo>
                    <a:pt x="608" y="51590"/>
                  </a:lnTo>
                  <a:cubicBezTo>
                    <a:pt x="588" y="50236"/>
                    <a:pt x="552" y="40921"/>
                    <a:pt x="2645" y="21530"/>
                  </a:cubicBezTo>
                  <a:cubicBezTo>
                    <a:pt x="4528" y="4080"/>
                    <a:pt x="8356" y="2342"/>
                    <a:pt x="8373" y="2334"/>
                  </a:cubicBezTo>
                  <a:lnTo>
                    <a:pt x="15091" y="662"/>
                  </a:lnTo>
                  <a:lnTo>
                    <a:pt x="16174" y="418"/>
                  </a:lnTo>
                  <a:close/>
                  <a:moveTo>
                    <a:pt x="16288" y="0"/>
                  </a:moveTo>
                  <a:lnTo>
                    <a:pt x="15002" y="290"/>
                  </a:lnTo>
                  <a:lnTo>
                    <a:pt x="8259" y="1970"/>
                  </a:lnTo>
                  <a:cubicBezTo>
                    <a:pt x="8094" y="2032"/>
                    <a:pt x="4186" y="3680"/>
                    <a:pt x="2266" y="21488"/>
                  </a:cubicBezTo>
                  <a:cubicBezTo>
                    <a:pt x="1" y="42469"/>
                    <a:pt x="227" y="51683"/>
                    <a:pt x="230" y="51774"/>
                  </a:cubicBezTo>
                  <a:lnTo>
                    <a:pt x="234" y="51947"/>
                  </a:lnTo>
                  <a:lnTo>
                    <a:pt x="5525" y="52295"/>
                  </a:lnTo>
                  <a:lnTo>
                    <a:pt x="11457" y="14644"/>
                  </a:lnTo>
                  <a:lnTo>
                    <a:pt x="25382" y="51754"/>
                  </a:lnTo>
                  <a:lnTo>
                    <a:pt x="25434" y="51892"/>
                  </a:lnTo>
                  <a:lnTo>
                    <a:pt x="30675" y="51368"/>
                  </a:lnTo>
                  <a:lnTo>
                    <a:pt x="21424" y="10046"/>
                  </a:lnTo>
                  <a:cubicBezTo>
                    <a:pt x="21409" y="9796"/>
                    <a:pt x="21213" y="7222"/>
                    <a:pt x="19765" y="4589"/>
                  </a:cubicBezTo>
                  <a:cubicBezTo>
                    <a:pt x="18281" y="1889"/>
                    <a:pt x="16380" y="87"/>
                    <a:pt x="16362" y="69"/>
                  </a:cubicBezTo>
                  <a:lnTo>
                    <a:pt x="162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4801883" y="2517413"/>
              <a:ext cx="299346" cy="134332"/>
            </a:xfrm>
            <a:custGeom>
              <a:avLst/>
              <a:gdLst/>
              <a:ahLst/>
              <a:cxnLst/>
              <a:rect l="l" t="t" r="r" b="b"/>
              <a:pathLst>
                <a:path w="10137" h="4549" extrusionOk="0">
                  <a:moveTo>
                    <a:pt x="10137" y="1"/>
                  </a:moveTo>
                  <a:lnTo>
                    <a:pt x="2009" y="1864"/>
                  </a:lnTo>
                  <a:lnTo>
                    <a:pt x="1" y="4549"/>
                  </a:lnTo>
                  <a:lnTo>
                    <a:pt x="10137" y="1"/>
                  </a:lnTo>
                  <a:close/>
                </a:path>
              </a:pathLst>
            </a:custGeom>
            <a:solidFill>
              <a:srgbClr val="E967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5081267" y="2516646"/>
              <a:ext cx="412564" cy="1522508"/>
            </a:xfrm>
            <a:custGeom>
              <a:avLst/>
              <a:gdLst/>
              <a:ahLst/>
              <a:cxnLst/>
              <a:rect l="l" t="t" r="r" b="b"/>
              <a:pathLst>
                <a:path w="13971" h="51558" extrusionOk="0">
                  <a:moveTo>
                    <a:pt x="71" y="1"/>
                  </a:moveTo>
                  <a:cubicBezTo>
                    <a:pt x="34" y="1"/>
                    <a:pt x="1" y="49"/>
                    <a:pt x="36" y="83"/>
                  </a:cubicBezTo>
                  <a:cubicBezTo>
                    <a:pt x="66" y="114"/>
                    <a:pt x="2918" y="3100"/>
                    <a:pt x="4310" y="7131"/>
                  </a:cubicBezTo>
                  <a:cubicBezTo>
                    <a:pt x="5704" y="11170"/>
                    <a:pt x="13790" y="51115"/>
                    <a:pt x="13871" y="51520"/>
                  </a:cubicBezTo>
                  <a:cubicBezTo>
                    <a:pt x="13877" y="51542"/>
                    <a:pt x="13896" y="51558"/>
                    <a:pt x="13919" y="51558"/>
                  </a:cubicBezTo>
                  <a:lnTo>
                    <a:pt x="13929" y="51558"/>
                  </a:lnTo>
                  <a:cubicBezTo>
                    <a:pt x="13954" y="51552"/>
                    <a:pt x="13971" y="51527"/>
                    <a:pt x="13965" y="51500"/>
                  </a:cubicBezTo>
                  <a:cubicBezTo>
                    <a:pt x="13884" y="51098"/>
                    <a:pt x="5797" y="11145"/>
                    <a:pt x="4400" y="7100"/>
                  </a:cubicBezTo>
                  <a:cubicBezTo>
                    <a:pt x="3001" y="3048"/>
                    <a:pt x="135" y="47"/>
                    <a:pt x="105" y="17"/>
                  </a:cubicBezTo>
                  <a:cubicBezTo>
                    <a:pt x="95" y="6"/>
                    <a:pt x="83"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5040427" y="2525475"/>
              <a:ext cx="98276" cy="60891"/>
            </a:xfrm>
            <a:custGeom>
              <a:avLst/>
              <a:gdLst/>
              <a:ahLst/>
              <a:cxnLst/>
              <a:rect l="l" t="t" r="r" b="b"/>
              <a:pathLst>
                <a:path w="3328" h="2062" extrusionOk="0">
                  <a:moveTo>
                    <a:pt x="69" y="1"/>
                  </a:moveTo>
                  <a:cubicBezTo>
                    <a:pt x="27" y="1"/>
                    <a:pt x="1" y="62"/>
                    <a:pt x="45" y="90"/>
                  </a:cubicBezTo>
                  <a:lnTo>
                    <a:pt x="3237" y="2055"/>
                  </a:lnTo>
                  <a:cubicBezTo>
                    <a:pt x="3246" y="2059"/>
                    <a:pt x="3254" y="2062"/>
                    <a:pt x="3263" y="2062"/>
                  </a:cubicBezTo>
                  <a:cubicBezTo>
                    <a:pt x="3309" y="2059"/>
                    <a:pt x="3327" y="1998"/>
                    <a:pt x="3288" y="1973"/>
                  </a:cubicBezTo>
                  <a:lnTo>
                    <a:pt x="96" y="9"/>
                  </a:lnTo>
                  <a:cubicBezTo>
                    <a:pt x="87" y="3"/>
                    <a:pt x="78"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4645315" y="2583059"/>
              <a:ext cx="224369" cy="1458516"/>
            </a:xfrm>
            <a:custGeom>
              <a:avLst/>
              <a:gdLst/>
              <a:ahLst/>
              <a:cxnLst/>
              <a:rect l="l" t="t" r="r" b="b"/>
              <a:pathLst>
                <a:path w="7598" h="49391" extrusionOk="0">
                  <a:moveTo>
                    <a:pt x="7544" y="0"/>
                  </a:moveTo>
                  <a:cubicBezTo>
                    <a:pt x="7527" y="0"/>
                    <a:pt x="7510" y="9"/>
                    <a:pt x="7502" y="25"/>
                  </a:cubicBezTo>
                  <a:cubicBezTo>
                    <a:pt x="7462" y="84"/>
                    <a:pt x="7419" y="141"/>
                    <a:pt x="7374" y="196"/>
                  </a:cubicBezTo>
                  <a:cubicBezTo>
                    <a:pt x="7058" y="595"/>
                    <a:pt x="6320" y="1531"/>
                    <a:pt x="5449" y="3770"/>
                  </a:cubicBezTo>
                  <a:cubicBezTo>
                    <a:pt x="4362" y="6568"/>
                    <a:pt x="3465" y="10377"/>
                    <a:pt x="2782" y="15090"/>
                  </a:cubicBezTo>
                  <a:cubicBezTo>
                    <a:pt x="1026" y="27235"/>
                    <a:pt x="12" y="49121"/>
                    <a:pt x="2" y="49341"/>
                  </a:cubicBezTo>
                  <a:cubicBezTo>
                    <a:pt x="1" y="49366"/>
                    <a:pt x="20" y="49389"/>
                    <a:pt x="47" y="49390"/>
                  </a:cubicBezTo>
                  <a:lnTo>
                    <a:pt x="50" y="49390"/>
                  </a:lnTo>
                  <a:cubicBezTo>
                    <a:pt x="75" y="49390"/>
                    <a:pt x="95" y="49371"/>
                    <a:pt x="96" y="49345"/>
                  </a:cubicBezTo>
                  <a:cubicBezTo>
                    <a:pt x="107" y="49126"/>
                    <a:pt x="1122" y="27245"/>
                    <a:pt x="2878" y="15104"/>
                  </a:cubicBezTo>
                  <a:cubicBezTo>
                    <a:pt x="4203" y="5937"/>
                    <a:pt x="6095" y="1970"/>
                    <a:pt x="7448" y="256"/>
                  </a:cubicBezTo>
                  <a:cubicBezTo>
                    <a:pt x="7516" y="171"/>
                    <a:pt x="7561" y="114"/>
                    <a:pt x="7585" y="72"/>
                  </a:cubicBezTo>
                  <a:cubicBezTo>
                    <a:pt x="7597" y="50"/>
                    <a:pt x="7589" y="20"/>
                    <a:pt x="7566" y="6"/>
                  </a:cubicBezTo>
                  <a:cubicBezTo>
                    <a:pt x="7559" y="2"/>
                    <a:pt x="7551" y="0"/>
                    <a:pt x="7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8"/>
            <p:cNvSpPr/>
            <p:nvPr/>
          </p:nvSpPr>
          <p:spPr>
            <a:xfrm>
              <a:off x="4525276" y="4110586"/>
              <a:ext cx="258388" cy="118563"/>
            </a:xfrm>
            <a:custGeom>
              <a:avLst/>
              <a:gdLst/>
              <a:ahLst/>
              <a:cxnLst/>
              <a:rect l="l" t="t" r="r" b="b"/>
              <a:pathLst>
                <a:path w="8750" h="4015" extrusionOk="0">
                  <a:moveTo>
                    <a:pt x="4158" y="0"/>
                  </a:moveTo>
                  <a:lnTo>
                    <a:pt x="1" y="3923"/>
                  </a:lnTo>
                  <a:lnTo>
                    <a:pt x="6845" y="3923"/>
                  </a:lnTo>
                  <a:lnTo>
                    <a:pt x="7277" y="2737"/>
                  </a:lnTo>
                  <a:lnTo>
                    <a:pt x="7970" y="2737"/>
                  </a:lnTo>
                  <a:lnTo>
                    <a:pt x="8143" y="3923"/>
                  </a:lnTo>
                  <a:lnTo>
                    <a:pt x="8750" y="4014"/>
                  </a:lnTo>
                  <a:lnTo>
                    <a:pt x="8750" y="4014"/>
                  </a:lnTo>
                  <a:lnTo>
                    <a:pt x="8143" y="92"/>
                  </a:lnTo>
                  <a:lnTo>
                    <a:pt x="6238" y="2189"/>
                  </a:lnTo>
                  <a:lnTo>
                    <a:pt x="4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8"/>
            <p:cNvSpPr/>
            <p:nvPr/>
          </p:nvSpPr>
          <p:spPr>
            <a:xfrm>
              <a:off x="4513877" y="4103233"/>
              <a:ext cx="275220" cy="131290"/>
            </a:xfrm>
            <a:custGeom>
              <a:avLst/>
              <a:gdLst/>
              <a:ahLst/>
              <a:cxnLst/>
              <a:rect l="l" t="t" r="r" b="b"/>
              <a:pathLst>
                <a:path w="9320" h="4446" extrusionOk="0">
                  <a:moveTo>
                    <a:pt x="4539" y="467"/>
                  </a:moveTo>
                  <a:lnTo>
                    <a:pt x="6626" y="2666"/>
                  </a:lnTo>
                  <a:lnTo>
                    <a:pt x="8426" y="683"/>
                  </a:lnTo>
                  <a:lnTo>
                    <a:pt x="8952" y="4079"/>
                  </a:lnTo>
                  <a:lnTo>
                    <a:pt x="8952" y="4079"/>
                  </a:lnTo>
                  <a:lnTo>
                    <a:pt x="8665" y="4037"/>
                  </a:lnTo>
                  <a:lnTo>
                    <a:pt x="8489" y="2832"/>
                  </a:lnTo>
                  <a:lnTo>
                    <a:pt x="7555" y="2832"/>
                  </a:lnTo>
                  <a:lnTo>
                    <a:pt x="7122" y="4017"/>
                  </a:lnTo>
                  <a:lnTo>
                    <a:pt x="775" y="4017"/>
                  </a:lnTo>
                  <a:lnTo>
                    <a:pt x="4539" y="467"/>
                  </a:lnTo>
                  <a:close/>
                  <a:moveTo>
                    <a:pt x="8633" y="0"/>
                  </a:moveTo>
                  <a:lnTo>
                    <a:pt x="6621" y="2213"/>
                  </a:lnTo>
                  <a:lnTo>
                    <a:pt x="4551" y="33"/>
                  </a:lnTo>
                  <a:lnTo>
                    <a:pt x="1" y="4325"/>
                  </a:lnTo>
                  <a:lnTo>
                    <a:pt x="7337" y="4325"/>
                  </a:lnTo>
                  <a:lnTo>
                    <a:pt x="7770" y="3139"/>
                  </a:lnTo>
                  <a:lnTo>
                    <a:pt x="8224" y="3139"/>
                  </a:lnTo>
                  <a:lnTo>
                    <a:pt x="8394" y="4307"/>
                  </a:lnTo>
                  <a:lnTo>
                    <a:pt x="9320" y="4446"/>
                  </a:lnTo>
                  <a:lnTo>
                    <a:pt x="8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8"/>
            <p:cNvSpPr/>
            <p:nvPr/>
          </p:nvSpPr>
          <p:spPr>
            <a:xfrm>
              <a:off x="4878248" y="1673387"/>
              <a:ext cx="363721" cy="390623"/>
            </a:xfrm>
            <a:custGeom>
              <a:avLst/>
              <a:gdLst/>
              <a:ahLst/>
              <a:cxnLst/>
              <a:rect l="l" t="t" r="r" b="b"/>
              <a:pathLst>
                <a:path w="12317" h="13228" extrusionOk="0">
                  <a:moveTo>
                    <a:pt x="6503" y="0"/>
                  </a:moveTo>
                  <a:cubicBezTo>
                    <a:pt x="6294" y="0"/>
                    <a:pt x="6076" y="11"/>
                    <a:pt x="5850" y="32"/>
                  </a:cubicBezTo>
                  <a:cubicBezTo>
                    <a:pt x="4403" y="168"/>
                    <a:pt x="2578" y="1380"/>
                    <a:pt x="2058" y="3001"/>
                  </a:cubicBezTo>
                  <a:cubicBezTo>
                    <a:pt x="759" y="7059"/>
                    <a:pt x="0" y="11445"/>
                    <a:pt x="660" y="12090"/>
                  </a:cubicBezTo>
                  <a:cubicBezTo>
                    <a:pt x="1499" y="12908"/>
                    <a:pt x="4743" y="12941"/>
                    <a:pt x="6427" y="12941"/>
                  </a:cubicBezTo>
                  <a:cubicBezTo>
                    <a:pt x="6572" y="12941"/>
                    <a:pt x="6705" y="12941"/>
                    <a:pt x="6825" y="12941"/>
                  </a:cubicBezTo>
                  <a:cubicBezTo>
                    <a:pt x="7158" y="12941"/>
                    <a:pt x="7382" y="12942"/>
                    <a:pt x="7440" y="12957"/>
                  </a:cubicBezTo>
                  <a:lnTo>
                    <a:pt x="12103" y="13228"/>
                  </a:lnTo>
                  <a:cubicBezTo>
                    <a:pt x="11737" y="8046"/>
                    <a:pt x="12317" y="0"/>
                    <a:pt x="6503" y="0"/>
                  </a:cubicBezTo>
                  <a:close/>
                </a:path>
              </a:pathLst>
            </a:custGeom>
            <a:solidFill>
              <a:srgbClr val="E0D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8"/>
            <p:cNvSpPr/>
            <p:nvPr/>
          </p:nvSpPr>
          <p:spPr>
            <a:xfrm>
              <a:off x="4985826" y="1923536"/>
              <a:ext cx="147089" cy="246812"/>
            </a:xfrm>
            <a:custGeom>
              <a:avLst/>
              <a:gdLst/>
              <a:ahLst/>
              <a:cxnLst/>
              <a:rect l="l" t="t" r="r" b="b"/>
              <a:pathLst>
                <a:path w="4981" h="8358" extrusionOk="0">
                  <a:moveTo>
                    <a:pt x="545" y="1"/>
                  </a:moveTo>
                  <a:cubicBezTo>
                    <a:pt x="545" y="1"/>
                    <a:pt x="127" y="6801"/>
                    <a:pt x="0" y="7307"/>
                  </a:cubicBezTo>
                  <a:cubicBezTo>
                    <a:pt x="0" y="7307"/>
                    <a:pt x="1061" y="8358"/>
                    <a:pt x="2733" y="8358"/>
                  </a:cubicBezTo>
                  <a:cubicBezTo>
                    <a:pt x="3396" y="8358"/>
                    <a:pt x="4154" y="8193"/>
                    <a:pt x="4981" y="7733"/>
                  </a:cubicBezTo>
                  <a:cubicBezTo>
                    <a:pt x="4981" y="7733"/>
                    <a:pt x="4576" y="5555"/>
                    <a:pt x="4063" y="1504"/>
                  </a:cubicBezTo>
                  <a:lnTo>
                    <a:pt x="545" y="1"/>
                  </a:ln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4958215" y="1782500"/>
              <a:ext cx="163212" cy="252068"/>
            </a:xfrm>
            <a:custGeom>
              <a:avLst/>
              <a:gdLst/>
              <a:ahLst/>
              <a:cxnLst/>
              <a:rect l="l" t="t" r="r" b="b"/>
              <a:pathLst>
                <a:path w="5527" h="8536" extrusionOk="0">
                  <a:moveTo>
                    <a:pt x="2353" y="1"/>
                  </a:moveTo>
                  <a:cubicBezTo>
                    <a:pt x="2254" y="1"/>
                    <a:pt x="2154" y="11"/>
                    <a:pt x="2054" y="31"/>
                  </a:cubicBezTo>
                  <a:cubicBezTo>
                    <a:pt x="712" y="302"/>
                    <a:pt x="1" y="2231"/>
                    <a:pt x="431" y="4357"/>
                  </a:cubicBezTo>
                  <a:lnTo>
                    <a:pt x="1181" y="4653"/>
                  </a:lnTo>
                  <a:cubicBezTo>
                    <a:pt x="1601" y="6728"/>
                    <a:pt x="2544" y="8536"/>
                    <a:pt x="3436" y="8536"/>
                  </a:cubicBezTo>
                  <a:cubicBezTo>
                    <a:pt x="3457" y="8536"/>
                    <a:pt x="3479" y="8535"/>
                    <a:pt x="3501" y="8532"/>
                  </a:cubicBezTo>
                  <a:lnTo>
                    <a:pt x="3551" y="8535"/>
                  </a:lnTo>
                  <a:cubicBezTo>
                    <a:pt x="4684" y="8337"/>
                    <a:pt x="5527" y="5766"/>
                    <a:pt x="5097" y="3640"/>
                  </a:cubicBezTo>
                  <a:lnTo>
                    <a:pt x="5065" y="3477"/>
                  </a:lnTo>
                  <a:cubicBezTo>
                    <a:pt x="4668" y="1511"/>
                    <a:pt x="3576" y="1"/>
                    <a:pt x="2353" y="1"/>
                  </a:cubicBez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5141124" y="1861139"/>
              <a:ext cx="58322" cy="46805"/>
            </a:xfrm>
            <a:custGeom>
              <a:avLst/>
              <a:gdLst/>
              <a:ahLst/>
              <a:cxnLst/>
              <a:rect l="l" t="t" r="r" b="b"/>
              <a:pathLst>
                <a:path w="1975" h="1585" extrusionOk="0">
                  <a:moveTo>
                    <a:pt x="405" y="1"/>
                  </a:moveTo>
                  <a:lnTo>
                    <a:pt x="0" y="1189"/>
                  </a:lnTo>
                  <a:lnTo>
                    <a:pt x="1067" y="1551"/>
                  </a:lnTo>
                  <a:cubicBezTo>
                    <a:pt x="1134" y="1574"/>
                    <a:pt x="1202" y="1585"/>
                    <a:pt x="1269" y="1585"/>
                  </a:cubicBezTo>
                  <a:cubicBezTo>
                    <a:pt x="1530" y="1585"/>
                    <a:pt x="1774" y="1420"/>
                    <a:pt x="1863" y="1159"/>
                  </a:cubicBezTo>
                  <a:cubicBezTo>
                    <a:pt x="1974" y="830"/>
                    <a:pt x="1799" y="474"/>
                    <a:pt x="1470" y="363"/>
                  </a:cubicBezTo>
                  <a:lnTo>
                    <a:pt x="405" y="1"/>
                  </a:ln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4933174" y="1842919"/>
              <a:ext cx="57702" cy="45476"/>
            </a:xfrm>
            <a:custGeom>
              <a:avLst/>
              <a:gdLst/>
              <a:ahLst/>
              <a:cxnLst/>
              <a:rect l="l" t="t" r="r" b="b"/>
              <a:pathLst>
                <a:path w="1954" h="1540" extrusionOk="0">
                  <a:moveTo>
                    <a:pt x="698" y="0"/>
                  </a:moveTo>
                  <a:cubicBezTo>
                    <a:pt x="424" y="0"/>
                    <a:pt x="174" y="180"/>
                    <a:pt x="96" y="456"/>
                  </a:cubicBezTo>
                  <a:cubicBezTo>
                    <a:pt x="0" y="789"/>
                    <a:pt x="194" y="1136"/>
                    <a:pt x="527" y="1232"/>
                  </a:cubicBezTo>
                  <a:lnTo>
                    <a:pt x="1610" y="1540"/>
                  </a:lnTo>
                  <a:lnTo>
                    <a:pt x="1953" y="333"/>
                  </a:lnTo>
                  <a:lnTo>
                    <a:pt x="871" y="25"/>
                  </a:lnTo>
                  <a:cubicBezTo>
                    <a:pt x="813" y="8"/>
                    <a:pt x="755" y="0"/>
                    <a:pt x="698" y="0"/>
                  </a:cubicBez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4944277" y="1852427"/>
              <a:ext cx="23860" cy="18840"/>
            </a:xfrm>
            <a:custGeom>
              <a:avLst/>
              <a:gdLst/>
              <a:ahLst/>
              <a:cxnLst/>
              <a:rect l="l" t="t" r="r" b="b"/>
              <a:pathLst>
                <a:path w="808" h="638" extrusionOk="0">
                  <a:moveTo>
                    <a:pt x="289" y="1"/>
                  </a:moveTo>
                  <a:cubicBezTo>
                    <a:pt x="177" y="1"/>
                    <a:pt x="73" y="75"/>
                    <a:pt x="40" y="189"/>
                  </a:cubicBezTo>
                  <a:cubicBezTo>
                    <a:pt x="1" y="327"/>
                    <a:pt x="81" y="470"/>
                    <a:pt x="219" y="509"/>
                  </a:cubicBezTo>
                  <a:lnTo>
                    <a:pt x="665" y="637"/>
                  </a:lnTo>
                  <a:lnTo>
                    <a:pt x="807" y="138"/>
                  </a:lnTo>
                  <a:lnTo>
                    <a:pt x="361" y="11"/>
                  </a:lnTo>
                  <a:cubicBezTo>
                    <a:pt x="337" y="4"/>
                    <a:pt x="313" y="1"/>
                    <a:pt x="289" y="1"/>
                  </a:cubicBez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5163567" y="1877203"/>
              <a:ext cx="24126" cy="19519"/>
            </a:xfrm>
            <a:custGeom>
              <a:avLst/>
              <a:gdLst/>
              <a:ahLst/>
              <a:cxnLst/>
              <a:rect l="l" t="t" r="r" b="b"/>
              <a:pathLst>
                <a:path w="817" h="661" extrusionOk="0">
                  <a:moveTo>
                    <a:pt x="174" y="1"/>
                  </a:moveTo>
                  <a:lnTo>
                    <a:pt x="0" y="490"/>
                  </a:lnTo>
                  <a:lnTo>
                    <a:pt x="437" y="645"/>
                  </a:lnTo>
                  <a:cubicBezTo>
                    <a:pt x="466" y="656"/>
                    <a:pt x="496" y="661"/>
                    <a:pt x="525" y="661"/>
                  </a:cubicBezTo>
                  <a:cubicBezTo>
                    <a:pt x="631" y="661"/>
                    <a:pt x="730" y="595"/>
                    <a:pt x="769" y="490"/>
                  </a:cubicBezTo>
                  <a:cubicBezTo>
                    <a:pt x="817" y="355"/>
                    <a:pt x="746" y="206"/>
                    <a:pt x="611" y="158"/>
                  </a:cubicBezTo>
                  <a:lnTo>
                    <a:pt x="174" y="1"/>
                  </a:ln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8"/>
            <p:cNvSpPr/>
            <p:nvPr/>
          </p:nvSpPr>
          <p:spPr>
            <a:xfrm>
              <a:off x="4948470" y="1756721"/>
              <a:ext cx="235354" cy="227086"/>
            </a:xfrm>
            <a:custGeom>
              <a:avLst/>
              <a:gdLst/>
              <a:ahLst/>
              <a:cxnLst/>
              <a:rect l="l" t="t" r="r" b="b"/>
              <a:pathLst>
                <a:path w="7970" h="7690" extrusionOk="0">
                  <a:moveTo>
                    <a:pt x="4096" y="0"/>
                  </a:moveTo>
                  <a:cubicBezTo>
                    <a:pt x="2402" y="0"/>
                    <a:pt x="901" y="1133"/>
                    <a:pt x="502" y="2819"/>
                  </a:cubicBezTo>
                  <a:lnTo>
                    <a:pt x="467" y="2971"/>
                  </a:lnTo>
                  <a:cubicBezTo>
                    <a:pt x="1" y="4947"/>
                    <a:pt x="1924" y="7202"/>
                    <a:pt x="3258" y="7604"/>
                  </a:cubicBezTo>
                  <a:lnTo>
                    <a:pt x="3272" y="7611"/>
                  </a:lnTo>
                  <a:cubicBezTo>
                    <a:pt x="3482" y="7664"/>
                    <a:pt x="3697" y="7690"/>
                    <a:pt x="3913" y="7690"/>
                  </a:cubicBezTo>
                  <a:cubicBezTo>
                    <a:pt x="5450" y="7690"/>
                    <a:pt x="7058" y="6410"/>
                    <a:pt x="7467" y="4678"/>
                  </a:cubicBezTo>
                  <a:lnTo>
                    <a:pt x="7502" y="4526"/>
                  </a:lnTo>
                  <a:cubicBezTo>
                    <a:pt x="7970" y="2548"/>
                    <a:pt x="7021" y="585"/>
                    <a:pt x="4986" y="104"/>
                  </a:cubicBezTo>
                  <a:cubicBezTo>
                    <a:pt x="4686" y="34"/>
                    <a:pt x="4388" y="0"/>
                    <a:pt x="4096" y="0"/>
                  </a:cubicBezTo>
                  <a:close/>
                </a:path>
              </a:pathLst>
            </a:custGeom>
            <a:solidFill>
              <a:srgbClr val="683F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8"/>
            <p:cNvSpPr/>
            <p:nvPr/>
          </p:nvSpPr>
          <p:spPr>
            <a:xfrm>
              <a:off x="5019431" y="1718095"/>
              <a:ext cx="190616" cy="128013"/>
            </a:xfrm>
            <a:custGeom>
              <a:avLst/>
              <a:gdLst/>
              <a:ahLst/>
              <a:cxnLst/>
              <a:rect l="l" t="t" r="r" b="b"/>
              <a:pathLst>
                <a:path w="6455" h="4335" extrusionOk="0">
                  <a:moveTo>
                    <a:pt x="1998" y="1"/>
                  </a:moveTo>
                  <a:cubicBezTo>
                    <a:pt x="1384" y="1"/>
                    <a:pt x="717" y="206"/>
                    <a:pt x="0" y="706"/>
                  </a:cubicBezTo>
                  <a:cubicBezTo>
                    <a:pt x="0" y="706"/>
                    <a:pt x="3037" y="4335"/>
                    <a:pt x="5747" y="4335"/>
                  </a:cubicBezTo>
                  <a:cubicBezTo>
                    <a:pt x="5986" y="4335"/>
                    <a:pt x="6223" y="4306"/>
                    <a:pt x="6455" y="4245"/>
                  </a:cubicBezTo>
                  <a:cubicBezTo>
                    <a:pt x="6455" y="4245"/>
                    <a:pt x="4789" y="1"/>
                    <a:pt x="1998" y="1"/>
                  </a:cubicBezTo>
                  <a:close/>
                </a:path>
              </a:pathLst>
            </a:custGeom>
            <a:solidFill>
              <a:srgbClr val="E0D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4939552" y="1731148"/>
              <a:ext cx="112893" cy="106042"/>
            </a:xfrm>
            <a:custGeom>
              <a:avLst/>
              <a:gdLst/>
              <a:ahLst/>
              <a:cxnLst/>
              <a:rect l="l" t="t" r="r" b="b"/>
              <a:pathLst>
                <a:path w="3823" h="3591" extrusionOk="0">
                  <a:moveTo>
                    <a:pt x="2815" y="0"/>
                  </a:moveTo>
                  <a:cubicBezTo>
                    <a:pt x="743" y="0"/>
                    <a:pt x="1" y="3410"/>
                    <a:pt x="1" y="3410"/>
                  </a:cubicBezTo>
                  <a:lnTo>
                    <a:pt x="567" y="3591"/>
                  </a:lnTo>
                  <a:cubicBezTo>
                    <a:pt x="3297" y="2239"/>
                    <a:pt x="3822" y="245"/>
                    <a:pt x="3822" y="245"/>
                  </a:cubicBezTo>
                  <a:cubicBezTo>
                    <a:pt x="3456" y="75"/>
                    <a:pt x="3121" y="0"/>
                    <a:pt x="2815" y="0"/>
                  </a:cubicBezTo>
                  <a:close/>
                </a:path>
              </a:pathLst>
            </a:custGeom>
            <a:solidFill>
              <a:srgbClr val="E0D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4777639" y="2048064"/>
              <a:ext cx="485473" cy="622906"/>
            </a:xfrm>
            <a:custGeom>
              <a:avLst/>
              <a:gdLst/>
              <a:ahLst/>
              <a:cxnLst/>
              <a:rect l="l" t="t" r="r" b="b"/>
              <a:pathLst>
                <a:path w="16440" h="21094" extrusionOk="0">
                  <a:moveTo>
                    <a:pt x="6995" y="1245"/>
                  </a:moveTo>
                  <a:lnTo>
                    <a:pt x="6995" y="1275"/>
                  </a:lnTo>
                  <a:cubicBezTo>
                    <a:pt x="6995" y="1275"/>
                    <a:pt x="6995" y="1275"/>
                    <a:pt x="6995" y="1276"/>
                  </a:cubicBezTo>
                  <a:lnTo>
                    <a:pt x="6995" y="1276"/>
                  </a:lnTo>
                  <a:cubicBezTo>
                    <a:pt x="6998" y="1262"/>
                    <a:pt x="6998" y="1252"/>
                    <a:pt x="6995" y="1245"/>
                  </a:cubicBezTo>
                  <a:close/>
                  <a:moveTo>
                    <a:pt x="11761" y="1"/>
                  </a:moveTo>
                  <a:cubicBezTo>
                    <a:pt x="11500" y="1"/>
                    <a:pt x="10476" y="1165"/>
                    <a:pt x="9637" y="2174"/>
                  </a:cubicBezTo>
                  <a:cubicBezTo>
                    <a:pt x="9326" y="2548"/>
                    <a:pt x="8908" y="2716"/>
                    <a:pt x="8496" y="2716"/>
                  </a:cubicBezTo>
                  <a:cubicBezTo>
                    <a:pt x="7748" y="2716"/>
                    <a:pt x="7021" y="2160"/>
                    <a:pt x="6995" y="1276"/>
                  </a:cubicBezTo>
                  <a:lnTo>
                    <a:pt x="6995" y="1276"/>
                  </a:lnTo>
                  <a:cubicBezTo>
                    <a:pt x="6920" y="1748"/>
                    <a:pt x="4312" y="6453"/>
                    <a:pt x="3919" y="8536"/>
                  </a:cubicBezTo>
                  <a:cubicBezTo>
                    <a:pt x="3536" y="10562"/>
                    <a:pt x="0" y="19648"/>
                    <a:pt x="0" y="20443"/>
                  </a:cubicBezTo>
                  <a:lnTo>
                    <a:pt x="15455" y="21093"/>
                  </a:lnTo>
                  <a:cubicBezTo>
                    <a:pt x="15455" y="21093"/>
                    <a:pt x="16440" y="6046"/>
                    <a:pt x="15594" y="3319"/>
                  </a:cubicBezTo>
                  <a:cubicBezTo>
                    <a:pt x="15594" y="3319"/>
                    <a:pt x="14098" y="2593"/>
                    <a:pt x="12866" y="2071"/>
                  </a:cubicBezTo>
                  <a:cubicBezTo>
                    <a:pt x="11649" y="1189"/>
                    <a:pt x="11799" y="13"/>
                    <a:pt x="11799" y="13"/>
                  </a:cubicBezTo>
                  <a:cubicBezTo>
                    <a:pt x="11789" y="5"/>
                    <a:pt x="11777" y="1"/>
                    <a:pt x="1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4840893" y="2082407"/>
              <a:ext cx="151341" cy="325155"/>
            </a:xfrm>
            <a:custGeom>
              <a:avLst/>
              <a:gdLst/>
              <a:ahLst/>
              <a:cxnLst/>
              <a:rect l="l" t="t" r="r" b="b"/>
              <a:pathLst>
                <a:path w="5125" h="11011" extrusionOk="0">
                  <a:moveTo>
                    <a:pt x="5125" y="1"/>
                  </a:moveTo>
                  <a:cubicBezTo>
                    <a:pt x="5124" y="1"/>
                    <a:pt x="2069" y="484"/>
                    <a:pt x="1659" y="2181"/>
                  </a:cubicBezTo>
                  <a:cubicBezTo>
                    <a:pt x="1247" y="3880"/>
                    <a:pt x="1" y="9681"/>
                    <a:pt x="1" y="9681"/>
                  </a:cubicBezTo>
                  <a:lnTo>
                    <a:pt x="1518" y="11010"/>
                  </a:lnTo>
                  <a:lnTo>
                    <a:pt x="5043" y="1546"/>
                  </a:lnTo>
                  <a:lnTo>
                    <a:pt x="5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5132413" y="2112734"/>
              <a:ext cx="349074" cy="402848"/>
            </a:xfrm>
            <a:custGeom>
              <a:avLst/>
              <a:gdLst/>
              <a:ahLst/>
              <a:cxnLst/>
              <a:rect l="l" t="t" r="r" b="b"/>
              <a:pathLst>
                <a:path w="11821" h="13642" extrusionOk="0">
                  <a:moveTo>
                    <a:pt x="2080" y="1"/>
                  </a:moveTo>
                  <a:cubicBezTo>
                    <a:pt x="2033" y="1"/>
                    <a:pt x="1985" y="2"/>
                    <a:pt x="1938" y="5"/>
                  </a:cubicBezTo>
                  <a:cubicBezTo>
                    <a:pt x="774" y="72"/>
                    <a:pt x="44" y="1007"/>
                    <a:pt x="39" y="3204"/>
                  </a:cubicBezTo>
                  <a:cubicBezTo>
                    <a:pt x="35" y="5401"/>
                    <a:pt x="0" y="8220"/>
                    <a:pt x="8673" y="13642"/>
                  </a:cubicBezTo>
                  <a:cubicBezTo>
                    <a:pt x="8673" y="13642"/>
                    <a:pt x="11820" y="9064"/>
                    <a:pt x="11753" y="7814"/>
                  </a:cubicBezTo>
                  <a:cubicBezTo>
                    <a:pt x="7601" y="6241"/>
                    <a:pt x="5261"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3872427" y="4083744"/>
              <a:ext cx="315469" cy="178302"/>
            </a:xfrm>
            <a:custGeom>
              <a:avLst/>
              <a:gdLst/>
              <a:ahLst/>
              <a:cxnLst/>
              <a:rect l="l" t="t" r="r" b="b"/>
              <a:pathLst>
                <a:path w="10683" h="6038" extrusionOk="0">
                  <a:moveTo>
                    <a:pt x="0" y="0"/>
                  </a:moveTo>
                  <a:lnTo>
                    <a:pt x="1432" y="6037"/>
                  </a:lnTo>
                  <a:lnTo>
                    <a:pt x="10682" y="5974"/>
                  </a:lnTo>
                  <a:lnTo>
                    <a:pt x="10678" y="5244"/>
                  </a:lnTo>
                  <a:lnTo>
                    <a:pt x="5397" y="2223"/>
                  </a:lnTo>
                  <a:lnTo>
                    <a:pt x="4979" y="77"/>
                  </a:lnTo>
                  <a:lnTo>
                    <a:pt x="0" y="0"/>
                  </a:lnTo>
                  <a:close/>
                </a:path>
              </a:pathLst>
            </a:custGeom>
            <a:solidFill>
              <a:srgbClr val="FF9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3891917" y="4148326"/>
              <a:ext cx="298962" cy="113661"/>
            </a:xfrm>
            <a:custGeom>
              <a:avLst/>
              <a:gdLst/>
              <a:ahLst/>
              <a:cxnLst/>
              <a:rect l="l" t="t" r="r" b="b"/>
              <a:pathLst>
                <a:path w="10124" h="3849" extrusionOk="0">
                  <a:moveTo>
                    <a:pt x="0" y="1"/>
                  </a:moveTo>
                  <a:lnTo>
                    <a:pt x="873" y="3849"/>
                  </a:lnTo>
                  <a:lnTo>
                    <a:pt x="10123" y="3786"/>
                  </a:lnTo>
                  <a:lnTo>
                    <a:pt x="10118" y="3055"/>
                  </a:lnTo>
                  <a:lnTo>
                    <a:pt x="4838" y="34"/>
                  </a:lnTo>
                  <a:lnTo>
                    <a:pt x="3282" y="1720"/>
                  </a:lnTo>
                  <a:cubicBezTo>
                    <a:pt x="3072" y="1950"/>
                    <a:pt x="2795" y="2066"/>
                    <a:pt x="2518" y="2066"/>
                  </a:cubicBezTo>
                  <a:cubicBezTo>
                    <a:pt x="2259" y="2066"/>
                    <a:pt x="2000" y="1965"/>
                    <a:pt x="1792" y="176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4007674" y="4164981"/>
              <a:ext cx="113336" cy="50467"/>
            </a:xfrm>
            <a:custGeom>
              <a:avLst/>
              <a:gdLst/>
              <a:ahLst/>
              <a:cxnLst/>
              <a:rect l="l" t="t" r="r" b="b"/>
              <a:pathLst>
                <a:path w="3838" h="1709" extrusionOk="0">
                  <a:moveTo>
                    <a:pt x="66" y="0"/>
                  </a:moveTo>
                  <a:lnTo>
                    <a:pt x="0" y="107"/>
                  </a:lnTo>
                  <a:lnTo>
                    <a:pt x="2331" y="1548"/>
                  </a:lnTo>
                  <a:cubicBezTo>
                    <a:pt x="2500" y="1654"/>
                    <a:pt x="2694" y="1709"/>
                    <a:pt x="2892" y="1709"/>
                  </a:cubicBezTo>
                  <a:cubicBezTo>
                    <a:pt x="2975" y="1709"/>
                    <a:pt x="3059" y="1700"/>
                    <a:pt x="3139" y="1680"/>
                  </a:cubicBezTo>
                  <a:cubicBezTo>
                    <a:pt x="3416" y="1616"/>
                    <a:pt x="3655" y="1444"/>
                    <a:pt x="3804" y="1201"/>
                  </a:cubicBezTo>
                  <a:lnTo>
                    <a:pt x="3837" y="1148"/>
                  </a:lnTo>
                  <a:lnTo>
                    <a:pt x="3731" y="1082"/>
                  </a:lnTo>
                  <a:lnTo>
                    <a:pt x="3697" y="1135"/>
                  </a:lnTo>
                  <a:cubicBezTo>
                    <a:pt x="3518" y="1424"/>
                    <a:pt x="3209" y="1583"/>
                    <a:pt x="2893" y="1583"/>
                  </a:cubicBezTo>
                  <a:cubicBezTo>
                    <a:pt x="2723" y="1583"/>
                    <a:pt x="2552" y="1537"/>
                    <a:pt x="2397" y="1442"/>
                  </a:cubicBezTo>
                  <a:lnTo>
                    <a:pt x="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3197725" y="4081942"/>
              <a:ext cx="313225" cy="180724"/>
            </a:xfrm>
            <a:custGeom>
              <a:avLst/>
              <a:gdLst/>
              <a:ahLst/>
              <a:cxnLst/>
              <a:rect l="l" t="t" r="r" b="b"/>
              <a:pathLst>
                <a:path w="10607" h="6120" extrusionOk="0">
                  <a:moveTo>
                    <a:pt x="10606" y="1"/>
                  </a:moveTo>
                  <a:lnTo>
                    <a:pt x="5870" y="144"/>
                  </a:lnTo>
                  <a:lnTo>
                    <a:pt x="5241" y="2296"/>
                  </a:lnTo>
                  <a:lnTo>
                    <a:pt x="0" y="5389"/>
                  </a:lnTo>
                  <a:lnTo>
                    <a:pt x="6" y="6119"/>
                  </a:lnTo>
                  <a:lnTo>
                    <a:pt x="9256" y="6056"/>
                  </a:lnTo>
                  <a:lnTo>
                    <a:pt x="10606" y="1"/>
                  </a:lnTo>
                  <a:close/>
                </a:path>
              </a:pathLst>
            </a:custGeom>
            <a:solidFill>
              <a:srgbClr val="FF97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3195776" y="4146849"/>
              <a:ext cx="297574" cy="115817"/>
            </a:xfrm>
            <a:custGeom>
              <a:avLst/>
              <a:gdLst/>
              <a:ahLst/>
              <a:cxnLst/>
              <a:rect l="l" t="t" r="r" b="b"/>
              <a:pathLst>
                <a:path w="10077" h="3922" extrusionOk="0">
                  <a:moveTo>
                    <a:pt x="10077" y="0"/>
                  </a:moveTo>
                  <a:lnTo>
                    <a:pt x="8308" y="1786"/>
                  </a:lnTo>
                  <a:cubicBezTo>
                    <a:pt x="8100" y="1995"/>
                    <a:pt x="7837" y="2099"/>
                    <a:pt x="7574" y="2099"/>
                  </a:cubicBezTo>
                  <a:cubicBezTo>
                    <a:pt x="7301" y="2099"/>
                    <a:pt x="7028" y="1987"/>
                    <a:pt x="6817" y="1763"/>
                  </a:cubicBezTo>
                  <a:lnTo>
                    <a:pt x="5239" y="100"/>
                  </a:lnTo>
                  <a:lnTo>
                    <a:pt x="0" y="3191"/>
                  </a:lnTo>
                  <a:lnTo>
                    <a:pt x="4" y="3921"/>
                  </a:lnTo>
                  <a:lnTo>
                    <a:pt x="9256" y="3860"/>
                  </a:lnTo>
                  <a:lnTo>
                    <a:pt x="100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3259236" y="4162677"/>
              <a:ext cx="112893" cy="51618"/>
            </a:xfrm>
            <a:custGeom>
              <a:avLst/>
              <a:gdLst/>
              <a:ahLst/>
              <a:cxnLst/>
              <a:rect l="l" t="t" r="r" b="b"/>
              <a:pathLst>
                <a:path w="3823" h="1748" extrusionOk="0">
                  <a:moveTo>
                    <a:pt x="3755" y="1"/>
                  </a:moveTo>
                  <a:lnTo>
                    <a:pt x="1444" y="1473"/>
                  </a:lnTo>
                  <a:cubicBezTo>
                    <a:pt x="1287" y="1573"/>
                    <a:pt x="1111" y="1621"/>
                    <a:pt x="937" y="1621"/>
                  </a:cubicBezTo>
                  <a:cubicBezTo>
                    <a:pt x="625" y="1621"/>
                    <a:pt x="320" y="1466"/>
                    <a:pt x="140" y="1184"/>
                  </a:cubicBezTo>
                  <a:lnTo>
                    <a:pt x="106" y="1132"/>
                  </a:lnTo>
                  <a:lnTo>
                    <a:pt x="1" y="1199"/>
                  </a:lnTo>
                  <a:lnTo>
                    <a:pt x="34" y="1251"/>
                  </a:lnTo>
                  <a:cubicBezTo>
                    <a:pt x="231" y="1560"/>
                    <a:pt x="573" y="1747"/>
                    <a:pt x="938" y="1747"/>
                  </a:cubicBezTo>
                  <a:cubicBezTo>
                    <a:pt x="1142" y="1747"/>
                    <a:pt x="1340" y="1688"/>
                    <a:pt x="1511" y="1579"/>
                  </a:cubicBezTo>
                  <a:lnTo>
                    <a:pt x="3822" y="106"/>
                  </a:lnTo>
                  <a:lnTo>
                    <a:pt x="37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3336191" y="2550900"/>
              <a:ext cx="765359" cy="1594561"/>
            </a:xfrm>
            <a:custGeom>
              <a:avLst/>
              <a:gdLst/>
              <a:ahLst/>
              <a:cxnLst/>
              <a:rect l="l" t="t" r="r" b="b"/>
              <a:pathLst>
                <a:path w="25918" h="53998" extrusionOk="0">
                  <a:moveTo>
                    <a:pt x="20234" y="1"/>
                  </a:moveTo>
                  <a:lnTo>
                    <a:pt x="4897" y="1924"/>
                  </a:lnTo>
                  <a:lnTo>
                    <a:pt x="1" y="53003"/>
                  </a:lnTo>
                  <a:lnTo>
                    <a:pt x="6833" y="53135"/>
                  </a:lnTo>
                  <a:lnTo>
                    <a:pt x="12088" y="19214"/>
                  </a:lnTo>
                  <a:cubicBezTo>
                    <a:pt x="12328" y="18470"/>
                    <a:pt x="12701" y="18071"/>
                    <a:pt x="13072" y="18071"/>
                  </a:cubicBezTo>
                  <a:cubicBezTo>
                    <a:pt x="13392" y="18071"/>
                    <a:pt x="13711" y="18369"/>
                    <a:pt x="13943" y="19003"/>
                  </a:cubicBezTo>
                  <a:lnTo>
                    <a:pt x="17718" y="53997"/>
                  </a:lnTo>
                  <a:lnTo>
                    <a:pt x="23908" y="53629"/>
                  </a:lnTo>
                  <a:cubicBezTo>
                    <a:pt x="23908" y="53629"/>
                    <a:pt x="25917" y="25035"/>
                    <a:pt x="20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3330020" y="2544729"/>
              <a:ext cx="775310" cy="1606668"/>
            </a:xfrm>
            <a:custGeom>
              <a:avLst/>
              <a:gdLst/>
              <a:ahLst/>
              <a:cxnLst/>
              <a:rect l="l" t="t" r="r" b="b"/>
              <a:pathLst>
                <a:path w="26255" h="54408" extrusionOk="0">
                  <a:moveTo>
                    <a:pt x="20296" y="421"/>
                  </a:moveTo>
                  <a:cubicBezTo>
                    <a:pt x="25639" y="24116"/>
                    <a:pt x="24088" y="51274"/>
                    <a:pt x="23939" y="53658"/>
                  </a:cubicBezTo>
                  <a:lnTo>
                    <a:pt x="18097" y="54005"/>
                  </a:lnTo>
                  <a:lnTo>
                    <a:pt x="14341" y="19193"/>
                  </a:lnTo>
                  <a:lnTo>
                    <a:pt x="14332" y="19148"/>
                  </a:lnTo>
                  <a:cubicBezTo>
                    <a:pt x="13996" y="18232"/>
                    <a:pt x="13533" y="18088"/>
                    <a:pt x="13281" y="18088"/>
                  </a:cubicBezTo>
                  <a:lnTo>
                    <a:pt x="13268" y="18088"/>
                  </a:lnTo>
                  <a:cubicBezTo>
                    <a:pt x="12794" y="18098"/>
                    <a:pt x="12376" y="18563"/>
                    <a:pt x="12117" y="19365"/>
                  </a:cubicBezTo>
                  <a:lnTo>
                    <a:pt x="12112" y="19379"/>
                  </a:lnTo>
                  <a:lnTo>
                    <a:pt x="6878" y="53150"/>
                  </a:lnTo>
                  <a:lnTo>
                    <a:pt x="419" y="53025"/>
                  </a:lnTo>
                  <a:lnTo>
                    <a:pt x="5282" y="2303"/>
                  </a:lnTo>
                  <a:lnTo>
                    <a:pt x="20296" y="421"/>
                  </a:lnTo>
                  <a:close/>
                  <a:moveTo>
                    <a:pt x="20592" y="0"/>
                  </a:moveTo>
                  <a:lnTo>
                    <a:pt x="4932" y="1963"/>
                  </a:lnTo>
                  <a:lnTo>
                    <a:pt x="1" y="53398"/>
                  </a:lnTo>
                  <a:lnTo>
                    <a:pt x="7205" y="53539"/>
                  </a:lnTo>
                  <a:lnTo>
                    <a:pt x="12484" y="19468"/>
                  </a:lnTo>
                  <a:cubicBezTo>
                    <a:pt x="12683" y="18857"/>
                    <a:pt x="12986" y="18475"/>
                    <a:pt x="13274" y="18470"/>
                  </a:cubicBezTo>
                  <a:lnTo>
                    <a:pt x="13281" y="18470"/>
                  </a:lnTo>
                  <a:cubicBezTo>
                    <a:pt x="13526" y="18470"/>
                    <a:pt x="13781" y="18763"/>
                    <a:pt x="13965" y="19257"/>
                  </a:cubicBezTo>
                  <a:lnTo>
                    <a:pt x="17737" y="54226"/>
                  </a:lnTo>
                  <a:lnTo>
                    <a:pt x="17757" y="54407"/>
                  </a:lnTo>
                  <a:lnTo>
                    <a:pt x="24296" y="54020"/>
                  </a:lnTo>
                  <a:lnTo>
                    <a:pt x="24308" y="53851"/>
                  </a:lnTo>
                  <a:cubicBezTo>
                    <a:pt x="24328" y="53566"/>
                    <a:pt x="26254" y="24943"/>
                    <a:pt x="20630" y="168"/>
                  </a:cubicBezTo>
                  <a:lnTo>
                    <a:pt x="20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3314133" y="1896575"/>
              <a:ext cx="828169" cy="899602"/>
            </a:xfrm>
            <a:custGeom>
              <a:avLst/>
              <a:gdLst/>
              <a:ahLst/>
              <a:cxnLst/>
              <a:rect l="l" t="t" r="r" b="b"/>
              <a:pathLst>
                <a:path w="28045" h="30464" extrusionOk="0">
                  <a:moveTo>
                    <a:pt x="23024" y="17340"/>
                  </a:moveTo>
                  <a:cubicBezTo>
                    <a:pt x="23000" y="17453"/>
                    <a:pt x="23001" y="17585"/>
                    <a:pt x="23024" y="17732"/>
                  </a:cubicBezTo>
                  <a:lnTo>
                    <a:pt x="23024" y="17732"/>
                  </a:lnTo>
                  <a:cubicBezTo>
                    <a:pt x="22892" y="17594"/>
                    <a:pt x="22778" y="17452"/>
                    <a:pt x="23024" y="17340"/>
                  </a:cubicBezTo>
                  <a:close/>
                  <a:moveTo>
                    <a:pt x="10402" y="1"/>
                  </a:moveTo>
                  <a:cubicBezTo>
                    <a:pt x="9851" y="240"/>
                    <a:pt x="8550" y="869"/>
                    <a:pt x="8173" y="1022"/>
                  </a:cubicBezTo>
                  <a:cubicBezTo>
                    <a:pt x="8103" y="1051"/>
                    <a:pt x="8057" y="1070"/>
                    <a:pt x="8029" y="1083"/>
                  </a:cubicBezTo>
                  <a:lnTo>
                    <a:pt x="8029" y="1083"/>
                  </a:lnTo>
                  <a:cubicBezTo>
                    <a:pt x="8027" y="1083"/>
                    <a:pt x="8025" y="1084"/>
                    <a:pt x="8023" y="1084"/>
                  </a:cubicBezTo>
                  <a:cubicBezTo>
                    <a:pt x="6376" y="1289"/>
                    <a:pt x="6867" y="1366"/>
                    <a:pt x="4831" y="1935"/>
                  </a:cubicBezTo>
                  <a:lnTo>
                    <a:pt x="1" y="14222"/>
                  </a:lnTo>
                  <a:cubicBezTo>
                    <a:pt x="103" y="14191"/>
                    <a:pt x="2881" y="12991"/>
                    <a:pt x="2986" y="12991"/>
                  </a:cubicBezTo>
                  <a:cubicBezTo>
                    <a:pt x="2986" y="12991"/>
                    <a:pt x="2986" y="12991"/>
                    <a:pt x="2986" y="12991"/>
                  </a:cubicBezTo>
                  <a:cubicBezTo>
                    <a:pt x="3528" y="19911"/>
                    <a:pt x="2879" y="24054"/>
                    <a:pt x="3405" y="30464"/>
                  </a:cubicBezTo>
                  <a:cubicBezTo>
                    <a:pt x="3437" y="30464"/>
                    <a:pt x="3470" y="30464"/>
                    <a:pt x="3502" y="30464"/>
                  </a:cubicBezTo>
                  <a:cubicBezTo>
                    <a:pt x="9471" y="30464"/>
                    <a:pt x="16735" y="30094"/>
                    <a:pt x="22787" y="30094"/>
                  </a:cubicBezTo>
                  <a:cubicBezTo>
                    <a:pt x="23020" y="30094"/>
                    <a:pt x="23251" y="30094"/>
                    <a:pt x="23481" y="30096"/>
                  </a:cubicBezTo>
                  <a:cubicBezTo>
                    <a:pt x="23042" y="24112"/>
                    <a:pt x="23446" y="24138"/>
                    <a:pt x="23009" y="18153"/>
                  </a:cubicBezTo>
                  <a:cubicBezTo>
                    <a:pt x="23054" y="18140"/>
                    <a:pt x="23090" y="18126"/>
                    <a:pt x="23119" y="18111"/>
                  </a:cubicBezTo>
                  <a:lnTo>
                    <a:pt x="23119" y="18111"/>
                  </a:lnTo>
                  <a:cubicBezTo>
                    <a:pt x="23782" y="20141"/>
                    <a:pt x="27191" y="24060"/>
                    <a:pt x="27882" y="24922"/>
                  </a:cubicBezTo>
                  <a:cubicBezTo>
                    <a:pt x="28044" y="23132"/>
                    <a:pt x="26952" y="17586"/>
                    <a:pt x="26825" y="15079"/>
                  </a:cubicBezTo>
                  <a:cubicBezTo>
                    <a:pt x="23846" y="9326"/>
                    <a:pt x="22018" y="3420"/>
                    <a:pt x="17257" y="2400"/>
                  </a:cubicBezTo>
                  <a:cubicBezTo>
                    <a:pt x="16664" y="1949"/>
                    <a:pt x="16067" y="1503"/>
                    <a:pt x="15476" y="1050"/>
                  </a:cubicBezTo>
                  <a:cubicBezTo>
                    <a:pt x="13778" y="709"/>
                    <a:pt x="12119" y="353"/>
                    <a:pt x="10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2720727" y="1773612"/>
              <a:ext cx="184208" cy="290368"/>
            </a:xfrm>
            <a:custGeom>
              <a:avLst/>
              <a:gdLst/>
              <a:ahLst/>
              <a:cxnLst/>
              <a:rect l="l" t="t" r="r" b="b"/>
              <a:pathLst>
                <a:path w="6238" h="9833" extrusionOk="0">
                  <a:moveTo>
                    <a:pt x="2921" y="1"/>
                  </a:moveTo>
                  <a:cubicBezTo>
                    <a:pt x="2917" y="1"/>
                    <a:pt x="2914" y="1"/>
                    <a:pt x="2911" y="2"/>
                  </a:cubicBezTo>
                  <a:cubicBezTo>
                    <a:pt x="2574" y="78"/>
                    <a:pt x="3115" y="3532"/>
                    <a:pt x="3115" y="3532"/>
                  </a:cubicBezTo>
                  <a:cubicBezTo>
                    <a:pt x="3115" y="3532"/>
                    <a:pt x="2123" y="360"/>
                    <a:pt x="1774" y="360"/>
                  </a:cubicBezTo>
                  <a:cubicBezTo>
                    <a:pt x="1771" y="360"/>
                    <a:pt x="1769" y="360"/>
                    <a:pt x="1766" y="360"/>
                  </a:cubicBezTo>
                  <a:cubicBezTo>
                    <a:pt x="1423" y="408"/>
                    <a:pt x="2196" y="3406"/>
                    <a:pt x="2196" y="3406"/>
                  </a:cubicBezTo>
                  <a:cubicBezTo>
                    <a:pt x="2196" y="3406"/>
                    <a:pt x="1259" y="768"/>
                    <a:pt x="972" y="768"/>
                  </a:cubicBezTo>
                  <a:cubicBezTo>
                    <a:pt x="962" y="768"/>
                    <a:pt x="952" y="771"/>
                    <a:pt x="944" y="777"/>
                  </a:cubicBezTo>
                  <a:cubicBezTo>
                    <a:pt x="695" y="974"/>
                    <a:pt x="1482" y="3771"/>
                    <a:pt x="1482" y="3771"/>
                  </a:cubicBezTo>
                  <a:cubicBezTo>
                    <a:pt x="1482" y="3771"/>
                    <a:pt x="784" y="1809"/>
                    <a:pt x="202" y="1809"/>
                  </a:cubicBezTo>
                  <a:cubicBezTo>
                    <a:pt x="132" y="1809"/>
                    <a:pt x="65" y="1836"/>
                    <a:pt x="0" y="1898"/>
                  </a:cubicBezTo>
                  <a:cubicBezTo>
                    <a:pt x="1031" y="4633"/>
                    <a:pt x="1957" y="8756"/>
                    <a:pt x="1957" y="8756"/>
                  </a:cubicBezTo>
                  <a:cubicBezTo>
                    <a:pt x="1957" y="8756"/>
                    <a:pt x="2106" y="9162"/>
                    <a:pt x="2372" y="9832"/>
                  </a:cubicBezTo>
                  <a:lnTo>
                    <a:pt x="5610" y="7566"/>
                  </a:lnTo>
                  <a:cubicBezTo>
                    <a:pt x="5537" y="7458"/>
                    <a:pt x="5453" y="7291"/>
                    <a:pt x="5474" y="7167"/>
                  </a:cubicBezTo>
                  <a:cubicBezTo>
                    <a:pt x="5474" y="7167"/>
                    <a:pt x="6237" y="2715"/>
                    <a:pt x="5735" y="2715"/>
                  </a:cubicBezTo>
                  <a:cubicBezTo>
                    <a:pt x="5734" y="2715"/>
                    <a:pt x="5734" y="2715"/>
                    <a:pt x="5734" y="2715"/>
                  </a:cubicBezTo>
                  <a:cubicBezTo>
                    <a:pt x="5228" y="2720"/>
                    <a:pt x="4939" y="4340"/>
                    <a:pt x="4828" y="4649"/>
                  </a:cubicBezTo>
                  <a:cubicBezTo>
                    <a:pt x="4827" y="4652"/>
                    <a:pt x="4825" y="4653"/>
                    <a:pt x="4824" y="4653"/>
                  </a:cubicBezTo>
                  <a:cubicBezTo>
                    <a:pt x="4724" y="4653"/>
                    <a:pt x="3306" y="1"/>
                    <a:pt x="2921" y="1"/>
                  </a:cubicBez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2765760" y="1930446"/>
              <a:ext cx="864107" cy="527022"/>
            </a:xfrm>
            <a:custGeom>
              <a:avLst/>
              <a:gdLst/>
              <a:ahLst/>
              <a:cxnLst/>
              <a:rect l="l" t="t" r="r" b="b"/>
              <a:pathLst>
                <a:path w="29262" h="17847" extrusionOk="0">
                  <a:moveTo>
                    <a:pt x="25842" y="0"/>
                  </a:moveTo>
                  <a:cubicBezTo>
                    <a:pt x="24167" y="0"/>
                    <a:pt x="22311" y="902"/>
                    <a:pt x="22311" y="902"/>
                  </a:cubicBezTo>
                  <a:cubicBezTo>
                    <a:pt x="22311" y="902"/>
                    <a:pt x="15865" y="6160"/>
                    <a:pt x="13787" y="8110"/>
                  </a:cubicBezTo>
                  <a:cubicBezTo>
                    <a:pt x="13580" y="8303"/>
                    <a:pt x="13321" y="8390"/>
                    <a:pt x="13020" y="8390"/>
                  </a:cubicBezTo>
                  <a:cubicBezTo>
                    <a:pt x="10292" y="8390"/>
                    <a:pt x="4196" y="1208"/>
                    <a:pt x="4196" y="1208"/>
                  </a:cubicBezTo>
                  <a:lnTo>
                    <a:pt x="1" y="4590"/>
                  </a:lnTo>
                  <a:cubicBezTo>
                    <a:pt x="1" y="4590"/>
                    <a:pt x="5442" y="14893"/>
                    <a:pt x="9021" y="16927"/>
                  </a:cubicBezTo>
                  <a:cubicBezTo>
                    <a:pt x="10141" y="17564"/>
                    <a:pt x="11294" y="17846"/>
                    <a:pt x="12452" y="17846"/>
                  </a:cubicBezTo>
                  <a:cubicBezTo>
                    <a:pt x="20718" y="17846"/>
                    <a:pt x="29262" y="3481"/>
                    <a:pt x="28162" y="1232"/>
                  </a:cubicBezTo>
                  <a:cubicBezTo>
                    <a:pt x="27705" y="297"/>
                    <a:pt x="26804" y="0"/>
                    <a:pt x="25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3608369" y="1761741"/>
              <a:ext cx="204554" cy="253840"/>
            </a:xfrm>
            <a:custGeom>
              <a:avLst/>
              <a:gdLst/>
              <a:ahLst/>
              <a:cxnLst/>
              <a:rect l="l" t="t" r="r" b="b"/>
              <a:pathLst>
                <a:path w="6927" h="8596" extrusionOk="0">
                  <a:moveTo>
                    <a:pt x="865" y="0"/>
                  </a:moveTo>
                  <a:lnTo>
                    <a:pt x="1" y="5498"/>
                  </a:lnTo>
                  <a:cubicBezTo>
                    <a:pt x="1" y="5498"/>
                    <a:pt x="3693" y="8595"/>
                    <a:pt x="5653" y="8595"/>
                  </a:cubicBezTo>
                  <a:cubicBezTo>
                    <a:pt x="6424" y="8595"/>
                    <a:pt x="6927" y="8116"/>
                    <a:pt x="6832" y="6781"/>
                  </a:cubicBezTo>
                  <a:lnTo>
                    <a:pt x="6035" y="294"/>
                  </a:lnTo>
                  <a:lnTo>
                    <a:pt x="865" y="0"/>
                  </a:ln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3629129" y="1590467"/>
              <a:ext cx="155682" cy="260514"/>
            </a:xfrm>
            <a:custGeom>
              <a:avLst/>
              <a:gdLst/>
              <a:ahLst/>
              <a:cxnLst/>
              <a:rect l="l" t="t" r="r" b="b"/>
              <a:pathLst>
                <a:path w="5272" h="8822" extrusionOk="0">
                  <a:moveTo>
                    <a:pt x="4363" y="1"/>
                  </a:moveTo>
                  <a:lnTo>
                    <a:pt x="756" y="106"/>
                  </a:lnTo>
                  <a:lnTo>
                    <a:pt x="0" y="6183"/>
                  </a:lnTo>
                  <a:cubicBezTo>
                    <a:pt x="0" y="6183"/>
                    <a:pt x="1600" y="8822"/>
                    <a:pt x="3116" y="8822"/>
                  </a:cubicBezTo>
                  <a:cubicBezTo>
                    <a:pt x="3955" y="8822"/>
                    <a:pt x="4769" y="8013"/>
                    <a:pt x="5272" y="5501"/>
                  </a:cubicBezTo>
                  <a:lnTo>
                    <a:pt x="4363" y="1"/>
                  </a:lnTo>
                  <a:close/>
                </a:path>
              </a:pathLst>
            </a:custGeom>
            <a:solidFill>
              <a:srgbClr val="902625">
                <a:alpha val="14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3573229" y="1662609"/>
              <a:ext cx="53774" cy="45919"/>
            </a:xfrm>
            <a:custGeom>
              <a:avLst/>
              <a:gdLst/>
              <a:ahLst/>
              <a:cxnLst/>
              <a:rect l="l" t="t" r="r" b="b"/>
              <a:pathLst>
                <a:path w="1821" h="1555" extrusionOk="0">
                  <a:moveTo>
                    <a:pt x="1600" y="1"/>
                  </a:moveTo>
                  <a:lnTo>
                    <a:pt x="542" y="278"/>
                  </a:lnTo>
                  <a:cubicBezTo>
                    <a:pt x="216" y="362"/>
                    <a:pt x="1" y="712"/>
                    <a:pt x="62" y="1060"/>
                  </a:cubicBezTo>
                  <a:cubicBezTo>
                    <a:pt x="114" y="1356"/>
                    <a:pt x="348" y="1554"/>
                    <a:pt x="618" y="1554"/>
                  </a:cubicBezTo>
                  <a:cubicBezTo>
                    <a:pt x="665" y="1554"/>
                    <a:pt x="713" y="1548"/>
                    <a:pt x="762" y="1535"/>
                  </a:cubicBezTo>
                  <a:lnTo>
                    <a:pt x="1820" y="1260"/>
                  </a:lnTo>
                  <a:lnTo>
                    <a:pt x="1600" y="1"/>
                  </a:ln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3567618" y="1656053"/>
              <a:ext cx="65438" cy="57702"/>
            </a:xfrm>
            <a:custGeom>
              <a:avLst/>
              <a:gdLst/>
              <a:ahLst/>
              <a:cxnLst/>
              <a:rect l="l" t="t" r="r" b="b"/>
              <a:pathLst>
                <a:path w="2216" h="1954" extrusionOk="0">
                  <a:moveTo>
                    <a:pt x="1649" y="444"/>
                  </a:moveTo>
                  <a:lnTo>
                    <a:pt x="1806" y="1350"/>
                  </a:lnTo>
                  <a:lnTo>
                    <a:pt x="907" y="1584"/>
                  </a:lnTo>
                  <a:cubicBezTo>
                    <a:pt x="876" y="1593"/>
                    <a:pt x="844" y="1597"/>
                    <a:pt x="812" y="1597"/>
                  </a:cubicBezTo>
                  <a:cubicBezTo>
                    <a:pt x="742" y="1597"/>
                    <a:pt x="673" y="1577"/>
                    <a:pt x="612" y="1539"/>
                  </a:cubicBezTo>
                  <a:cubicBezTo>
                    <a:pt x="512" y="1473"/>
                    <a:pt x="446" y="1368"/>
                    <a:pt x="428" y="1250"/>
                  </a:cubicBezTo>
                  <a:cubicBezTo>
                    <a:pt x="383" y="993"/>
                    <a:pt x="541" y="733"/>
                    <a:pt x="778" y="671"/>
                  </a:cubicBezTo>
                  <a:lnTo>
                    <a:pt x="1649" y="444"/>
                  </a:lnTo>
                  <a:close/>
                  <a:moveTo>
                    <a:pt x="1933" y="1"/>
                  </a:moveTo>
                  <a:lnTo>
                    <a:pt x="687" y="326"/>
                  </a:lnTo>
                  <a:cubicBezTo>
                    <a:pt x="275" y="435"/>
                    <a:pt x="1" y="876"/>
                    <a:pt x="77" y="1313"/>
                  </a:cubicBezTo>
                  <a:cubicBezTo>
                    <a:pt x="113" y="1528"/>
                    <a:pt x="237" y="1719"/>
                    <a:pt x="420" y="1840"/>
                  </a:cubicBezTo>
                  <a:cubicBezTo>
                    <a:pt x="535" y="1915"/>
                    <a:pt x="670" y="1954"/>
                    <a:pt x="809" y="1954"/>
                  </a:cubicBezTo>
                  <a:cubicBezTo>
                    <a:pt x="872" y="1954"/>
                    <a:pt x="935" y="1945"/>
                    <a:pt x="999" y="1930"/>
                  </a:cubicBezTo>
                  <a:lnTo>
                    <a:pt x="2215" y="1613"/>
                  </a:lnTo>
                  <a:lnTo>
                    <a:pt x="1933" y="1"/>
                  </a:ln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3585277" y="1676812"/>
              <a:ext cx="22118" cy="18958"/>
            </a:xfrm>
            <a:custGeom>
              <a:avLst/>
              <a:gdLst/>
              <a:ahLst/>
              <a:cxnLst/>
              <a:rect l="l" t="t" r="r" b="b"/>
              <a:pathLst>
                <a:path w="749" h="642" extrusionOk="0">
                  <a:moveTo>
                    <a:pt x="659" y="0"/>
                  </a:moveTo>
                  <a:lnTo>
                    <a:pt x="222" y="114"/>
                  </a:lnTo>
                  <a:cubicBezTo>
                    <a:pt x="87" y="149"/>
                    <a:pt x="0" y="294"/>
                    <a:pt x="24" y="437"/>
                  </a:cubicBezTo>
                  <a:cubicBezTo>
                    <a:pt x="46" y="560"/>
                    <a:pt x="143" y="642"/>
                    <a:pt x="254" y="642"/>
                  </a:cubicBezTo>
                  <a:cubicBezTo>
                    <a:pt x="274" y="642"/>
                    <a:pt x="293" y="639"/>
                    <a:pt x="313" y="634"/>
                  </a:cubicBezTo>
                  <a:lnTo>
                    <a:pt x="749" y="520"/>
                  </a:lnTo>
                  <a:lnTo>
                    <a:pt x="659" y="0"/>
                  </a:ln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3801141" y="1627497"/>
              <a:ext cx="50939" cy="41874"/>
            </a:xfrm>
            <a:custGeom>
              <a:avLst/>
              <a:gdLst/>
              <a:ahLst/>
              <a:cxnLst/>
              <a:rect l="l" t="t" r="r" b="b"/>
              <a:pathLst>
                <a:path w="1725" h="1418" extrusionOk="0">
                  <a:moveTo>
                    <a:pt x="1140" y="0"/>
                  </a:moveTo>
                  <a:cubicBezTo>
                    <a:pt x="1118" y="0"/>
                    <a:pt x="1097" y="2"/>
                    <a:pt x="1075" y="4"/>
                  </a:cubicBezTo>
                  <a:lnTo>
                    <a:pt x="0" y="129"/>
                  </a:lnTo>
                  <a:lnTo>
                    <a:pt x="65" y="1418"/>
                  </a:lnTo>
                  <a:lnTo>
                    <a:pt x="1138" y="1293"/>
                  </a:lnTo>
                  <a:cubicBezTo>
                    <a:pt x="1471" y="1255"/>
                    <a:pt x="1724" y="934"/>
                    <a:pt x="1706" y="579"/>
                  </a:cubicBezTo>
                  <a:cubicBezTo>
                    <a:pt x="1690" y="247"/>
                    <a:pt x="1443" y="0"/>
                    <a:pt x="1140" y="0"/>
                  </a:cubicBez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3795619" y="1622211"/>
              <a:ext cx="61836" cy="53065"/>
            </a:xfrm>
            <a:custGeom>
              <a:avLst/>
              <a:gdLst/>
              <a:ahLst/>
              <a:cxnLst/>
              <a:rect l="l" t="t" r="r" b="b"/>
              <a:pathLst>
                <a:path w="2094" h="1797" extrusionOk="0">
                  <a:moveTo>
                    <a:pt x="1328" y="359"/>
                  </a:moveTo>
                  <a:cubicBezTo>
                    <a:pt x="1415" y="359"/>
                    <a:pt x="1498" y="390"/>
                    <a:pt x="1564" y="446"/>
                  </a:cubicBezTo>
                  <a:cubicBezTo>
                    <a:pt x="1658" y="527"/>
                    <a:pt x="1712" y="644"/>
                    <a:pt x="1714" y="768"/>
                  </a:cubicBezTo>
                  <a:cubicBezTo>
                    <a:pt x="1729" y="1030"/>
                    <a:pt x="1544" y="1266"/>
                    <a:pt x="1306" y="1295"/>
                  </a:cubicBezTo>
                  <a:lnTo>
                    <a:pt x="420" y="1397"/>
                  </a:lnTo>
                  <a:lnTo>
                    <a:pt x="374" y="467"/>
                  </a:lnTo>
                  <a:lnTo>
                    <a:pt x="1283" y="362"/>
                  </a:lnTo>
                  <a:cubicBezTo>
                    <a:pt x="1298" y="360"/>
                    <a:pt x="1313" y="359"/>
                    <a:pt x="1328" y="359"/>
                  </a:cubicBezTo>
                  <a:close/>
                  <a:moveTo>
                    <a:pt x="1330" y="1"/>
                  </a:moveTo>
                  <a:cubicBezTo>
                    <a:pt x="1300" y="1"/>
                    <a:pt x="1271" y="2"/>
                    <a:pt x="1241" y="6"/>
                  </a:cubicBezTo>
                  <a:lnTo>
                    <a:pt x="0" y="151"/>
                  </a:lnTo>
                  <a:lnTo>
                    <a:pt x="82" y="1796"/>
                  </a:lnTo>
                  <a:lnTo>
                    <a:pt x="1346" y="1649"/>
                  </a:lnTo>
                  <a:cubicBezTo>
                    <a:pt x="1768" y="1599"/>
                    <a:pt x="2094" y="1196"/>
                    <a:pt x="2071" y="749"/>
                  </a:cubicBezTo>
                  <a:cubicBezTo>
                    <a:pt x="2063" y="527"/>
                    <a:pt x="1963" y="319"/>
                    <a:pt x="1796" y="173"/>
                  </a:cubicBezTo>
                  <a:cubicBezTo>
                    <a:pt x="1665" y="62"/>
                    <a:pt x="1500" y="1"/>
                    <a:pt x="1330" y="1"/>
                  </a:cubicBez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3820838" y="1639752"/>
              <a:ext cx="20848" cy="17098"/>
            </a:xfrm>
            <a:custGeom>
              <a:avLst/>
              <a:gdLst/>
              <a:ahLst/>
              <a:cxnLst/>
              <a:rect l="l" t="t" r="r" b="b"/>
              <a:pathLst>
                <a:path w="706" h="579" extrusionOk="0">
                  <a:moveTo>
                    <a:pt x="469" y="1"/>
                  </a:moveTo>
                  <a:cubicBezTo>
                    <a:pt x="461" y="1"/>
                    <a:pt x="453" y="1"/>
                    <a:pt x="445" y="2"/>
                  </a:cubicBezTo>
                  <a:lnTo>
                    <a:pt x="1" y="46"/>
                  </a:lnTo>
                  <a:lnTo>
                    <a:pt x="19" y="578"/>
                  </a:lnTo>
                  <a:lnTo>
                    <a:pt x="463" y="535"/>
                  </a:lnTo>
                  <a:cubicBezTo>
                    <a:pt x="599" y="521"/>
                    <a:pt x="706" y="391"/>
                    <a:pt x="700" y="244"/>
                  </a:cubicBezTo>
                  <a:cubicBezTo>
                    <a:pt x="696" y="105"/>
                    <a:pt x="595" y="1"/>
                    <a:pt x="469" y="1"/>
                  </a:cubicBez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3600810" y="1495292"/>
              <a:ext cx="223749" cy="313579"/>
            </a:xfrm>
            <a:custGeom>
              <a:avLst/>
              <a:gdLst/>
              <a:ahLst/>
              <a:cxnLst/>
              <a:rect l="l" t="t" r="r" b="b"/>
              <a:pathLst>
                <a:path w="7577" h="10619" extrusionOk="0">
                  <a:moveTo>
                    <a:pt x="4090" y="341"/>
                  </a:moveTo>
                  <a:cubicBezTo>
                    <a:pt x="4453" y="341"/>
                    <a:pt x="4800" y="456"/>
                    <a:pt x="5126" y="686"/>
                  </a:cubicBezTo>
                  <a:cubicBezTo>
                    <a:pt x="6505" y="1661"/>
                    <a:pt x="7237" y="4419"/>
                    <a:pt x="7237" y="6035"/>
                  </a:cubicBezTo>
                  <a:lnTo>
                    <a:pt x="7237" y="6199"/>
                  </a:lnTo>
                  <a:cubicBezTo>
                    <a:pt x="7237" y="8800"/>
                    <a:pt x="6066" y="10170"/>
                    <a:pt x="3755" y="10274"/>
                  </a:cubicBezTo>
                  <a:cubicBezTo>
                    <a:pt x="3744" y="10275"/>
                    <a:pt x="3733" y="10277"/>
                    <a:pt x="3721" y="10280"/>
                  </a:cubicBezTo>
                  <a:cubicBezTo>
                    <a:pt x="3679" y="10281"/>
                    <a:pt x="3637" y="10281"/>
                    <a:pt x="3596" y="10281"/>
                  </a:cubicBezTo>
                  <a:cubicBezTo>
                    <a:pt x="2634" y="10281"/>
                    <a:pt x="1874" y="10001"/>
                    <a:pt x="1322" y="9462"/>
                  </a:cubicBezTo>
                  <a:cubicBezTo>
                    <a:pt x="678" y="8832"/>
                    <a:pt x="338" y="7852"/>
                    <a:pt x="338" y="6628"/>
                  </a:cubicBezTo>
                  <a:lnTo>
                    <a:pt x="338" y="6464"/>
                  </a:lnTo>
                  <a:cubicBezTo>
                    <a:pt x="338" y="4304"/>
                    <a:pt x="611" y="664"/>
                    <a:pt x="2441" y="556"/>
                  </a:cubicBezTo>
                  <a:lnTo>
                    <a:pt x="3395" y="467"/>
                  </a:lnTo>
                  <a:cubicBezTo>
                    <a:pt x="3409" y="466"/>
                    <a:pt x="3424" y="463"/>
                    <a:pt x="3436" y="459"/>
                  </a:cubicBezTo>
                  <a:cubicBezTo>
                    <a:pt x="3646" y="383"/>
                    <a:pt x="3866" y="342"/>
                    <a:pt x="4090" y="341"/>
                  </a:cubicBezTo>
                  <a:close/>
                  <a:moveTo>
                    <a:pt x="4094" y="1"/>
                  </a:moveTo>
                  <a:cubicBezTo>
                    <a:pt x="3851" y="1"/>
                    <a:pt x="3600" y="45"/>
                    <a:pt x="3345" y="133"/>
                  </a:cubicBezTo>
                  <a:lnTo>
                    <a:pt x="2418" y="218"/>
                  </a:lnTo>
                  <a:cubicBezTo>
                    <a:pt x="420" y="336"/>
                    <a:pt x="1" y="3679"/>
                    <a:pt x="1" y="6464"/>
                  </a:cubicBezTo>
                  <a:lnTo>
                    <a:pt x="1" y="6628"/>
                  </a:lnTo>
                  <a:cubicBezTo>
                    <a:pt x="1" y="7946"/>
                    <a:pt x="375" y="9008"/>
                    <a:pt x="1086" y="9704"/>
                  </a:cubicBezTo>
                  <a:cubicBezTo>
                    <a:pt x="1707" y="10310"/>
                    <a:pt x="2558" y="10618"/>
                    <a:pt x="3616" y="10618"/>
                  </a:cubicBezTo>
                  <a:cubicBezTo>
                    <a:pt x="3658" y="10618"/>
                    <a:pt x="3700" y="10618"/>
                    <a:pt x="3744" y="10617"/>
                  </a:cubicBezTo>
                  <a:cubicBezTo>
                    <a:pt x="3755" y="10617"/>
                    <a:pt x="3765" y="10615"/>
                    <a:pt x="3776" y="10613"/>
                  </a:cubicBezTo>
                  <a:lnTo>
                    <a:pt x="3785" y="10611"/>
                  </a:lnTo>
                  <a:cubicBezTo>
                    <a:pt x="6264" y="10495"/>
                    <a:pt x="7575" y="8969"/>
                    <a:pt x="7575" y="6201"/>
                  </a:cubicBezTo>
                  <a:lnTo>
                    <a:pt x="7575" y="6035"/>
                  </a:lnTo>
                  <a:cubicBezTo>
                    <a:pt x="7577" y="4346"/>
                    <a:pt x="6793" y="1452"/>
                    <a:pt x="5323" y="412"/>
                  </a:cubicBezTo>
                  <a:cubicBezTo>
                    <a:pt x="4936" y="138"/>
                    <a:pt x="4525" y="1"/>
                    <a:pt x="4094" y="1"/>
                  </a:cubicBez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3579784" y="1845813"/>
              <a:ext cx="203403" cy="261075"/>
            </a:xfrm>
            <a:custGeom>
              <a:avLst/>
              <a:gdLst/>
              <a:ahLst/>
              <a:cxnLst/>
              <a:rect l="l" t="t" r="r" b="b"/>
              <a:pathLst>
                <a:path w="6888" h="8841" extrusionOk="0">
                  <a:moveTo>
                    <a:pt x="1466" y="0"/>
                  </a:moveTo>
                  <a:lnTo>
                    <a:pt x="1" y="2495"/>
                  </a:lnTo>
                  <a:lnTo>
                    <a:pt x="6074" y="8840"/>
                  </a:lnTo>
                  <a:lnTo>
                    <a:pt x="6888" y="5966"/>
                  </a:lnTo>
                  <a:lnTo>
                    <a:pt x="1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3781592" y="1913052"/>
              <a:ext cx="75301" cy="177800"/>
            </a:xfrm>
            <a:custGeom>
              <a:avLst/>
              <a:gdLst/>
              <a:ahLst/>
              <a:cxnLst/>
              <a:rect l="l" t="t" r="r" b="b"/>
              <a:pathLst>
                <a:path w="2550" h="6021" extrusionOk="0">
                  <a:moveTo>
                    <a:pt x="759" y="0"/>
                  </a:moveTo>
                  <a:lnTo>
                    <a:pt x="1" y="3417"/>
                  </a:lnTo>
                  <a:lnTo>
                    <a:pt x="1465" y="6021"/>
                  </a:lnTo>
                  <a:cubicBezTo>
                    <a:pt x="1465" y="6021"/>
                    <a:pt x="2549" y="2441"/>
                    <a:pt x="2549" y="2279"/>
                  </a:cubicBezTo>
                  <a:cubicBezTo>
                    <a:pt x="2549" y="2116"/>
                    <a:pt x="759" y="0"/>
                    <a:pt x="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3882201" y="4130903"/>
              <a:ext cx="314347" cy="136753"/>
            </a:xfrm>
            <a:custGeom>
              <a:avLst/>
              <a:gdLst/>
              <a:ahLst/>
              <a:cxnLst/>
              <a:rect l="l" t="t" r="r" b="b"/>
              <a:pathLst>
                <a:path w="10645" h="4631" extrusionOk="0">
                  <a:moveTo>
                    <a:pt x="5203" y="866"/>
                  </a:moveTo>
                  <a:lnTo>
                    <a:pt x="10257" y="3756"/>
                  </a:lnTo>
                  <a:lnTo>
                    <a:pt x="10260" y="4187"/>
                  </a:lnTo>
                  <a:lnTo>
                    <a:pt x="1354" y="4248"/>
                  </a:lnTo>
                  <a:lnTo>
                    <a:pt x="660" y="1182"/>
                  </a:lnTo>
                  <a:lnTo>
                    <a:pt x="660" y="1182"/>
                  </a:lnTo>
                  <a:lnTo>
                    <a:pt x="1989" y="2490"/>
                  </a:lnTo>
                  <a:cubicBezTo>
                    <a:pt x="2218" y="2713"/>
                    <a:pt x="2508" y="2848"/>
                    <a:pt x="2816" y="2848"/>
                  </a:cubicBezTo>
                  <a:cubicBezTo>
                    <a:pt x="2836" y="2848"/>
                    <a:pt x="2857" y="2847"/>
                    <a:pt x="2878" y="2846"/>
                  </a:cubicBezTo>
                  <a:cubicBezTo>
                    <a:pt x="3208" y="2837"/>
                    <a:pt x="3519" y="2694"/>
                    <a:pt x="3752" y="2440"/>
                  </a:cubicBezTo>
                  <a:lnTo>
                    <a:pt x="5203" y="866"/>
                  </a:lnTo>
                  <a:close/>
                  <a:moveTo>
                    <a:pt x="1" y="1"/>
                  </a:moveTo>
                  <a:lnTo>
                    <a:pt x="1050" y="4630"/>
                  </a:lnTo>
                  <a:lnTo>
                    <a:pt x="10645" y="4565"/>
                  </a:lnTo>
                  <a:lnTo>
                    <a:pt x="10638" y="3534"/>
                  </a:lnTo>
                  <a:lnTo>
                    <a:pt x="5130" y="384"/>
                  </a:lnTo>
                  <a:lnTo>
                    <a:pt x="3472" y="2183"/>
                  </a:lnTo>
                  <a:cubicBezTo>
                    <a:pt x="3309" y="2358"/>
                    <a:pt x="3094" y="2459"/>
                    <a:pt x="2868" y="2465"/>
                  </a:cubicBezTo>
                  <a:cubicBezTo>
                    <a:pt x="2863" y="2465"/>
                    <a:pt x="2858" y="2465"/>
                    <a:pt x="2853" y="2465"/>
                  </a:cubicBezTo>
                  <a:cubicBezTo>
                    <a:pt x="2629" y="2465"/>
                    <a:pt x="2415" y="2376"/>
                    <a:pt x="2256" y="2218"/>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3190136" y="4129249"/>
              <a:ext cx="312664" cy="139086"/>
            </a:xfrm>
            <a:custGeom>
              <a:avLst/>
              <a:gdLst/>
              <a:ahLst/>
              <a:cxnLst/>
              <a:rect l="l" t="t" r="r" b="b"/>
              <a:pathLst>
                <a:path w="10588" h="4710" extrusionOk="0">
                  <a:moveTo>
                    <a:pt x="5397" y="936"/>
                  </a:moveTo>
                  <a:lnTo>
                    <a:pt x="6869" y="2491"/>
                  </a:lnTo>
                  <a:cubicBezTo>
                    <a:pt x="7106" y="2742"/>
                    <a:pt x="7420" y="2881"/>
                    <a:pt x="7750" y="2885"/>
                  </a:cubicBezTo>
                  <a:lnTo>
                    <a:pt x="7764" y="2885"/>
                  </a:lnTo>
                  <a:cubicBezTo>
                    <a:pt x="8089" y="2885"/>
                    <a:pt x="8396" y="2756"/>
                    <a:pt x="8634" y="2517"/>
                  </a:cubicBezTo>
                  <a:lnTo>
                    <a:pt x="9946" y="1192"/>
                  </a:lnTo>
                  <a:lnTo>
                    <a:pt x="9293" y="4266"/>
                  </a:lnTo>
                  <a:lnTo>
                    <a:pt x="386" y="4325"/>
                  </a:lnTo>
                  <a:lnTo>
                    <a:pt x="382" y="3895"/>
                  </a:lnTo>
                  <a:lnTo>
                    <a:pt x="5397" y="936"/>
                  </a:lnTo>
                  <a:close/>
                  <a:moveTo>
                    <a:pt x="10588" y="0"/>
                  </a:moveTo>
                  <a:lnTo>
                    <a:pt x="8364" y="2247"/>
                  </a:lnTo>
                  <a:cubicBezTo>
                    <a:pt x="8198" y="2413"/>
                    <a:pt x="7986" y="2504"/>
                    <a:pt x="7764" y="2504"/>
                  </a:cubicBezTo>
                  <a:lnTo>
                    <a:pt x="7754" y="2504"/>
                  </a:lnTo>
                  <a:cubicBezTo>
                    <a:pt x="7528" y="2501"/>
                    <a:pt x="7312" y="2404"/>
                    <a:pt x="7146" y="2229"/>
                  </a:cubicBezTo>
                  <a:lnTo>
                    <a:pt x="5464" y="454"/>
                  </a:lnTo>
                  <a:lnTo>
                    <a:pt x="0" y="3679"/>
                  </a:lnTo>
                  <a:lnTo>
                    <a:pt x="7" y="4710"/>
                  </a:lnTo>
                  <a:lnTo>
                    <a:pt x="9600" y="4644"/>
                  </a:lnTo>
                  <a:lnTo>
                    <a:pt x="105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3606508" y="1500282"/>
              <a:ext cx="213768" cy="303598"/>
            </a:xfrm>
            <a:custGeom>
              <a:avLst/>
              <a:gdLst/>
              <a:ahLst/>
              <a:cxnLst/>
              <a:rect l="l" t="t" r="r" b="b"/>
              <a:pathLst>
                <a:path w="7239" h="10281" extrusionOk="0">
                  <a:moveTo>
                    <a:pt x="3923" y="1"/>
                  </a:moveTo>
                  <a:cubicBezTo>
                    <a:pt x="3698" y="1"/>
                    <a:pt x="3461" y="42"/>
                    <a:pt x="3212" y="130"/>
                  </a:cubicBezTo>
                  <a:lnTo>
                    <a:pt x="2258" y="218"/>
                  </a:lnTo>
                  <a:cubicBezTo>
                    <a:pt x="260" y="336"/>
                    <a:pt x="0" y="4139"/>
                    <a:pt x="0" y="6295"/>
                  </a:cubicBezTo>
                  <a:lnTo>
                    <a:pt x="0" y="6459"/>
                  </a:lnTo>
                  <a:cubicBezTo>
                    <a:pt x="0" y="8578"/>
                    <a:pt x="1008" y="10281"/>
                    <a:pt x="3449" y="10281"/>
                  </a:cubicBezTo>
                  <a:cubicBezTo>
                    <a:pt x="3490" y="10281"/>
                    <a:pt x="3530" y="10280"/>
                    <a:pt x="3572" y="10279"/>
                  </a:cubicBezTo>
                  <a:lnTo>
                    <a:pt x="3594" y="10274"/>
                  </a:lnTo>
                  <a:cubicBezTo>
                    <a:pt x="6436" y="10147"/>
                    <a:pt x="7239" y="8186"/>
                    <a:pt x="7239" y="6030"/>
                  </a:cubicBezTo>
                  <a:lnTo>
                    <a:pt x="7239" y="5866"/>
                  </a:lnTo>
                  <a:cubicBezTo>
                    <a:pt x="7239" y="3912"/>
                    <a:pt x="6132" y="1"/>
                    <a:pt x="3923" y="1"/>
                  </a:cubicBezTo>
                  <a:close/>
                </a:path>
              </a:pathLst>
            </a:custGeom>
            <a:solidFill>
              <a:srgbClr val="FFB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3581940" y="1456164"/>
              <a:ext cx="240522" cy="210756"/>
            </a:xfrm>
            <a:custGeom>
              <a:avLst/>
              <a:gdLst/>
              <a:ahLst/>
              <a:cxnLst/>
              <a:rect l="l" t="t" r="r" b="b"/>
              <a:pathLst>
                <a:path w="8145" h="7137" extrusionOk="0">
                  <a:moveTo>
                    <a:pt x="5145" y="1"/>
                  </a:moveTo>
                  <a:cubicBezTo>
                    <a:pt x="3691" y="1"/>
                    <a:pt x="1520" y="575"/>
                    <a:pt x="523" y="2913"/>
                  </a:cubicBezTo>
                  <a:cubicBezTo>
                    <a:pt x="483" y="3006"/>
                    <a:pt x="275" y="3568"/>
                    <a:pt x="247" y="3640"/>
                  </a:cubicBezTo>
                  <a:cubicBezTo>
                    <a:pt x="39" y="4172"/>
                    <a:pt x="1" y="4761"/>
                    <a:pt x="68" y="5320"/>
                  </a:cubicBezTo>
                  <a:cubicBezTo>
                    <a:pt x="100" y="5584"/>
                    <a:pt x="551" y="7109"/>
                    <a:pt x="799" y="7137"/>
                  </a:cubicBezTo>
                  <a:cubicBezTo>
                    <a:pt x="799" y="7137"/>
                    <a:pt x="799" y="7137"/>
                    <a:pt x="799" y="7137"/>
                  </a:cubicBezTo>
                  <a:cubicBezTo>
                    <a:pt x="912" y="7137"/>
                    <a:pt x="1600" y="3614"/>
                    <a:pt x="1982" y="2547"/>
                  </a:cubicBezTo>
                  <a:cubicBezTo>
                    <a:pt x="2565" y="2634"/>
                    <a:pt x="3320" y="3817"/>
                    <a:pt x="4235" y="3817"/>
                  </a:cubicBezTo>
                  <a:cubicBezTo>
                    <a:pt x="4263" y="3817"/>
                    <a:pt x="4292" y="3816"/>
                    <a:pt x="4321" y="3814"/>
                  </a:cubicBezTo>
                  <a:cubicBezTo>
                    <a:pt x="5588" y="3711"/>
                    <a:pt x="5449" y="2681"/>
                    <a:pt x="6128" y="2454"/>
                  </a:cubicBezTo>
                  <a:cubicBezTo>
                    <a:pt x="6622" y="3148"/>
                    <a:pt x="7797" y="5704"/>
                    <a:pt x="7975" y="5713"/>
                  </a:cubicBezTo>
                  <a:cubicBezTo>
                    <a:pt x="7976" y="5713"/>
                    <a:pt x="7976" y="5713"/>
                    <a:pt x="7977" y="5713"/>
                  </a:cubicBezTo>
                  <a:cubicBezTo>
                    <a:pt x="8145" y="5713"/>
                    <a:pt x="7672" y="3699"/>
                    <a:pt x="7571" y="3308"/>
                  </a:cubicBezTo>
                  <a:cubicBezTo>
                    <a:pt x="7474" y="2932"/>
                    <a:pt x="6915" y="608"/>
                    <a:pt x="6490" y="235"/>
                  </a:cubicBezTo>
                  <a:cubicBezTo>
                    <a:pt x="6292" y="113"/>
                    <a:pt x="5789" y="1"/>
                    <a:pt x="5145" y="1"/>
                  </a:cubicBezTo>
                  <a:close/>
                </a:path>
              </a:pathLst>
            </a:custGeom>
            <a:solidFill>
              <a:srgbClr val="6666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 name="Google Shape;1501;p48"/>
            <p:cNvGrpSpPr/>
            <p:nvPr/>
          </p:nvGrpSpPr>
          <p:grpSpPr>
            <a:xfrm rot="1939511">
              <a:off x="3620607" y="1576972"/>
              <a:ext cx="179532" cy="168409"/>
              <a:chOff x="6225750" y="1962200"/>
              <a:chExt cx="266297" cy="249767"/>
            </a:xfrm>
          </p:grpSpPr>
          <p:sp>
            <p:nvSpPr>
              <p:cNvPr id="1502" name="Google Shape;1502;p48"/>
              <p:cNvSpPr/>
              <p:nvPr/>
            </p:nvSpPr>
            <p:spPr>
              <a:xfrm>
                <a:off x="6421047" y="2057817"/>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6285872" y="2143617"/>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902625">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6347572" y="2108417"/>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6225750" y="2046900"/>
                <a:ext cx="78700" cy="30725"/>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a:off x="6343850" y="1962200"/>
                <a:ext cx="58350" cy="61500"/>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a:off x="6269750" y="208105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a:off x="6376975" y="201207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8"/>
              <p:cNvSpPr/>
              <p:nvPr/>
            </p:nvSpPr>
            <p:spPr>
              <a:xfrm>
                <a:off x="6333525" y="203630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48"/>
            <p:cNvGrpSpPr/>
            <p:nvPr/>
          </p:nvGrpSpPr>
          <p:grpSpPr>
            <a:xfrm rot="-1675083">
              <a:off x="4349887" y="1687404"/>
              <a:ext cx="158812" cy="144052"/>
              <a:chOff x="3307900" y="1811535"/>
              <a:chExt cx="263678" cy="239190"/>
            </a:xfrm>
          </p:grpSpPr>
          <p:sp>
            <p:nvSpPr>
              <p:cNvPr id="1511" name="Google Shape;1511;p48"/>
              <p:cNvSpPr/>
              <p:nvPr/>
            </p:nvSpPr>
            <p:spPr>
              <a:xfrm>
                <a:off x="3307900" y="1886100"/>
                <a:ext cx="61550" cy="59200"/>
              </a:xfrm>
              <a:custGeom>
                <a:avLst/>
                <a:gdLst/>
                <a:ahLst/>
                <a:cxnLst/>
                <a:rect l="l" t="t" r="r" b="b"/>
                <a:pathLst>
                  <a:path w="2462" h="2368" extrusionOk="0">
                    <a:moveTo>
                      <a:pt x="1281" y="1"/>
                    </a:moveTo>
                    <a:cubicBezTo>
                      <a:pt x="1280" y="1"/>
                      <a:pt x="1279" y="1"/>
                      <a:pt x="1278" y="1"/>
                    </a:cubicBezTo>
                    <a:cubicBezTo>
                      <a:pt x="797" y="1"/>
                      <a:pt x="367" y="288"/>
                      <a:pt x="183" y="731"/>
                    </a:cubicBezTo>
                    <a:cubicBezTo>
                      <a:pt x="0" y="1173"/>
                      <a:pt x="101" y="1682"/>
                      <a:pt x="440" y="2020"/>
                    </a:cubicBezTo>
                    <a:cubicBezTo>
                      <a:pt x="666" y="2247"/>
                      <a:pt x="969" y="2368"/>
                      <a:pt x="1278" y="2368"/>
                    </a:cubicBezTo>
                    <a:cubicBezTo>
                      <a:pt x="1430" y="2368"/>
                      <a:pt x="1583" y="2338"/>
                      <a:pt x="1729" y="2277"/>
                    </a:cubicBezTo>
                    <a:cubicBezTo>
                      <a:pt x="2172" y="2095"/>
                      <a:pt x="2461" y="1662"/>
                      <a:pt x="2461" y="1184"/>
                    </a:cubicBezTo>
                    <a:cubicBezTo>
                      <a:pt x="2461" y="531"/>
                      <a:pt x="1933" y="1"/>
                      <a:pt x="1281" y="1"/>
                    </a:cubicBezTo>
                    <a:close/>
                  </a:path>
                </a:pathLst>
              </a:custGeom>
              <a:solidFill>
                <a:srgbClr val="902625">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3475575" y="1975300"/>
                <a:ext cx="61550" cy="59200"/>
              </a:xfrm>
              <a:custGeom>
                <a:avLst/>
                <a:gdLst/>
                <a:ahLst/>
                <a:cxnLst/>
                <a:rect l="l" t="t" r="r" b="b"/>
                <a:pathLst>
                  <a:path w="2462" h="2368" extrusionOk="0">
                    <a:moveTo>
                      <a:pt x="1273" y="1"/>
                    </a:moveTo>
                    <a:cubicBezTo>
                      <a:pt x="795" y="1"/>
                      <a:pt x="367" y="289"/>
                      <a:pt x="183" y="731"/>
                    </a:cubicBezTo>
                    <a:cubicBezTo>
                      <a:pt x="1" y="1173"/>
                      <a:pt x="102" y="1682"/>
                      <a:pt x="440" y="2020"/>
                    </a:cubicBezTo>
                    <a:cubicBezTo>
                      <a:pt x="666" y="2247"/>
                      <a:pt x="969" y="2368"/>
                      <a:pt x="1276" y="2368"/>
                    </a:cubicBezTo>
                    <a:cubicBezTo>
                      <a:pt x="1429" y="2368"/>
                      <a:pt x="1583" y="2338"/>
                      <a:pt x="1730" y="2277"/>
                    </a:cubicBezTo>
                    <a:cubicBezTo>
                      <a:pt x="2173" y="2095"/>
                      <a:pt x="2461" y="1662"/>
                      <a:pt x="2461" y="1184"/>
                    </a:cubicBezTo>
                    <a:cubicBezTo>
                      <a:pt x="2461" y="530"/>
                      <a:pt x="1932" y="1"/>
                      <a:pt x="1278" y="1"/>
                    </a:cubicBezTo>
                    <a:cubicBezTo>
                      <a:pt x="1276" y="1"/>
                      <a:pt x="1275" y="1"/>
                      <a:pt x="1273" y="1"/>
                    </a:cubicBezTo>
                    <a:close/>
                  </a:path>
                </a:pathLst>
              </a:custGeom>
              <a:solidFill>
                <a:srgbClr val="902625">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3353700" y="1973175"/>
                <a:ext cx="88075" cy="77550"/>
              </a:xfrm>
              <a:custGeom>
                <a:avLst/>
                <a:gdLst/>
                <a:ahLst/>
                <a:cxnLst/>
                <a:rect l="l" t="t" r="r" b="b"/>
                <a:pathLst>
                  <a:path w="3523" h="3102" extrusionOk="0">
                    <a:moveTo>
                      <a:pt x="1056" y="1"/>
                    </a:moveTo>
                    <a:cubicBezTo>
                      <a:pt x="1056" y="1"/>
                      <a:pt x="0" y="2452"/>
                      <a:pt x="1127" y="3014"/>
                    </a:cubicBezTo>
                    <a:cubicBezTo>
                      <a:pt x="1248" y="3074"/>
                      <a:pt x="1370" y="3101"/>
                      <a:pt x="1493" y="3101"/>
                    </a:cubicBezTo>
                    <a:cubicBezTo>
                      <a:pt x="2511" y="3101"/>
                      <a:pt x="3522" y="1234"/>
                      <a:pt x="3522" y="1234"/>
                    </a:cubicBezTo>
                    <a:lnTo>
                      <a:pt x="1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3367853" y="1811535"/>
                <a:ext cx="73650" cy="59900"/>
              </a:xfrm>
              <a:custGeom>
                <a:avLst/>
                <a:gdLst/>
                <a:ahLst/>
                <a:cxnLst/>
                <a:rect l="l" t="t" r="r" b="b"/>
                <a:pathLst>
                  <a:path w="2946" h="2396" extrusionOk="0">
                    <a:moveTo>
                      <a:pt x="169" y="0"/>
                    </a:moveTo>
                    <a:lnTo>
                      <a:pt x="1" y="213"/>
                    </a:lnTo>
                    <a:lnTo>
                      <a:pt x="2779" y="2395"/>
                    </a:lnTo>
                    <a:lnTo>
                      <a:pt x="2945" y="2183"/>
                    </a:ln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8"/>
              <p:cNvSpPr/>
              <p:nvPr/>
            </p:nvSpPr>
            <p:spPr>
              <a:xfrm>
                <a:off x="3484528" y="1888510"/>
                <a:ext cx="87050" cy="29250"/>
              </a:xfrm>
              <a:custGeom>
                <a:avLst/>
                <a:gdLst/>
                <a:ahLst/>
                <a:cxnLst/>
                <a:rect l="l" t="t" r="r" b="b"/>
                <a:pathLst>
                  <a:path w="3482" h="1170" extrusionOk="0">
                    <a:moveTo>
                      <a:pt x="69" y="0"/>
                    </a:moveTo>
                    <a:lnTo>
                      <a:pt x="0" y="261"/>
                    </a:lnTo>
                    <a:lnTo>
                      <a:pt x="3412" y="1169"/>
                    </a:lnTo>
                    <a:lnTo>
                      <a:pt x="3482" y="909"/>
                    </a:lnTo>
                    <a:lnTo>
                      <a:pt x="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3355778" y="1860535"/>
                <a:ext cx="58075" cy="41600"/>
              </a:xfrm>
              <a:custGeom>
                <a:avLst/>
                <a:gdLst/>
                <a:ahLst/>
                <a:cxnLst/>
                <a:rect l="l" t="t" r="r" b="b"/>
                <a:pathLst>
                  <a:path w="2323" h="1664" extrusionOk="0">
                    <a:moveTo>
                      <a:pt x="742" y="0"/>
                    </a:moveTo>
                    <a:cubicBezTo>
                      <a:pt x="455" y="0"/>
                      <a:pt x="189" y="87"/>
                      <a:pt x="0" y="260"/>
                    </a:cubicBezTo>
                    <a:lnTo>
                      <a:pt x="66" y="331"/>
                    </a:lnTo>
                    <a:cubicBezTo>
                      <a:pt x="237" y="175"/>
                      <a:pt x="478" y="96"/>
                      <a:pt x="740" y="96"/>
                    </a:cubicBezTo>
                    <a:cubicBezTo>
                      <a:pt x="989" y="96"/>
                      <a:pt x="1256" y="167"/>
                      <a:pt x="1499" y="310"/>
                    </a:cubicBezTo>
                    <a:cubicBezTo>
                      <a:pt x="1999" y="604"/>
                      <a:pt x="2218" y="1102"/>
                      <a:pt x="2091" y="1642"/>
                    </a:cubicBezTo>
                    <a:lnTo>
                      <a:pt x="2185" y="1663"/>
                    </a:lnTo>
                    <a:cubicBezTo>
                      <a:pt x="2323" y="1080"/>
                      <a:pt x="2085" y="543"/>
                      <a:pt x="1549" y="226"/>
                    </a:cubicBezTo>
                    <a:cubicBezTo>
                      <a:pt x="1292" y="75"/>
                      <a:pt x="1008"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3476378" y="1923285"/>
                <a:ext cx="62025" cy="34325"/>
              </a:xfrm>
              <a:custGeom>
                <a:avLst/>
                <a:gdLst/>
                <a:ahLst/>
                <a:cxnLst/>
                <a:rect l="l" t="t" r="r" b="b"/>
                <a:pathLst>
                  <a:path w="2481" h="1373" extrusionOk="0">
                    <a:moveTo>
                      <a:pt x="972" y="0"/>
                    </a:moveTo>
                    <a:cubicBezTo>
                      <a:pt x="600" y="0"/>
                      <a:pt x="258" y="162"/>
                      <a:pt x="0" y="471"/>
                    </a:cubicBezTo>
                    <a:lnTo>
                      <a:pt x="73" y="533"/>
                    </a:lnTo>
                    <a:cubicBezTo>
                      <a:pt x="312" y="246"/>
                      <a:pt x="631" y="97"/>
                      <a:pt x="975" y="97"/>
                    </a:cubicBezTo>
                    <a:cubicBezTo>
                      <a:pt x="1143" y="97"/>
                      <a:pt x="1318" y="133"/>
                      <a:pt x="1492" y="205"/>
                    </a:cubicBezTo>
                    <a:cubicBezTo>
                      <a:pt x="2025" y="427"/>
                      <a:pt x="2381" y="914"/>
                      <a:pt x="2337" y="1364"/>
                    </a:cubicBezTo>
                    <a:lnTo>
                      <a:pt x="2433" y="1373"/>
                    </a:lnTo>
                    <a:cubicBezTo>
                      <a:pt x="2481" y="882"/>
                      <a:pt x="2100" y="354"/>
                      <a:pt x="1529" y="117"/>
                    </a:cubicBezTo>
                    <a:cubicBezTo>
                      <a:pt x="1341" y="38"/>
                      <a:pt x="1153"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8"/>
              <p:cNvSpPr/>
              <p:nvPr/>
            </p:nvSpPr>
            <p:spPr>
              <a:xfrm>
                <a:off x="3410503" y="1897185"/>
                <a:ext cx="46175" cy="68625"/>
              </a:xfrm>
              <a:custGeom>
                <a:avLst/>
                <a:gdLst/>
                <a:ahLst/>
                <a:cxnLst/>
                <a:rect l="l" t="t" r="r" b="b"/>
                <a:pathLst>
                  <a:path w="1847" h="2745" extrusionOk="0">
                    <a:moveTo>
                      <a:pt x="1755" y="0"/>
                    </a:moveTo>
                    <a:lnTo>
                      <a:pt x="1013" y="2606"/>
                    </a:lnTo>
                    <a:lnTo>
                      <a:pt x="45" y="2125"/>
                    </a:lnTo>
                    <a:lnTo>
                      <a:pt x="1" y="2210"/>
                    </a:lnTo>
                    <a:lnTo>
                      <a:pt x="1073" y="2745"/>
                    </a:lnTo>
                    <a:lnTo>
                      <a:pt x="1847" y="25"/>
                    </a:ln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8"/>
              <p:cNvSpPr/>
              <p:nvPr/>
            </p:nvSpPr>
            <p:spPr>
              <a:xfrm>
                <a:off x="3337825" y="1940600"/>
                <a:ext cx="68150" cy="43400"/>
              </a:xfrm>
              <a:custGeom>
                <a:avLst/>
                <a:gdLst/>
                <a:ahLst/>
                <a:cxnLst/>
                <a:rect l="l" t="t" r="r" b="b"/>
                <a:pathLst>
                  <a:path w="2726" h="1736" extrusionOk="0">
                    <a:moveTo>
                      <a:pt x="546" y="1"/>
                    </a:moveTo>
                    <a:cubicBezTo>
                      <a:pt x="441" y="1"/>
                      <a:pt x="333" y="36"/>
                      <a:pt x="242" y="104"/>
                    </a:cubicBezTo>
                    <a:cubicBezTo>
                      <a:pt x="74" y="230"/>
                      <a:pt x="1" y="437"/>
                      <a:pt x="43" y="671"/>
                    </a:cubicBezTo>
                    <a:cubicBezTo>
                      <a:pt x="107" y="1031"/>
                      <a:pt x="419" y="1351"/>
                      <a:pt x="896" y="1553"/>
                    </a:cubicBezTo>
                    <a:cubicBezTo>
                      <a:pt x="1175" y="1672"/>
                      <a:pt x="1477" y="1734"/>
                      <a:pt x="1781" y="1736"/>
                    </a:cubicBezTo>
                    <a:cubicBezTo>
                      <a:pt x="2134" y="1736"/>
                      <a:pt x="2467" y="1647"/>
                      <a:pt x="2726" y="1472"/>
                    </a:cubicBezTo>
                    <a:lnTo>
                      <a:pt x="2672" y="1390"/>
                    </a:lnTo>
                    <a:cubicBezTo>
                      <a:pt x="2429" y="1556"/>
                      <a:pt x="2114" y="1639"/>
                      <a:pt x="1780" y="1639"/>
                    </a:cubicBezTo>
                    <a:cubicBezTo>
                      <a:pt x="1502" y="1639"/>
                      <a:pt x="1210" y="1581"/>
                      <a:pt x="933" y="1465"/>
                    </a:cubicBezTo>
                    <a:cubicBezTo>
                      <a:pt x="492" y="1279"/>
                      <a:pt x="196" y="976"/>
                      <a:pt x="137" y="653"/>
                    </a:cubicBezTo>
                    <a:cubicBezTo>
                      <a:pt x="102" y="457"/>
                      <a:pt x="162" y="285"/>
                      <a:pt x="300" y="180"/>
                    </a:cubicBezTo>
                    <a:cubicBezTo>
                      <a:pt x="374" y="125"/>
                      <a:pt x="463" y="97"/>
                      <a:pt x="548" y="97"/>
                    </a:cubicBezTo>
                    <a:cubicBezTo>
                      <a:pt x="600" y="97"/>
                      <a:pt x="650" y="108"/>
                      <a:pt x="694" y="129"/>
                    </a:cubicBezTo>
                    <a:cubicBezTo>
                      <a:pt x="809" y="187"/>
                      <a:pt x="873" y="313"/>
                      <a:pt x="873" y="483"/>
                    </a:cubicBezTo>
                    <a:lnTo>
                      <a:pt x="968" y="483"/>
                    </a:lnTo>
                    <a:cubicBezTo>
                      <a:pt x="968" y="202"/>
                      <a:pt x="823" y="88"/>
                      <a:pt x="736" y="44"/>
                    </a:cubicBezTo>
                    <a:cubicBezTo>
                      <a:pt x="678" y="15"/>
                      <a:pt x="612"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8"/>
              <p:cNvSpPr/>
              <p:nvPr/>
            </p:nvSpPr>
            <p:spPr>
              <a:xfrm>
                <a:off x="3418350" y="1983450"/>
                <a:ext cx="64700" cy="44050"/>
              </a:xfrm>
              <a:custGeom>
                <a:avLst/>
                <a:gdLst/>
                <a:ahLst/>
                <a:cxnLst/>
                <a:rect l="l" t="t" r="r" b="b"/>
                <a:pathLst>
                  <a:path w="2588" h="1762" extrusionOk="0">
                    <a:moveTo>
                      <a:pt x="98" y="1"/>
                    </a:moveTo>
                    <a:lnTo>
                      <a:pt x="1" y="6"/>
                    </a:lnTo>
                    <a:cubicBezTo>
                      <a:pt x="31" y="575"/>
                      <a:pt x="436" y="1170"/>
                      <a:pt x="1037" y="1519"/>
                    </a:cubicBezTo>
                    <a:cubicBezTo>
                      <a:pt x="1313" y="1680"/>
                      <a:pt x="1590" y="1762"/>
                      <a:pt x="1838" y="1762"/>
                    </a:cubicBezTo>
                    <a:cubicBezTo>
                      <a:pt x="1842" y="1762"/>
                      <a:pt x="1845" y="1762"/>
                      <a:pt x="1849" y="1762"/>
                    </a:cubicBezTo>
                    <a:cubicBezTo>
                      <a:pt x="1989" y="1762"/>
                      <a:pt x="2126" y="1730"/>
                      <a:pt x="2252" y="1669"/>
                    </a:cubicBezTo>
                    <a:cubicBezTo>
                      <a:pt x="2465" y="1561"/>
                      <a:pt x="2587" y="1381"/>
                      <a:pt x="2587" y="1168"/>
                    </a:cubicBezTo>
                    <a:cubicBezTo>
                      <a:pt x="2585" y="982"/>
                      <a:pt x="2488" y="814"/>
                      <a:pt x="2337" y="738"/>
                    </a:cubicBezTo>
                    <a:cubicBezTo>
                      <a:pt x="2297" y="718"/>
                      <a:pt x="2238" y="697"/>
                      <a:pt x="2163" y="697"/>
                    </a:cubicBezTo>
                    <a:cubicBezTo>
                      <a:pt x="2076" y="697"/>
                      <a:pt x="1968" y="726"/>
                      <a:pt x="1847" y="817"/>
                    </a:cubicBezTo>
                    <a:lnTo>
                      <a:pt x="1903" y="893"/>
                    </a:lnTo>
                    <a:cubicBezTo>
                      <a:pt x="1992" y="828"/>
                      <a:pt x="2081" y="794"/>
                      <a:pt x="2165" y="794"/>
                    </a:cubicBezTo>
                    <a:cubicBezTo>
                      <a:pt x="2210" y="794"/>
                      <a:pt x="2254" y="804"/>
                      <a:pt x="2295" y="824"/>
                    </a:cubicBezTo>
                    <a:cubicBezTo>
                      <a:pt x="2412" y="883"/>
                      <a:pt x="2490" y="1021"/>
                      <a:pt x="2490" y="1170"/>
                    </a:cubicBezTo>
                    <a:cubicBezTo>
                      <a:pt x="2492" y="1342"/>
                      <a:pt x="2389" y="1492"/>
                      <a:pt x="2210" y="1583"/>
                    </a:cubicBezTo>
                    <a:cubicBezTo>
                      <a:pt x="2102" y="1637"/>
                      <a:pt x="1976" y="1664"/>
                      <a:pt x="1840" y="1664"/>
                    </a:cubicBezTo>
                    <a:cubicBezTo>
                      <a:pt x="1608" y="1664"/>
                      <a:pt x="1345" y="1586"/>
                      <a:pt x="1085" y="1436"/>
                    </a:cubicBezTo>
                    <a:cubicBezTo>
                      <a:pt x="513" y="1103"/>
                      <a:pt x="125" y="539"/>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48"/>
            <p:cNvGrpSpPr/>
            <p:nvPr/>
          </p:nvGrpSpPr>
          <p:grpSpPr>
            <a:xfrm rot="1939661">
              <a:off x="4997151" y="1807784"/>
              <a:ext cx="137394" cy="124954"/>
              <a:chOff x="6237110" y="1980150"/>
              <a:chExt cx="254937" cy="231817"/>
            </a:xfrm>
          </p:grpSpPr>
          <p:sp>
            <p:nvSpPr>
              <p:cNvPr id="1522" name="Google Shape;1522;p48"/>
              <p:cNvSpPr/>
              <p:nvPr/>
            </p:nvSpPr>
            <p:spPr>
              <a:xfrm>
                <a:off x="6421047" y="2057817"/>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a:off x="6285872" y="2143617"/>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291100">
                  <a:alpha val="5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a:off x="6347572" y="2108417"/>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6237110" y="2064850"/>
                <a:ext cx="78700" cy="30725"/>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6355210" y="1980150"/>
                <a:ext cx="58350" cy="61500"/>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a:off x="6281110" y="209900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8"/>
              <p:cNvSpPr/>
              <p:nvPr/>
            </p:nvSpPr>
            <p:spPr>
              <a:xfrm>
                <a:off x="6388335" y="203002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8"/>
              <p:cNvSpPr/>
              <p:nvPr/>
            </p:nvSpPr>
            <p:spPr>
              <a:xfrm>
                <a:off x="6344885" y="205425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48"/>
            <p:cNvGrpSpPr/>
            <p:nvPr/>
          </p:nvGrpSpPr>
          <p:grpSpPr>
            <a:xfrm rot="2700451">
              <a:off x="5760372" y="1812982"/>
              <a:ext cx="137382" cy="124940"/>
              <a:chOff x="6237110" y="1980150"/>
              <a:chExt cx="254937" cy="231817"/>
            </a:xfrm>
          </p:grpSpPr>
          <p:sp>
            <p:nvSpPr>
              <p:cNvPr id="1531" name="Google Shape;1531;p48"/>
              <p:cNvSpPr/>
              <p:nvPr/>
            </p:nvSpPr>
            <p:spPr>
              <a:xfrm>
                <a:off x="6421047" y="2057817"/>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902625">
                  <a:alpha val="14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8"/>
              <p:cNvSpPr/>
              <p:nvPr/>
            </p:nvSpPr>
            <p:spPr>
              <a:xfrm>
                <a:off x="6285872" y="2143617"/>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902625">
                  <a:alpha val="14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8"/>
              <p:cNvSpPr/>
              <p:nvPr/>
            </p:nvSpPr>
            <p:spPr>
              <a:xfrm>
                <a:off x="6347572" y="2108417"/>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8"/>
              <p:cNvSpPr/>
              <p:nvPr/>
            </p:nvSpPr>
            <p:spPr>
              <a:xfrm>
                <a:off x="6237110" y="2064850"/>
                <a:ext cx="78700" cy="30725"/>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8"/>
              <p:cNvSpPr/>
              <p:nvPr/>
            </p:nvSpPr>
            <p:spPr>
              <a:xfrm>
                <a:off x="6355210" y="1980150"/>
                <a:ext cx="58350" cy="61500"/>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a:off x="6281110" y="209900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a:off x="6388335" y="203002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a:off x="6344885" y="205425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42"/>
        <p:cNvGrpSpPr/>
        <p:nvPr/>
      </p:nvGrpSpPr>
      <p:grpSpPr>
        <a:xfrm>
          <a:off x="0" y="0"/>
          <a:ext cx="0" cy="0"/>
          <a:chOff x="0" y="0"/>
          <a:chExt cx="0" cy="0"/>
        </a:xfrm>
      </p:grpSpPr>
      <p:sp>
        <p:nvSpPr>
          <p:cNvPr id="1543" name="Google Shape;1543;p4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REVIEW &amp; TEST: HOBBIES &amp; FOOD</a:t>
            </a:r>
            <a:endParaRPr/>
          </a:p>
        </p:txBody>
      </p:sp>
      <p:graphicFrame>
        <p:nvGraphicFramePr>
          <p:cNvPr id="1544" name="Google Shape;1544;p49"/>
          <p:cNvGraphicFramePr/>
          <p:nvPr/>
        </p:nvGraphicFramePr>
        <p:xfrm>
          <a:off x="713225" y="1382550"/>
          <a:ext cx="3000000" cy="3000000"/>
        </p:xfrm>
        <a:graphic>
          <a:graphicData uri="http://schemas.openxmlformats.org/drawingml/2006/table">
            <a:tbl>
              <a:tblPr>
                <a:noFill/>
                <a:tableStyleId>{0D349375-6F4C-4E0F-9FB1-8D2FD1ABD85A}</a:tableStyleId>
              </a:tblPr>
              <a:tblGrid>
                <a:gridCol w="2572500">
                  <a:extLst>
                    <a:ext uri="{9D8B030D-6E8A-4147-A177-3AD203B41FA5}">
                      <a16:colId xmlns:a16="http://schemas.microsoft.com/office/drawing/2014/main" val="20000"/>
                    </a:ext>
                  </a:extLst>
                </a:gridCol>
                <a:gridCol w="2572500">
                  <a:extLst>
                    <a:ext uri="{9D8B030D-6E8A-4147-A177-3AD203B41FA5}">
                      <a16:colId xmlns:a16="http://schemas.microsoft.com/office/drawing/2014/main" val="20001"/>
                    </a:ext>
                  </a:extLst>
                </a:gridCol>
                <a:gridCol w="2572500">
                  <a:extLst>
                    <a:ext uri="{9D8B030D-6E8A-4147-A177-3AD203B41FA5}">
                      <a16:colId xmlns:a16="http://schemas.microsoft.com/office/drawing/2014/main" val="20002"/>
                    </a:ext>
                  </a:extLst>
                </a:gridCol>
              </a:tblGrid>
              <a:tr h="381000">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WORDS</a:t>
                      </a:r>
                      <a:endParaRPr sz="2100">
                        <a:solidFill>
                          <a:schemeClr val="dk1"/>
                        </a:solidFill>
                        <a:latin typeface="Fjalla One"/>
                        <a:ea typeface="Fjalla One"/>
                        <a:cs typeface="Fjalla One"/>
                        <a:sym typeface="Fjalla One"/>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CATÉGORIE</a:t>
                      </a:r>
                      <a:endParaRPr sz="2100">
                        <a:solidFill>
                          <a:schemeClr val="dk1"/>
                        </a:solidFill>
                        <a:latin typeface="Fjalla One"/>
                        <a:ea typeface="Fjalla One"/>
                        <a:cs typeface="Fjalla One"/>
                        <a:sym typeface="Fjalla One"/>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SYNONYMS</a:t>
                      </a:r>
                      <a:endParaRPr sz="2100">
                        <a:solidFill>
                          <a:schemeClr val="dk1"/>
                        </a:solidFill>
                        <a:latin typeface="Fjalla One"/>
                        <a:ea typeface="Fjalla One"/>
                        <a:cs typeface="Fjalla One"/>
                        <a:sym typeface="Fjalla One"/>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Photographe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Métier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Artiste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Voyager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Verbe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Explorer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Pain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Aliments</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Baguet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Jouer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Verbe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S’amuser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Plat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Récipient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Assiette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Méditation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Activité</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Relaxation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1545" name="Google Shape;1545;p49"/>
          <p:cNvSpPr/>
          <p:nvPr/>
        </p:nvSpPr>
        <p:spPr>
          <a:xfrm>
            <a:off x="6954398" y="7547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9"/>
          <p:cNvSpPr/>
          <p:nvPr/>
        </p:nvSpPr>
        <p:spPr>
          <a:xfrm>
            <a:off x="1935761" y="11368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9"/>
          <p:cNvSpPr/>
          <p:nvPr/>
        </p:nvSpPr>
        <p:spPr>
          <a:xfrm>
            <a:off x="1216688" y="44775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9"/>
          <p:cNvSpPr/>
          <p:nvPr/>
        </p:nvSpPr>
        <p:spPr>
          <a:xfrm>
            <a:off x="5320985"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9" name="Google Shape;1549;p49"/>
          <p:cNvGrpSpPr/>
          <p:nvPr/>
        </p:nvGrpSpPr>
        <p:grpSpPr>
          <a:xfrm>
            <a:off x="7441467" y="539512"/>
            <a:ext cx="1499758" cy="1548103"/>
            <a:chOff x="6931017" y="-327338"/>
            <a:chExt cx="1499758" cy="1548103"/>
          </a:xfrm>
        </p:grpSpPr>
        <p:sp>
          <p:nvSpPr>
            <p:cNvPr id="1550" name="Google Shape;1550;p49"/>
            <p:cNvSpPr/>
            <p:nvPr/>
          </p:nvSpPr>
          <p:spPr>
            <a:xfrm rot="3599907">
              <a:off x="7089775" y="-77748"/>
              <a:ext cx="1181867" cy="1048971"/>
            </a:xfrm>
            <a:custGeom>
              <a:avLst/>
              <a:gdLst/>
              <a:ahLst/>
              <a:cxnLst/>
              <a:rect l="l" t="t" r="r" b="b"/>
              <a:pathLst>
                <a:path w="26804" h="23790" extrusionOk="0">
                  <a:moveTo>
                    <a:pt x="17057" y="18382"/>
                  </a:moveTo>
                  <a:cubicBezTo>
                    <a:pt x="17057" y="18384"/>
                    <a:pt x="17057" y="18385"/>
                    <a:pt x="17058" y="18387"/>
                  </a:cubicBezTo>
                  <a:lnTo>
                    <a:pt x="17056" y="18384"/>
                  </a:lnTo>
                  <a:lnTo>
                    <a:pt x="17057" y="18382"/>
                  </a:lnTo>
                  <a:close/>
                  <a:moveTo>
                    <a:pt x="18674" y="1"/>
                  </a:moveTo>
                  <a:cubicBezTo>
                    <a:pt x="18599" y="1"/>
                    <a:pt x="18510" y="34"/>
                    <a:pt x="18402" y="96"/>
                  </a:cubicBezTo>
                  <a:cubicBezTo>
                    <a:pt x="15825" y="1566"/>
                    <a:pt x="13242" y="3025"/>
                    <a:pt x="10652" y="4474"/>
                  </a:cubicBezTo>
                  <a:cubicBezTo>
                    <a:pt x="10278" y="4683"/>
                    <a:pt x="10060" y="4988"/>
                    <a:pt x="9936" y="5380"/>
                  </a:cubicBezTo>
                  <a:cubicBezTo>
                    <a:pt x="9796" y="5449"/>
                    <a:pt x="9614" y="5438"/>
                    <a:pt x="9528" y="5604"/>
                  </a:cubicBezTo>
                  <a:cubicBezTo>
                    <a:pt x="9366" y="5570"/>
                    <a:pt x="9204" y="5532"/>
                    <a:pt x="9045" y="5532"/>
                  </a:cubicBezTo>
                  <a:cubicBezTo>
                    <a:pt x="8893" y="5532"/>
                    <a:pt x="8745" y="5566"/>
                    <a:pt x="8601" y="5670"/>
                  </a:cubicBezTo>
                  <a:cubicBezTo>
                    <a:pt x="8340" y="5761"/>
                    <a:pt x="8098" y="5895"/>
                    <a:pt x="7884" y="6068"/>
                  </a:cubicBezTo>
                  <a:cubicBezTo>
                    <a:pt x="7480" y="6250"/>
                    <a:pt x="7092" y="6461"/>
                    <a:pt x="6731" y="6721"/>
                  </a:cubicBezTo>
                  <a:cubicBezTo>
                    <a:pt x="4662" y="7878"/>
                    <a:pt x="2597" y="9041"/>
                    <a:pt x="523" y="10186"/>
                  </a:cubicBezTo>
                  <a:cubicBezTo>
                    <a:pt x="256" y="10334"/>
                    <a:pt x="435" y="10462"/>
                    <a:pt x="469" y="10606"/>
                  </a:cubicBezTo>
                  <a:cubicBezTo>
                    <a:pt x="0" y="10854"/>
                    <a:pt x="10" y="11152"/>
                    <a:pt x="266" y="11595"/>
                  </a:cubicBezTo>
                  <a:cubicBezTo>
                    <a:pt x="1644" y="13987"/>
                    <a:pt x="2990" y="16397"/>
                    <a:pt x="4349" y="18801"/>
                  </a:cubicBezTo>
                  <a:cubicBezTo>
                    <a:pt x="5215" y="20333"/>
                    <a:pt x="6097" y="21860"/>
                    <a:pt x="6945" y="23402"/>
                  </a:cubicBezTo>
                  <a:cubicBezTo>
                    <a:pt x="7086" y="23660"/>
                    <a:pt x="7220" y="23789"/>
                    <a:pt x="7403" y="23789"/>
                  </a:cubicBezTo>
                  <a:cubicBezTo>
                    <a:pt x="7513" y="23789"/>
                    <a:pt x="7641" y="23742"/>
                    <a:pt x="7799" y="23649"/>
                  </a:cubicBezTo>
                  <a:cubicBezTo>
                    <a:pt x="8824" y="23044"/>
                    <a:pt x="9874" y="22484"/>
                    <a:pt x="10912" y="21902"/>
                  </a:cubicBezTo>
                  <a:cubicBezTo>
                    <a:pt x="12336" y="21099"/>
                    <a:pt x="13757" y="20294"/>
                    <a:pt x="15177" y="19485"/>
                  </a:cubicBezTo>
                  <a:cubicBezTo>
                    <a:pt x="15274" y="19429"/>
                    <a:pt x="15353" y="19389"/>
                    <a:pt x="15430" y="19389"/>
                  </a:cubicBezTo>
                  <a:cubicBezTo>
                    <a:pt x="15512" y="19389"/>
                    <a:pt x="15591" y="19435"/>
                    <a:pt x="15685" y="19557"/>
                  </a:cubicBezTo>
                  <a:cubicBezTo>
                    <a:pt x="15855" y="19778"/>
                    <a:pt x="16175" y="19896"/>
                    <a:pt x="16486" y="19896"/>
                  </a:cubicBezTo>
                  <a:cubicBezTo>
                    <a:pt x="16653" y="19896"/>
                    <a:pt x="16818" y="19861"/>
                    <a:pt x="16956" y="19791"/>
                  </a:cubicBezTo>
                  <a:cubicBezTo>
                    <a:pt x="17379" y="19573"/>
                    <a:pt x="17784" y="19320"/>
                    <a:pt x="18198" y="19088"/>
                  </a:cubicBezTo>
                  <a:cubicBezTo>
                    <a:pt x="18605" y="18857"/>
                    <a:pt x="18797" y="18482"/>
                    <a:pt x="18722" y="18050"/>
                  </a:cubicBezTo>
                  <a:cubicBezTo>
                    <a:pt x="18643" y="17593"/>
                    <a:pt x="18846" y="17408"/>
                    <a:pt x="19200" y="17212"/>
                  </a:cubicBezTo>
                  <a:cubicBezTo>
                    <a:pt x="21556" y="15902"/>
                    <a:pt x="23908" y="14582"/>
                    <a:pt x="26254" y="13253"/>
                  </a:cubicBezTo>
                  <a:cubicBezTo>
                    <a:pt x="26787" y="12953"/>
                    <a:pt x="26804" y="12890"/>
                    <a:pt x="26515" y="12378"/>
                  </a:cubicBezTo>
                  <a:cubicBezTo>
                    <a:pt x="24282" y="8409"/>
                    <a:pt x="22050" y="4439"/>
                    <a:pt x="19820" y="468"/>
                  </a:cubicBezTo>
                  <a:cubicBezTo>
                    <a:pt x="19671" y="201"/>
                    <a:pt x="19522" y="60"/>
                    <a:pt x="19337" y="60"/>
                  </a:cubicBezTo>
                  <a:cubicBezTo>
                    <a:pt x="19222" y="60"/>
                    <a:pt x="19094" y="113"/>
                    <a:pt x="18943" y="224"/>
                  </a:cubicBezTo>
                  <a:cubicBezTo>
                    <a:pt x="18866" y="71"/>
                    <a:pt x="18784" y="1"/>
                    <a:pt x="18674"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 name="Google Shape;1551;p49"/>
            <p:cNvGrpSpPr/>
            <p:nvPr/>
          </p:nvGrpSpPr>
          <p:grpSpPr>
            <a:xfrm rot="3599907">
              <a:off x="7090079" y="-77816"/>
              <a:ext cx="1181911" cy="1049059"/>
              <a:chOff x="4070825" y="4761025"/>
              <a:chExt cx="670125" cy="594800"/>
            </a:xfrm>
          </p:grpSpPr>
          <p:sp>
            <p:nvSpPr>
              <p:cNvPr id="1552" name="Google Shape;1552;p49"/>
              <p:cNvSpPr/>
              <p:nvPr/>
            </p:nvSpPr>
            <p:spPr>
              <a:xfrm>
                <a:off x="4316925" y="4761025"/>
                <a:ext cx="401525" cy="459750"/>
              </a:xfrm>
              <a:custGeom>
                <a:avLst/>
                <a:gdLst/>
                <a:ahLst/>
                <a:cxnLst/>
                <a:rect l="l" t="t" r="r" b="b"/>
                <a:pathLst>
                  <a:path w="16061" h="18390" extrusionOk="0">
                    <a:moveTo>
                      <a:pt x="8832" y="1"/>
                    </a:moveTo>
                    <a:cubicBezTo>
                      <a:pt x="8756" y="1"/>
                      <a:pt x="8668" y="34"/>
                      <a:pt x="8560" y="96"/>
                    </a:cubicBezTo>
                    <a:cubicBezTo>
                      <a:pt x="5980" y="1563"/>
                      <a:pt x="3397" y="3022"/>
                      <a:pt x="810" y="4474"/>
                    </a:cubicBezTo>
                    <a:cubicBezTo>
                      <a:pt x="436" y="4683"/>
                      <a:pt x="218" y="4989"/>
                      <a:pt x="94" y="5381"/>
                    </a:cubicBezTo>
                    <a:lnTo>
                      <a:pt x="96" y="5380"/>
                    </a:lnTo>
                    <a:lnTo>
                      <a:pt x="96" y="5380"/>
                    </a:lnTo>
                    <a:cubicBezTo>
                      <a:pt x="0" y="5567"/>
                      <a:pt x="2" y="5756"/>
                      <a:pt x="80" y="5948"/>
                    </a:cubicBezTo>
                    <a:cubicBezTo>
                      <a:pt x="153" y="6261"/>
                      <a:pt x="318" y="6536"/>
                      <a:pt x="472" y="6810"/>
                    </a:cubicBezTo>
                    <a:cubicBezTo>
                      <a:pt x="1202" y="8126"/>
                      <a:pt x="1943" y="9436"/>
                      <a:pt x="2690" y="10742"/>
                    </a:cubicBezTo>
                    <a:cubicBezTo>
                      <a:pt x="4043" y="13105"/>
                      <a:pt x="5359" y="15492"/>
                      <a:pt x="6717" y="17852"/>
                    </a:cubicBezTo>
                    <a:cubicBezTo>
                      <a:pt x="6838" y="18062"/>
                      <a:pt x="6902" y="18339"/>
                      <a:pt x="7205" y="18389"/>
                    </a:cubicBezTo>
                    <a:cubicBezTo>
                      <a:pt x="7260" y="18356"/>
                      <a:pt x="7315" y="18311"/>
                      <a:pt x="7323" y="18248"/>
                    </a:cubicBezTo>
                    <a:cubicBezTo>
                      <a:pt x="7414" y="17561"/>
                      <a:pt x="7916" y="17259"/>
                      <a:pt x="8460" y="16954"/>
                    </a:cubicBezTo>
                    <a:cubicBezTo>
                      <a:pt x="10809" y="15629"/>
                      <a:pt x="13166" y="14316"/>
                      <a:pt x="15507" y="12977"/>
                    </a:cubicBezTo>
                    <a:cubicBezTo>
                      <a:pt x="15711" y="12861"/>
                      <a:pt x="15943" y="12769"/>
                      <a:pt x="16021" y="12512"/>
                    </a:cubicBezTo>
                    <a:cubicBezTo>
                      <a:pt x="16060" y="12201"/>
                      <a:pt x="15877" y="11965"/>
                      <a:pt x="15737" y="11720"/>
                    </a:cubicBezTo>
                    <a:cubicBezTo>
                      <a:pt x="13695" y="8113"/>
                      <a:pt x="11658" y="4503"/>
                      <a:pt x="9625" y="888"/>
                    </a:cubicBezTo>
                    <a:cubicBezTo>
                      <a:pt x="9485" y="640"/>
                      <a:pt x="9335" y="399"/>
                      <a:pt x="9101" y="226"/>
                    </a:cubicBezTo>
                    <a:cubicBezTo>
                      <a:pt x="9024" y="71"/>
                      <a:pt x="8942" y="1"/>
                      <a:pt x="8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9"/>
              <p:cNvSpPr/>
              <p:nvPr/>
            </p:nvSpPr>
            <p:spPr>
              <a:xfrm>
                <a:off x="4077225" y="4902750"/>
                <a:ext cx="385525" cy="431800"/>
              </a:xfrm>
              <a:custGeom>
                <a:avLst/>
                <a:gdLst/>
                <a:ahLst/>
                <a:cxnLst/>
                <a:rect l="l" t="t" r="r" b="b"/>
                <a:pathLst>
                  <a:path w="15421" h="17272" extrusionOk="0">
                    <a:moveTo>
                      <a:pt x="8125" y="5660"/>
                    </a:moveTo>
                    <a:cubicBezTo>
                      <a:pt x="8016" y="5726"/>
                      <a:pt x="7908" y="5794"/>
                      <a:pt x="7798" y="5856"/>
                    </a:cubicBezTo>
                    <a:cubicBezTo>
                      <a:pt x="6547" y="6569"/>
                      <a:pt x="5290" y="7267"/>
                      <a:pt x="4026" y="7954"/>
                    </a:cubicBezTo>
                    <a:cubicBezTo>
                      <a:pt x="5234" y="7292"/>
                      <a:pt x="6411" y="6578"/>
                      <a:pt x="7620" y="5918"/>
                    </a:cubicBezTo>
                    <a:cubicBezTo>
                      <a:pt x="7784" y="5829"/>
                      <a:pt x="7958" y="5750"/>
                      <a:pt x="8125" y="5660"/>
                    </a:cubicBezTo>
                    <a:close/>
                    <a:moveTo>
                      <a:pt x="8346" y="1"/>
                    </a:moveTo>
                    <a:cubicBezTo>
                      <a:pt x="8086" y="92"/>
                      <a:pt x="7844" y="226"/>
                      <a:pt x="7629" y="401"/>
                    </a:cubicBezTo>
                    <a:lnTo>
                      <a:pt x="7627" y="399"/>
                    </a:lnTo>
                    <a:lnTo>
                      <a:pt x="7627" y="399"/>
                    </a:lnTo>
                    <a:cubicBezTo>
                      <a:pt x="7550" y="663"/>
                      <a:pt x="7713" y="859"/>
                      <a:pt x="7827" y="1060"/>
                    </a:cubicBezTo>
                    <a:cubicBezTo>
                      <a:pt x="8825" y="2823"/>
                      <a:pt x="9822" y="4588"/>
                      <a:pt x="10815" y="6354"/>
                    </a:cubicBezTo>
                    <a:cubicBezTo>
                      <a:pt x="11399" y="7390"/>
                      <a:pt x="11963" y="8438"/>
                      <a:pt x="12585" y="9452"/>
                    </a:cubicBezTo>
                    <a:cubicBezTo>
                      <a:pt x="12512" y="9441"/>
                      <a:pt x="12438" y="9431"/>
                      <a:pt x="12365" y="9431"/>
                    </a:cubicBezTo>
                    <a:cubicBezTo>
                      <a:pt x="12298" y="9431"/>
                      <a:pt x="12231" y="9439"/>
                      <a:pt x="12164" y="9464"/>
                    </a:cubicBezTo>
                    <a:cubicBezTo>
                      <a:pt x="10320" y="10448"/>
                      <a:pt x="8512" y="11495"/>
                      <a:pt x="6682" y="12501"/>
                    </a:cubicBezTo>
                    <a:cubicBezTo>
                      <a:pt x="8189" y="11625"/>
                      <a:pt x="9708" y="10775"/>
                      <a:pt x="11230" y="9927"/>
                    </a:cubicBezTo>
                    <a:cubicBezTo>
                      <a:pt x="11382" y="9842"/>
                      <a:pt x="11544" y="9768"/>
                      <a:pt x="11610" y="9588"/>
                    </a:cubicBezTo>
                    <a:cubicBezTo>
                      <a:pt x="11482" y="9306"/>
                      <a:pt x="11196" y="9204"/>
                      <a:pt x="10976" y="9025"/>
                    </a:cubicBezTo>
                    <a:cubicBezTo>
                      <a:pt x="10975" y="9025"/>
                      <a:pt x="10974" y="9025"/>
                      <a:pt x="10973" y="9025"/>
                    </a:cubicBezTo>
                    <a:cubicBezTo>
                      <a:pt x="10584" y="9025"/>
                      <a:pt x="10302" y="9279"/>
                      <a:pt x="9990" y="9453"/>
                    </a:cubicBezTo>
                    <a:cubicBezTo>
                      <a:pt x="8684" y="10182"/>
                      <a:pt x="7394" y="10938"/>
                      <a:pt x="6071" y="11637"/>
                    </a:cubicBezTo>
                    <a:cubicBezTo>
                      <a:pt x="7500" y="10788"/>
                      <a:pt x="8965" y="10003"/>
                      <a:pt x="10404" y="9172"/>
                    </a:cubicBezTo>
                    <a:cubicBezTo>
                      <a:pt x="10581" y="9070"/>
                      <a:pt x="10772" y="8977"/>
                      <a:pt x="10847" y="8764"/>
                    </a:cubicBezTo>
                    <a:cubicBezTo>
                      <a:pt x="10864" y="8454"/>
                      <a:pt x="10712" y="8240"/>
                      <a:pt x="10457" y="8087"/>
                    </a:cubicBezTo>
                    <a:cubicBezTo>
                      <a:pt x="10437" y="8085"/>
                      <a:pt x="10418" y="8084"/>
                      <a:pt x="10400" y="8084"/>
                    </a:cubicBezTo>
                    <a:cubicBezTo>
                      <a:pt x="10202" y="8084"/>
                      <a:pt x="10052" y="8208"/>
                      <a:pt x="9889" y="8298"/>
                    </a:cubicBezTo>
                    <a:cubicBezTo>
                      <a:pt x="8453" y="9103"/>
                      <a:pt x="7030" y="9931"/>
                      <a:pt x="5581" y="10713"/>
                    </a:cubicBezTo>
                    <a:cubicBezTo>
                      <a:pt x="6920" y="9933"/>
                      <a:pt x="8272" y="9178"/>
                      <a:pt x="9619" y="8412"/>
                    </a:cubicBezTo>
                    <a:cubicBezTo>
                      <a:pt x="9877" y="8265"/>
                      <a:pt x="10173" y="8159"/>
                      <a:pt x="10317" y="7866"/>
                    </a:cubicBezTo>
                    <a:cubicBezTo>
                      <a:pt x="10339" y="7560"/>
                      <a:pt x="10220" y="7329"/>
                      <a:pt x="9946" y="7185"/>
                    </a:cubicBezTo>
                    <a:cubicBezTo>
                      <a:pt x="9936" y="7185"/>
                      <a:pt x="9926" y="7184"/>
                      <a:pt x="9917" y="7184"/>
                    </a:cubicBezTo>
                    <a:cubicBezTo>
                      <a:pt x="9675" y="7184"/>
                      <a:pt x="9491" y="7335"/>
                      <a:pt x="9293" y="7442"/>
                    </a:cubicBezTo>
                    <a:cubicBezTo>
                      <a:pt x="7889" y="8197"/>
                      <a:pt x="6515" y="9006"/>
                      <a:pt x="5055" y="9823"/>
                    </a:cubicBezTo>
                    <a:cubicBezTo>
                      <a:pt x="5195" y="9668"/>
                      <a:pt x="5309" y="9618"/>
                      <a:pt x="5415" y="9560"/>
                    </a:cubicBezTo>
                    <a:cubicBezTo>
                      <a:pt x="6630" y="8912"/>
                      <a:pt x="7816" y="8211"/>
                      <a:pt x="9021" y="7544"/>
                    </a:cubicBezTo>
                    <a:cubicBezTo>
                      <a:pt x="9306" y="7386"/>
                      <a:pt x="9633" y="7273"/>
                      <a:pt x="9816" y="6969"/>
                    </a:cubicBezTo>
                    <a:cubicBezTo>
                      <a:pt x="9828" y="6669"/>
                      <a:pt x="9701" y="6442"/>
                      <a:pt x="9454" y="6279"/>
                    </a:cubicBezTo>
                    <a:cubicBezTo>
                      <a:pt x="9427" y="6275"/>
                      <a:pt x="9400" y="6274"/>
                      <a:pt x="9373" y="6274"/>
                    </a:cubicBezTo>
                    <a:cubicBezTo>
                      <a:pt x="9100" y="6274"/>
                      <a:pt x="8893" y="6454"/>
                      <a:pt x="8669" y="6576"/>
                    </a:cubicBezTo>
                    <a:cubicBezTo>
                      <a:pt x="7306" y="7325"/>
                      <a:pt x="5959" y="8107"/>
                      <a:pt x="4577" y="8879"/>
                    </a:cubicBezTo>
                    <a:cubicBezTo>
                      <a:pt x="4628" y="8795"/>
                      <a:pt x="4687" y="8770"/>
                      <a:pt x="4740" y="8739"/>
                    </a:cubicBezTo>
                    <a:cubicBezTo>
                      <a:pt x="6047" y="8018"/>
                      <a:pt x="7346" y="7280"/>
                      <a:pt x="8643" y="6542"/>
                    </a:cubicBezTo>
                    <a:cubicBezTo>
                      <a:pt x="8887" y="6402"/>
                      <a:pt x="9167" y="6295"/>
                      <a:pt x="9285" y="6003"/>
                    </a:cubicBezTo>
                    <a:cubicBezTo>
                      <a:pt x="9293" y="5699"/>
                      <a:pt x="9180" y="5464"/>
                      <a:pt x="8899" y="5324"/>
                    </a:cubicBezTo>
                    <a:cubicBezTo>
                      <a:pt x="8685" y="5363"/>
                      <a:pt x="8493" y="5450"/>
                      <a:pt x="8309" y="5552"/>
                    </a:cubicBezTo>
                    <a:lnTo>
                      <a:pt x="8309" y="5552"/>
                    </a:lnTo>
                    <a:cubicBezTo>
                      <a:pt x="8485" y="5439"/>
                      <a:pt x="8644" y="5303"/>
                      <a:pt x="8763" y="5112"/>
                    </a:cubicBezTo>
                    <a:cubicBezTo>
                      <a:pt x="8777" y="4809"/>
                      <a:pt x="8662" y="4575"/>
                      <a:pt x="8388" y="4426"/>
                    </a:cubicBezTo>
                    <a:cubicBezTo>
                      <a:pt x="8381" y="4426"/>
                      <a:pt x="8374" y="4426"/>
                      <a:pt x="8368" y="4426"/>
                    </a:cubicBezTo>
                    <a:cubicBezTo>
                      <a:pt x="8086" y="4426"/>
                      <a:pt x="7875" y="4603"/>
                      <a:pt x="7649" y="4731"/>
                    </a:cubicBezTo>
                    <a:cubicBezTo>
                      <a:pt x="6270" y="5510"/>
                      <a:pt x="4895" y="6296"/>
                      <a:pt x="3504" y="7054"/>
                    </a:cubicBezTo>
                    <a:cubicBezTo>
                      <a:pt x="4916" y="6231"/>
                      <a:pt x="6346" y="5439"/>
                      <a:pt x="7763" y="4624"/>
                    </a:cubicBezTo>
                    <a:cubicBezTo>
                      <a:pt x="7954" y="4514"/>
                      <a:pt x="8170" y="4432"/>
                      <a:pt x="8261" y="4204"/>
                    </a:cubicBezTo>
                    <a:cubicBezTo>
                      <a:pt x="8297" y="4021"/>
                      <a:pt x="8222" y="3862"/>
                      <a:pt x="8135" y="3712"/>
                    </a:cubicBezTo>
                    <a:cubicBezTo>
                      <a:pt x="7687" y="2917"/>
                      <a:pt x="7234" y="2122"/>
                      <a:pt x="6779" y="1328"/>
                    </a:cubicBezTo>
                    <a:cubicBezTo>
                      <a:pt x="6710" y="1207"/>
                      <a:pt x="6636" y="1080"/>
                      <a:pt x="6476" y="1053"/>
                    </a:cubicBezTo>
                    <a:cubicBezTo>
                      <a:pt x="4408" y="2209"/>
                      <a:pt x="2342" y="3372"/>
                      <a:pt x="267" y="4517"/>
                    </a:cubicBezTo>
                    <a:cubicBezTo>
                      <a:pt x="0" y="4664"/>
                      <a:pt x="179" y="4793"/>
                      <a:pt x="214" y="4939"/>
                    </a:cubicBezTo>
                    <a:cubicBezTo>
                      <a:pt x="204" y="5224"/>
                      <a:pt x="352" y="5455"/>
                      <a:pt x="485" y="5689"/>
                    </a:cubicBezTo>
                    <a:cubicBezTo>
                      <a:pt x="2417" y="9119"/>
                      <a:pt x="4352" y="12547"/>
                      <a:pt x="6290" y="15974"/>
                    </a:cubicBezTo>
                    <a:cubicBezTo>
                      <a:pt x="6529" y="16398"/>
                      <a:pt x="6705" y="16869"/>
                      <a:pt x="7073" y="17214"/>
                    </a:cubicBezTo>
                    <a:cubicBezTo>
                      <a:pt x="7154" y="17255"/>
                      <a:pt x="7229" y="17271"/>
                      <a:pt x="7301" y="17271"/>
                    </a:cubicBezTo>
                    <a:cubicBezTo>
                      <a:pt x="7510" y="17271"/>
                      <a:pt x="7687" y="17127"/>
                      <a:pt x="7866" y="17027"/>
                    </a:cubicBezTo>
                    <a:cubicBezTo>
                      <a:pt x="10193" y="15720"/>
                      <a:pt x="12523" y="14419"/>
                      <a:pt x="14845" y="13101"/>
                    </a:cubicBezTo>
                    <a:cubicBezTo>
                      <a:pt x="15024" y="13000"/>
                      <a:pt x="15210" y="12904"/>
                      <a:pt x="15310" y="12709"/>
                    </a:cubicBezTo>
                    <a:cubicBezTo>
                      <a:pt x="15421" y="12439"/>
                      <a:pt x="15304" y="12214"/>
                      <a:pt x="15180" y="11987"/>
                    </a:cubicBezTo>
                    <a:cubicBezTo>
                      <a:pt x="14356" y="10465"/>
                      <a:pt x="13474" y="8974"/>
                      <a:pt x="12630" y="7464"/>
                    </a:cubicBezTo>
                    <a:cubicBezTo>
                      <a:pt x="11281" y="5051"/>
                      <a:pt x="9891" y="2663"/>
                      <a:pt x="8570" y="236"/>
                    </a:cubicBezTo>
                    <a:cubicBezTo>
                      <a:pt x="8515" y="137"/>
                      <a:pt x="8463" y="38"/>
                      <a:pt x="8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9"/>
              <p:cNvSpPr/>
              <p:nvPr/>
            </p:nvSpPr>
            <p:spPr>
              <a:xfrm>
                <a:off x="4070825" y="4762550"/>
                <a:ext cx="670125" cy="593275"/>
              </a:xfrm>
              <a:custGeom>
                <a:avLst/>
                <a:gdLst/>
                <a:ahLst/>
                <a:cxnLst/>
                <a:rect l="l" t="t" r="r" b="b"/>
                <a:pathLst>
                  <a:path w="26805" h="23731" extrusionOk="0">
                    <a:moveTo>
                      <a:pt x="19338" y="0"/>
                    </a:moveTo>
                    <a:cubicBezTo>
                      <a:pt x="19224" y="0"/>
                      <a:pt x="19095" y="54"/>
                      <a:pt x="18943" y="166"/>
                    </a:cubicBezTo>
                    <a:cubicBezTo>
                      <a:pt x="19394" y="981"/>
                      <a:pt x="19838" y="1802"/>
                      <a:pt x="20295" y="2615"/>
                    </a:cubicBezTo>
                    <a:cubicBezTo>
                      <a:pt x="22135" y="5887"/>
                      <a:pt x="23975" y="9158"/>
                      <a:pt x="25816" y="12428"/>
                    </a:cubicBezTo>
                    <a:cubicBezTo>
                      <a:pt x="25855" y="12825"/>
                      <a:pt x="25529" y="12923"/>
                      <a:pt x="25276" y="13067"/>
                    </a:cubicBezTo>
                    <a:cubicBezTo>
                      <a:pt x="23005" y="14367"/>
                      <a:pt x="20718" y="15643"/>
                      <a:pt x="18441" y="16934"/>
                    </a:cubicBezTo>
                    <a:cubicBezTo>
                      <a:pt x="18016" y="17177"/>
                      <a:pt x="17733" y="17490"/>
                      <a:pt x="17615" y="17976"/>
                    </a:cubicBezTo>
                    <a:cubicBezTo>
                      <a:pt x="17518" y="18380"/>
                      <a:pt x="17089" y="18684"/>
                      <a:pt x="16677" y="18684"/>
                    </a:cubicBezTo>
                    <a:cubicBezTo>
                      <a:pt x="16607" y="18684"/>
                      <a:pt x="16538" y="18675"/>
                      <a:pt x="16472" y="18657"/>
                    </a:cubicBezTo>
                    <a:cubicBezTo>
                      <a:pt x="16307" y="18613"/>
                      <a:pt x="16148" y="18592"/>
                      <a:pt x="15994" y="18592"/>
                    </a:cubicBezTo>
                    <a:cubicBezTo>
                      <a:pt x="15636" y="18592"/>
                      <a:pt x="15302" y="18703"/>
                      <a:pt x="14968" y="18892"/>
                    </a:cubicBezTo>
                    <a:cubicBezTo>
                      <a:pt x="13476" y="19738"/>
                      <a:pt x="11984" y="20582"/>
                      <a:pt x="10492" y="21422"/>
                    </a:cubicBezTo>
                    <a:cubicBezTo>
                      <a:pt x="9690" y="21874"/>
                      <a:pt x="8896" y="22340"/>
                      <a:pt x="8084" y="22772"/>
                    </a:cubicBezTo>
                    <a:cubicBezTo>
                      <a:pt x="7950" y="22844"/>
                      <a:pt x="7813" y="22921"/>
                      <a:pt x="7679" y="22921"/>
                    </a:cubicBezTo>
                    <a:cubicBezTo>
                      <a:pt x="7574" y="22921"/>
                      <a:pt x="7471" y="22873"/>
                      <a:pt x="7374" y="22736"/>
                    </a:cubicBezTo>
                    <a:cubicBezTo>
                      <a:pt x="6566" y="21302"/>
                      <a:pt x="5757" y="19868"/>
                      <a:pt x="4944" y="18435"/>
                    </a:cubicBezTo>
                    <a:cubicBezTo>
                      <a:pt x="3454" y="15805"/>
                      <a:pt x="1962" y="13176"/>
                      <a:pt x="471" y="10547"/>
                    </a:cubicBezTo>
                    <a:lnTo>
                      <a:pt x="470" y="10548"/>
                    </a:lnTo>
                    <a:cubicBezTo>
                      <a:pt x="1" y="10796"/>
                      <a:pt x="12" y="11093"/>
                      <a:pt x="266" y="11536"/>
                    </a:cubicBezTo>
                    <a:cubicBezTo>
                      <a:pt x="1644" y="13929"/>
                      <a:pt x="2991" y="16338"/>
                      <a:pt x="4350" y="18741"/>
                    </a:cubicBezTo>
                    <a:cubicBezTo>
                      <a:pt x="5217" y="20275"/>
                      <a:pt x="6097" y="21800"/>
                      <a:pt x="6946" y="23344"/>
                    </a:cubicBezTo>
                    <a:cubicBezTo>
                      <a:pt x="7088" y="23602"/>
                      <a:pt x="7222" y="23730"/>
                      <a:pt x="7405" y="23730"/>
                    </a:cubicBezTo>
                    <a:cubicBezTo>
                      <a:pt x="7515" y="23730"/>
                      <a:pt x="7642" y="23684"/>
                      <a:pt x="7800" y="23591"/>
                    </a:cubicBezTo>
                    <a:cubicBezTo>
                      <a:pt x="8824" y="22985"/>
                      <a:pt x="9876" y="22426"/>
                      <a:pt x="10912" y="21842"/>
                    </a:cubicBezTo>
                    <a:cubicBezTo>
                      <a:pt x="12336" y="21041"/>
                      <a:pt x="13759" y="20234"/>
                      <a:pt x="15179" y="19425"/>
                    </a:cubicBezTo>
                    <a:cubicBezTo>
                      <a:pt x="15276" y="19370"/>
                      <a:pt x="15355" y="19330"/>
                      <a:pt x="15432" y="19330"/>
                    </a:cubicBezTo>
                    <a:cubicBezTo>
                      <a:pt x="15514" y="19330"/>
                      <a:pt x="15593" y="19376"/>
                      <a:pt x="15687" y="19497"/>
                    </a:cubicBezTo>
                    <a:cubicBezTo>
                      <a:pt x="15858" y="19719"/>
                      <a:pt x="16178" y="19837"/>
                      <a:pt x="16488" y="19837"/>
                    </a:cubicBezTo>
                    <a:cubicBezTo>
                      <a:pt x="16655" y="19837"/>
                      <a:pt x="16819" y="19803"/>
                      <a:pt x="16957" y="19732"/>
                    </a:cubicBezTo>
                    <a:cubicBezTo>
                      <a:pt x="17379" y="19516"/>
                      <a:pt x="17785" y="19263"/>
                      <a:pt x="18199" y="19028"/>
                    </a:cubicBezTo>
                    <a:cubicBezTo>
                      <a:pt x="18606" y="18799"/>
                      <a:pt x="18799" y="18423"/>
                      <a:pt x="18723" y="17992"/>
                    </a:cubicBezTo>
                    <a:cubicBezTo>
                      <a:pt x="18643" y="17535"/>
                      <a:pt x="18847" y="17349"/>
                      <a:pt x="19200" y="17152"/>
                    </a:cubicBezTo>
                    <a:cubicBezTo>
                      <a:pt x="21554" y="15838"/>
                      <a:pt x="23906" y="14517"/>
                      <a:pt x="26255" y="13194"/>
                    </a:cubicBezTo>
                    <a:cubicBezTo>
                      <a:pt x="26789" y="12893"/>
                      <a:pt x="26805" y="12832"/>
                      <a:pt x="26516" y="12318"/>
                    </a:cubicBezTo>
                    <a:cubicBezTo>
                      <a:pt x="24274" y="8355"/>
                      <a:pt x="22041" y="4385"/>
                      <a:pt x="19821" y="409"/>
                    </a:cubicBezTo>
                    <a:cubicBezTo>
                      <a:pt x="19672" y="142"/>
                      <a:pt x="19523" y="0"/>
                      <a:pt x="1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9"/>
              <p:cNvSpPr/>
              <p:nvPr/>
            </p:nvSpPr>
            <p:spPr>
              <a:xfrm>
                <a:off x="4285900" y="4899300"/>
                <a:ext cx="212375" cy="324750"/>
              </a:xfrm>
              <a:custGeom>
                <a:avLst/>
                <a:gdLst/>
                <a:ahLst/>
                <a:cxnLst/>
                <a:rect l="l" t="t" r="r" b="b"/>
                <a:pathLst>
                  <a:path w="8495" h="12990" extrusionOk="0">
                    <a:moveTo>
                      <a:pt x="444" y="1"/>
                    </a:moveTo>
                    <a:cubicBezTo>
                      <a:pt x="292" y="1"/>
                      <a:pt x="144" y="35"/>
                      <a:pt x="0" y="139"/>
                    </a:cubicBezTo>
                    <a:cubicBezTo>
                      <a:pt x="77" y="468"/>
                      <a:pt x="217" y="769"/>
                      <a:pt x="383" y="1059"/>
                    </a:cubicBezTo>
                    <a:cubicBezTo>
                      <a:pt x="1383" y="2801"/>
                      <a:pt x="2419" y="4524"/>
                      <a:pt x="3377" y="6290"/>
                    </a:cubicBezTo>
                    <a:cubicBezTo>
                      <a:pt x="4471" y="8304"/>
                      <a:pt x="5637" y="10280"/>
                      <a:pt x="6750" y="12283"/>
                    </a:cubicBezTo>
                    <a:cubicBezTo>
                      <a:pt x="6849" y="12459"/>
                      <a:pt x="6921" y="12620"/>
                      <a:pt x="6876" y="12819"/>
                    </a:cubicBezTo>
                    <a:lnTo>
                      <a:pt x="6877" y="12818"/>
                    </a:lnTo>
                    <a:cubicBezTo>
                      <a:pt x="6907" y="12845"/>
                      <a:pt x="6946" y="12874"/>
                      <a:pt x="6983" y="12874"/>
                    </a:cubicBezTo>
                    <a:cubicBezTo>
                      <a:pt x="6989" y="12874"/>
                      <a:pt x="6996" y="12873"/>
                      <a:pt x="7002" y="12871"/>
                    </a:cubicBezTo>
                    <a:cubicBezTo>
                      <a:pt x="7197" y="12823"/>
                      <a:pt x="7391" y="12793"/>
                      <a:pt x="7582" y="12793"/>
                    </a:cubicBezTo>
                    <a:cubicBezTo>
                      <a:pt x="7829" y="12793"/>
                      <a:pt x="8073" y="12843"/>
                      <a:pt x="8313" y="12968"/>
                    </a:cubicBezTo>
                    <a:cubicBezTo>
                      <a:pt x="8334" y="12978"/>
                      <a:pt x="8369" y="12990"/>
                      <a:pt x="8402" y="12990"/>
                    </a:cubicBezTo>
                    <a:cubicBezTo>
                      <a:pt x="8452" y="12990"/>
                      <a:pt x="8494" y="12962"/>
                      <a:pt x="8457" y="12855"/>
                    </a:cubicBezTo>
                    <a:cubicBezTo>
                      <a:pt x="8359" y="12694"/>
                      <a:pt x="8257" y="12535"/>
                      <a:pt x="8163" y="12371"/>
                    </a:cubicBezTo>
                    <a:cubicBezTo>
                      <a:pt x="7238" y="10739"/>
                      <a:pt x="6300" y="9114"/>
                      <a:pt x="5394" y="7472"/>
                    </a:cubicBezTo>
                    <a:cubicBezTo>
                      <a:pt x="4709" y="6227"/>
                      <a:pt x="3999" y="4996"/>
                      <a:pt x="3305" y="3756"/>
                    </a:cubicBezTo>
                    <a:cubicBezTo>
                      <a:pt x="2666" y="2612"/>
                      <a:pt x="1993" y="1487"/>
                      <a:pt x="1406" y="315"/>
                    </a:cubicBezTo>
                    <a:cubicBezTo>
                      <a:pt x="1288" y="224"/>
                      <a:pt x="1214" y="44"/>
                      <a:pt x="1050" y="44"/>
                    </a:cubicBezTo>
                    <a:cubicBezTo>
                      <a:pt x="1014" y="44"/>
                      <a:pt x="973" y="52"/>
                      <a:pt x="927" y="73"/>
                    </a:cubicBezTo>
                    <a:cubicBezTo>
                      <a:pt x="765" y="38"/>
                      <a:pt x="603" y="1"/>
                      <a:pt x="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9"/>
              <p:cNvSpPr/>
              <p:nvPr/>
            </p:nvSpPr>
            <p:spPr>
              <a:xfrm>
                <a:off x="4309050" y="4895550"/>
                <a:ext cx="12000" cy="11725"/>
              </a:xfrm>
              <a:custGeom>
                <a:avLst/>
                <a:gdLst/>
                <a:ahLst/>
                <a:cxnLst/>
                <a:rect l="l" t="t" r="r" b="b"/>
                <a:pathLst>
                  <a:path w="480" h="469" extrusionOk="0">
                    <a:moveTo>
                      <a:pt x="409" y="0"/>
                    </a:moveTo>
                    <a:cubicBezTo>
                      <a:pt x="271" y="68"/>
                      <a:pt x="87" y="58"/>
                      <a:pt x="1" y="223"/>
                    </a:cubicBezTo>
                    <a:cubicBezTo>
                      <a:pt x="161" y="273"/>
                      <a:pt x="247" y="469"/>
                      <a:pt x="433" y="469"/>
                    </a:cubicBezTo>
                    <a:cubicBezTo>
                      <a:pt x="448" y="469"/>
                      <a:pt x="464" y="468"/>
                      <a:pt x="480" y="465"/>
                    </a:cubicBezTo>
                    <a:cubicBezTo>
                      <a:pt x="457" y="309"/>
                      <a:pt x="432" y="155"/>
                      <a:pt x="409" y="0"/>
                    </a:cubicBezTo>
                    <a:close/>
                  </a:path>
                </a:pathLst>
              </a:custGeom>
              <a:solidFill>
                <a:srgbClr val="656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9"/>
              <p:cNvSpPr/>
              <p:nvPr/>
            </p:nvSpPr>
            <p:spPr>
              <a:xfrm>
                <a:off x="4255175" y="5073200"/>
                <a:ext cx="468700" cy="266875"/>
              </a:xfrm>
              <a:custGeom>
                <a:avLst/>
                <a:gdLst/>
                <a:ahLst/>
                <a:cxnLst/>
                <a:rect l="l" t="t" r="r" b="b"/>
                <a:pathLst>
                  <a:path w="18748" h="10675" extrusionOk="0">
                    <a:moveTo>
                      <a:pt x="18444" y="1"/>
                    </a:moveTo>
                    <a:lnTo>
                      <a:pt x="18444" y="1"/>
                    </a:lnTo>
                    <a:cubicBezTo>
                      <a:pt x="18328" y="84"/>
                      <a:pt x="18220" y="177"/>
                      <a:pt x="18097" y="246"/>
                    </a:cubicBezTo>
                    <a:cubicBezTo>
                      <a:pt x="15582" y="1670"/>
                      <a:pt x="13072" y="3100"/>
                      <a:pt x="10545" y="4501"/>
                    </a:cubicBezTo>
                    <a:cubicBezTo>
                      <a:pt x="9966" y="4822"/>
                      <a:pt x="9650" y="5236"/>
                      <a:pt x="9686" y="5899"/>
                    </a:cubicBezTo>
                    <a:cubicBezTo>
                      <a:pt x="9684" y="5915"/>
                      <a:pt x="9678" y="5930"/>
                      <a:pt x="9671" y="5943"/>
                    </a:cubicBezTo>
                    <a:cubicBezTo>
                      <a:pt x="9664" y="5949"/>
                      <a:pt x="9655" y="5952"/>
                      <a:pt x="9645" y="5952"/>
                    </a:cubicBezTo>
                    <a:cubicBezTo>
                      <a:pt x="9641" y="5952"/>
                      <a:pt x="9637" y="5951"/>
                      <a:pt x="9633" y="5950"/>
                    </a:cubicBezTo>
                    <a:cubicBezTo>
                      <a:pt x="9378" y="5750"/>
                      <a:pt x="9117" y="5663"/>
                      <a:pt x="8851" y="5663"/>
                    </a:cubicBezTo>
                    <a:cubicBezTo>
                      <a:pt x="8606" y="5663"/>
                      <a:pt x="8357" y="5736"/>
                      <a:pt x="8105" y="5863"/>
                    </a:cubicBezTo>
                    <a:cubicBezTo>
                      <a:pt x="8069" y="5894"/>
                      <a:pt x="8036" y="5930"/>
                      <a:pt x="7995" y="5953"/>
                    </a:cubicBezTo>
                    <a:cubicBezTo>
                      <a:pt x="5460" y="7386"/>
                      <a:pt x="2923" y="8816"/>
                      <a:pt x="385" y="10243"/>
                    </a:cubicBezTo>
                    <a:cubicBezTo>
                      <a:pt x="306" y="10288"/>
                      <a:pt x="225" y="10363"/>
                      <a:pt x="131" y="10363"/>
                    </a:cubicBezTo>
                    <a:cubicBezTo>
                      <a:pt x="90" y="10363"/>
                      <a:pt x="47" y="10348"/>
                      <a:pt x="0" y="10310"/>
                    </a:cubicBezTo>
                    <a:lnTo>
                      <a:pt x="0" y="10310"/>
                    </a:lnTo>
                    <a:cubicBezTo>
                      <a:pt x="76" y="10565"/>
                      <a:pt x="175" y="10674"/>
                      <a:pt x="325" y="10674"/>
                    </a:cubicBezTo>
                    <a:cubicBezTo>
                      <a:pt x="428" y="10674"/>
                      <a:pt x="554" y="10623"/>
                      <a:pt x="713" y="10531"/>
                    </a:cubicBezTo>
                    <a:cubicBezTo>
                      <a:pt x="3091" y="9165"/>
                      <a:pt x="5490" y="7831"/>
                      <a:pt x="7878" y="6482"/>
                    </a:cubicBezTo>
                    <a:cubicBezTo>
                      <a:pt x="8105" y="6354"/>
                      <a:pt x="8331" y="6289"/>
                      <a:pt x="8562" y="6289"/>
                    </a:cubicBezTo>
                    <a:cubicBezTo>
                      <a:pt x="8727" y="6289"/>
                      <a:pt x="8894" y="6323"/>
                      <a:pt x="9065" y="6390"/>
                    </a:cubicBezTo>
                    <a:cubicBezTo>
                      <a:pt x="9133" y="6417"/>
                      <a:pt x="9208" y="6429"/>
                      <a:pt x="9288" y="6429"/>
                    </a:cubicBezTo>
                    <a:cubicBezTo>
                      <a:pt x="9738" y="6429"/>
                      <a:pt x="10318" y="6038"/>
                      <a:pt x="10382" y="5625"/>
                    </a:cubicBezTo>
                    <a:cubicBezTo>
                      <a:pt x="10447" y="5204"/>
                      <a:pt x="10656" y="4911"/>
                      <a:pt x="11037" y="4697"/>
                    </a:cubicBezTo>
                    <a:cubicBezTo>
                      <a:pt x="13445" y="3350"/>
                      <a:pt x="15845" y="1986"/>
                      <a:pt x="18250" y="634"/>
                    </a:cubicBezTo>
                    <a:cubicBezTo>
                      <a:pt x="18534" y="474"/>
                      <a:pt x="18748" y="325"/>
                      <a:pt x="18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9"/>
              <p:cNvSpPr/>
              <p:nvPr/>
            </p:nvSpPr>
            <p:spPr>
              <a:xfrm>
                <a:off x="4126125" y="4964025"/>
                <a:ext cx="131025" cy="77350"/>
              </a:xfrm>
              <a:custGeom>
                <a:avLst/>
                <a:gdLst/>
                <a:ahLst/>
                <a:cxnLst/>
                <a:rect l="l" t="t" r="r" b="b"/>
                <a:pathLst>
                  <a:path w="5241" h="3094" extrusionOk="0">
                    <a:moveTo>
                      <a:pt x="4788" y="0"/>
                    </a:moveTo>
                    <a:cubicBezTo>
                      <a:pt x="4714" y="0"/>
                      <a:pt x="4647" y="40"/>
                      <a:pt x="4585" y="75"/>
                    </a:cubicBezTo>
                    <a:cubicBezTo>
                      <a:pt x="3148" y="886"/>
                      <a:pt x="1712" y="1697"/>
                      <a:pt x="276" y="2509"/>
                    </a:cubicBezTo>
                    <a:cubicBezTo>
                      <a:pt x="109" y="2603"/>
                      <a:pt x="1" y="2705"/>
                      <a:pt x="128" y="2926"/>
                    </a:cubicBezTo>
                    <a:cubicBezTo>
                      <a:pt x="196" y="3046"/>
                      <a:pt x="263" y="3094"/>
                      <a:pt x="343" y="3094"/>
                    </a:cubicBezTo>
                    <a:cubicBezTo>
                      <a:pt x="403" y="3094"/>
                      <a:pt x="471" y="3066"/>
                      <a:pt x="551" y="3021"/>
                    </a:cubicBezTo>
                    <a:cubicBezTo>
                      <a:pt x="1999" y="2199"/>
                      <a:pt x="3452" y="1385"/>
                      <a:pt x="4910" y="580"/>
                    </a:cubicBezTo>
                    <a:cubicBezTo>
                      <a:pt x="5240" y="397"/>
                      <a:pt x="5063" y="235"/>
                      <a:pt x="4957" y="75"/>
                    </a:cubicBezTo>
                    <a:cubicBezTo>
                      <a:pt x="4896" y="20"/>
                      <a:pt x="4840" y="0"/>
                      <a:pt x="4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9"/>
              <p:cNvSpPr/>
              <p:nvPr/>
            </p:nvSpPr>
            <p:spPr>
              <a:xfrm>
                <a:off x="4256900" y="5170275"/>
                <a:ext cx="173725" cy="99350"/>
              </a:xfrm>
              <a:custGeom>
                <a:avLst/>
                <a:gdLst/>
                <a:ahLst/>
                <a:cxnLst/>
                <a:rect l="l" t="t" r="r" b="b"/>
                <a:pathLst>
                  <a:path w="6949" h="3974" extrusionOk="0">
                    <a:moveTo>
                      <a:pt x="6720" y="1"/>
                    </a:moveTo>
                    <a:cubicBezTo>
                      <a:pt x="6585" y="1"/>
                      <a:pt x="6476" y="85"/>
                      <a:pt x="6367" y="146"/>
                    </a:cubicBezTo>
                    <a:cubicBezTo>
                      <a:pt x="4361" y="1269"/>
                      <a:pt x="2361" y="2400"/>
                      <a:pt x="365" y="3537"/>
                    </a:cubicBezTo>
                    <a:cubicBezTo>
                      <a:pt x="253" y="3601"/>
                      <a:pt x="0" y="3634"/>
                      <a:pt x="126" y="3863"/>
                    </a:cubicBezTo>
                    <a:cubicBezTo>
                      <a:pt x="171" y="3945"/>
                      <a:pt x="218" y="3974"/>
                      <a:pt x="265" y="3974"/>
                    </a:cubicBezTo>
                    <a:cubicBezTo>
                      <a:pt x="355" y="3974"/>
                      <a:pt x="445" y="3869"/>
                      <a:pt x="520" y="3827"/>
                    </a:cubicBezTo>
                    <a:cubicBezTo>
                      <a:pt x="1696" y="3171"/>
                      <a:pt x="2870" y="2511"/>
                      <a:pt x="4043" y="1850"/>
                    </a:cubicBezTo>
                    <a:cubicBezTo>
                      <a:pt x="4899" y="1367"/>
                      <a:pt x="5752" y="879"/>
                      <a:pt x="6608" y="396"/>
                    </a:cubicBezTo>
                    <a:cubicBezTo>
                      <a:pt x="6758" y="311"/>
                      <a:pt x="6948" y="252"/>
                      <a:pt x="6805" y="12"/>
                    </a:cubicBezTo>
                    <a:cubicBezTo>
                      <a:pt x="6776" y="4"/>
                      <a:pt x="6747" y="1"/>
                      <a:pt x="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9"/>
              <p:cNvSpPr/>
              <p:nvPr/>
            </p:nvSpPr>
            <p:spPr>
              <a:xfrm>
                <a:off x="4246000" y="5146850"/>
                <a:ext cx="171725" cy="99425"/>
              </a:xfrm>
              <a:custGeom>
                <a:avLst/>
                <a:gdLst/>
                <a:ahLst/>
                <a:cxnLst/>
                <a:rect l="l" t="t" r="r" b="b"/>
                <a:pathLst>
                  <a:path w="6869" h="3977" extrusionOk="0">
                    <a:moveTo>
                      <a:pt x="6614" y="0"/>
                    </a:moveTo>
                    <a:cubicBezTo>
                      <a:pt x="6535" y="0"/>
                      <a:pt x="6459" y="89"/>
                      <a:pt x="6386" y="130"/>
                    </a:cubicBezTo>
                    <a:cubicBezTo>
                      <a:pt x="4781" y="1020"/>
                      <a:pt x="3178" y="1914"/>
                      <a:pt x="1576" y="2812"/>
                    </a:cubicBezTo>
                    <a:cubicBezTo>
                      <a:pt x="1080" y="3090"/>
                      <a:pt x="592" y="3385"/>
                      <a:pt x="66" y="3691"/>
                    </a:cubicBezTo>
                    <a:lnTo>
                      <a:pt x="64" y="3691"/>
                    </a:lnTo>
                    <a:cubicBezTo>
                      <a:pt x="6" y="3740"/>
                      <a:pt x="1" y="3828"/>
                      <a:pt x="64" y="3917"/>
                    </a:cubicBezTo>
                    <a:cubicBezTo>
                      <a:pt x="96" y="3961"/>
                      <a:pt x="132" y="3977"/>
                      <a:pt x="168" y="3977"/>
                    </a:cubicBezTo>
                    <a:cubicBezTo>
                      <a:pt x="218" y="3977"/>
                      <a:pt x="270" y="3946"/>
                      <a:pt x="317" y="3922"/>
                    </a:cubicBezTo>
                    <a:cubicBezTo>
                      <a:pt x="610" y="3763"/>
                      <a:pt x="900" y="3600"/>
                      <a:pt x="1188" y="3437"/>
                    </a:cubicBezTo>
                    <a:cubicBezTo>
                      <a:pt x="2982" y="2428"/>
                      <a:pt x="4772" y="1415"/>
                      <a:pt x="6562" y="401"/>
                    </a:cubicBezTo>
                    <a:cubicBezTo>
                      <a:pt x="6671" y="339"/>
                      <a:pt x="6869" y="288"/>
                      <a:pt x="6742" y="92"/>
                    </a:cubicBezTo>
                    <a:cubicBezTo>
                      <a:pt x="6698" y="24"/>
                      <a:pt x="6656" y="0"/>
                      <a:pt x="6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9"/>
              <p:cNvSpPr/>
              <p:nvPr/>
            </p:nvSpPr>
            <p:spPr>
              <a:xfrm>
                <a:off x="4270900" y="5192550"/>
                <a:ext cx="173200" cy="99100"/>
              </a:xfrm>
              <a:custGeom>
                <a:avLst/>
                <a:gdLst/>
                <a:ahLst/>
                <a:cxnLst/>
                <a:rect l="l" t="t" r="r" b="b"/>
                <a:pathLst>
                  <a:path w="6928" h="3964" extrusionOk="0">
                    <a:moveTo>
                      <a:pt x="6659" y="1"/>
                    </a:moveTo>
                    <a:cubicBezTo>
                      <a:pt x="6564" y="1"/>
                      <a:pt x="6485" y="97"/>
                      <a:pt x="6410" y="138"/>
                    </a:cubicBezTo>
                    <a:cubicBezTo>
                      <a:pt x="4403" y="1261"/>
                      <a:pt x="2398" y="2388"/>
                      <a:pt x="396" y="3521"/>
                    </a:cubicBezTo>
                    <a:cubicBezTo>
                      <a:pt x="260" y="3599"/>
                      <a:pt x="0" y="3665"/>
                      <a:pt x="136" y="3884"/>
                    </a:cubicBezTo>
                    <a:cubicBezTo>
                      <a:pt x="171" y="3942"/>
                      <a:pt x="212" y="3964"/>
                      <a:pt x="256" y="3964"/>
                    </a:cubicBezTo>
                    <a:cubicBezTo>
                      <a:pt x="351" y="3964"/>
                      <a:pt x="457" y="3860"/>
                      <a:pt x="544" y="3812"/>
                    </a:cubicBezTo>
                    <a:cubicBezTo>
                      <a:pt x="1748" y="3138"/>
                      <a:pt x="2952" y="2463"/>
                      <a:pt x="4156" y="1788"/>
                    </a:cubicBezTo>
                    <a:cubicBezTo>
                      <a:pt x="4958" y="1337"/>
                      <a:pt x="5762" y="889"/>
                      <a:pt x="6560" y="433"/>
                    </a:cubicBezTo>
                    <a:cubicBezTo>
                      <a:pt x="6695" y="356"/>
                      <a:pt x="6928" y="316"/>
                      <a:pt x="6778" y="52"/>
                    </a:cubicBezTo>
                    <a:cubicBezTo>
                      <a:pt x="6735" y="15"/>
                      <a:pt x="6696" y="1"/>
                      <a:pt x="6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9"/>
              <p:cNvSpPr/>
              <p:nvPr/>
            </p:nvSpPr>
            <p:spPr>
              <a:xfrm>
                <a:off x="4232250" y="5140450"/>
                <a:ext cx="149775" cy="82350"/>
              </a:xfrm>
              <a:custGeom>
                <a:avLst/>
                <a:gdLst/>
                <a:ahLst/>
                <a:cxnLst/>
                <a:rect l="l" t="t" r="r" b="b"/>
                <a:pathLst>
                  <a:path w="5991" h="3294" extrusionOk="0">
                    <a:moveTo>
                      <a:pt x="5599" y="1"/>
                    </a:moveTo>
                    <a:cubicBezTo>
                      <a:pt x="5532" y="1"/>
                      <a:pt x="5465" y="8"/>
                      <a:pt x="5397" y="25"/>
                    </a:cubicBezTo>
                    <a:cubicBezTo>
                      <a:pt x="3713" y="976"/>
                      <a:pt x="2031" y="1927"/>
                      <a:pt x="347" y="2879"/>
                    </a:cubicBezTo>
                    <a:cubicBezTo>
                      <a:pt x="219" y="2953"/>
                      <a:pt x="1" y="3009"/>
                      <a:pt x="116" y="3211"/>
                    </a:cubicBezTo>
                    <a:cubicBezTo>
                      <a:pt x="151" y="3271"/>
                      <a:pt x="193" y="3293"/>
                      <a:pt x="238" y="3293"/>
                    </a:cubicBezTo>
                    <a:cubicBezTo>
                      <a:pt x="322" y="3293"/>
                      <a:pt x="415" y="3217"/>
                      <a:pt x="489" y="3176"/>
                    </a:cubicBezTo>
                    <a:cubicBezTo>
                      <a:pt x="2323" y="2139"/>
                      <a:pt x="4156" y="1101"/>
                      <a:pt x="5990" y="61"/>
                    </a:cubicBezTo>
                    <a:cubicBezTo>
                      <a:pt x="5861" y="28"/>
                      <a:pt x="5731" y="1"/>
                      <a:pt x="5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9"/>
              <p:cNvSpPr/>
              <p:nvPr/>
            </p:nvSpPr>
            <p:spPr>
              <a:xfrm>
                <a:off x="4218550" y="5121900"/>
                <a:ext cx="133175" cy="78650"/>
              </a:xfrm>
              <a:custGeom>
                <a:avLst/>
                <a:gdLst/>
                <a:ahLst/>
                <a:cxnLst/>
                <a:rect l="l" t="t" r="r" b="b"/>
                <a:pathLst>
                  <a:path w="5327" h="3146" extrusionOk="0">
                    <a:moveTo>
                      <a:pt x="5129" y="1"/>
                    </a:moveTo>
                    <a:cubicBezTo>
                      <a:pt x="4153" y="562"/>
                      <a:pt x="3176" y="1120"/>
                      <a:pt x="2200" y="1677"/>
                    </a:cubicBezTo>
                    <a:cubicBezTo>
                      <a:pt x="1553" y="2045"/>
                      <a:pt x="904" y="2410"/>
                      <a:pt x="256" y="2778"/>
                    </a:cubicBezTo>
                    <a:cubicBezTo>
                      <a:pt x="148" y="2839"/>
                      <a:pt x="1" y="2886"/>
                      <a:pt x="104" y="3058"/>
                    </a:cubicBezTo>
                    <a:cubicBezTo>
                      <a:pt x="144" y="3123"/>
                      <a:pt x="183" y="3146"/>
                      <a:pt x="223" y="3146"/>
                    </a:cubicBezTo>
                    <a:cubicBezTo>
                      <a:pt x="290" y="3146"/>
                      <a:pt x="357" y="3080"/>
                      <a:pt x="423" y="3047"/>
                    </a:cubicBezTo>
                    <a:cubicBezTo>
                      <a:pt x="549" y="2980"/>
                      <a:pt x="676" y="2915"/>
                      <a:pt x="801" y="2846"/>
                    </a:cubicBezTo>
                    <a:cubicBezTo>
                      <a:pt x="2309" y="2005"/>
                      <a:pt x="3819" y="1164"/>
                      <a:pt x="5326" y="321"/>
                    </a:cubicBezTo>
                    <a:cubicBezTo>
                      <a:pt x="5260" y="214"/>
                      <a:pt x="5194" y="107"/>
                      <a:pt x="5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4154125" y="5007950"/>
                <a:ext cx="132375" cy="78475"/>
              </a:xfrm>
              <a:custGeom>
                <a:avLst/>
                <a:gdLst/>
                <a:ahLst/>
                <a:cxnLst/>
                <a:rect l="l" t="t" r="r" b="b"/>
                <a:pathLst>
                  <a:path w="5295" h="3139" extrusionOk="0">
                    <a:moveTo>
                      <a:pt x="5134" y="0"/>
                    </a:moveTo>
                    <a:cubicBezTo>
                      <a:pt x="3521" y="909"/>
                      <a:pt x="1908" y="1820"/>
                      <a:pt x="295" y="2729"/>
                    </a:cubicBezTo>
                    <a:cubicBezTo>
                      <a:pt x="174" y="2798"/>
                      <a:pt x="0" y="2847"/>
                      <a:pt x="112" y="3039"/>
                    </a:cubicBezTo>
                    <a:cubicBezTo>
                      <a:pt x="155" y="3113"/>
                      <a:pt x="198" y="3139"/>
                      <a:pt x="242" y="3139"/>
                    </a:cubicBezTo>
                    <a:cubicBezTo>
                      <a:pt x="316" y="3139"/>
                      <a:pt x="391" y="3065"/>
                      <a:pt x="465" y="3023"/>
                    </a:cubicBezTo>
                    <a:cubicBezTo>
                      <a:pt x="2075" y="2109"/>
                      <a:pt x="3684" y="1194"/>
                      <a:pt x="5295" y="279"/>
                    </a:cubicBezTo>
                    <a:lnTo>
                      <a:pt x="5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4193225" y="5076775"/>
                <a:ext cx="132275" cy="77325"/>
              </a:xfrm>
              <a:custGeom>
                <a:avLst/>
                <a:gdLst/>
                <a:ahLst/>
                <a:cxnLst/>
                <a:rect l="l" t="t" r="r" b="b"/>
                <a:pathLst>
                  <a:path w="5291" h="3093" extrusionOk="0">
                    <a:moveTo>
                      <a:pt x="5124" y="1"/>
                    </a:moveTo>
                    <a:lnTo>
                      <a:pt x="5124" y="2"/>
                    </a:lnTo>
                    <a:cubicBezTo>
                      <a:pt x="3521" y="901"/>
                      <a:pt x="1920" y="1803"/>
                      <a:pt x="320" y="2707"/>
                    </a:cubicBezTo>
                    <a:cubicBezTo>
                      <a:pt x="207" y="2770"/>
                      <a:pt x="1" y="2817"/>
                      <a:pt x="116" y="3006"/>
                    </a:cubicBezTo>
                    <a:cubicBezTo>
                      <a:pt x="155" y="3070"/>
                      <a:pt x="200" y="3093"/>
                      <a:pt x="248" y="3093"/>
                    </a:cubicBezTo>
                    <a:cubicBezTo>
                      <a:pt x="327" y="3093"/>
                      <a:pt x="412" y="3031"/>
                      <a:pt x="488" y="2987"/>
                    </a:cubicBezTo>
                    <a:lnTo>
                      <a:pt x="5290" y="278"/>
                    </a:lnTo>
                    <a:cubicBezTo>
                      <a:pt x="5236" y="185"/>
                      <a:pt x="5181" y="93"/>
                      <a:pt x="5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9"/>
              <p:cNvSpPr/>
              <p:nvPr/>
            </p:nvSpPr>
            <p:spPr>
              <a:xfrm>
                <a:off x="4166650" y="5030425"/>
                <a:ext cx="132375" cy="78625"/>
              </a:xfrm>
              <a:custGeom>
                <a:avLst/>
                <a:gdLst/>
                <a:ahLst/>
                <a:cxnLst/>
                <a:rect l="l" t="t" r="r" b="b"/>
                <a:pathLst>
                  <a:path w="5295" h="3145" extrusionOk="0">
                    <a:moveTo>
                      <a:pt x="5140" y="0"/>
                    </a:moveTo>
                    <a:cubicBezTo>
                      <a:pt x="4509" y="363"/>
                      <a:pt x="3877" y="723"/>
                      <a:pt x="3245" y="1081"/>
                    </a:cubicBezTo>
                    <a:cubicBezTo>
                      <a:pt x="2267" y="1634"/>
                      <a:pt x="1286" y="2181"/>
                      <a:pt x="312" y="2740"/>
                    </a:cubicBezTo>
                    <a:cubicBezTo>
                      <a:pt x="205" y="2800"/>
                      <a:pt x="0" y="2849"/>
                      <a:pt x="116" y="3046"/>
                    </a:cubicBezTo>
                    <a:cubicBezTo>
                      <a:pt x="158" y="3119"/>
                      <a:pt x="201" y="3145"/>
                      <a:pt x="244" y="3145"/>
                    </a:cubicBezTo>
                    <a:cubicBezTo>
                      <a:pt x="321" y="3145"/>
                      <a:pt x="398" y="3062"/>
                      <a:pt x="471" y="3023"/>
                    </a:cubicBezTo>
                    <a:cubicBezTo>
                      <a:pt x="792" y="2853"/>
                      <a:pt x="1113" y="2681"/>
                      <a:pt x="1429" y="2501"/>
                    </a:cubicBezTo>
                    <a:cubicBezTo>
                      <a:pt x="2717" y="1761"/>
                      <a:pt x="4006" y="1021"/>
                      <a:pt x="5294" y="280"/>
                    </a:cubicBez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9"/>
              <p:cNvSpPr/>
              <p:nvPr/>
            </p:nvSpPr>
            <p:spPr>
              <a:xfrm>
                <a:off x="4180700" y="5052975"/>
                <a:ext cx="132075" cy="78225"/>
              </a:xfrm>
              <a:custGeom>
                <a:avLst/>
                <a:gdLst/>
                <a:ahLst/>
                <a:cxnLst/>
                <a:rect l="l" t="t" r="r" b="b"/>
                <a:pathLst>
                  <a:path w="5283" h="3129" extrusionOk="0">
                    <a:moveTo>
                      <a:pt x="5084" y="0"/>
                    </a:moveTo>
                    <a:cubicBezTo>
                      <a:pt x="5018" y="45"/>
                      <a:pt x="4954" y="93"/>
                      <a:pt x="4887" y="132"/>
                    </a:cubicBezTo>
                    <a:cubicBezTo>
                      <a:pt x="3374" y="989"/>
                      <a:pt x="1862" y="1849"/>
                      <a:pt x="352" y="2710"/>
                    </a:cubicBezTo>
                    <a:cubicBezTo>
                      <a:pt x="225" y="2784"/>
                      <a:pt x="1" y="2851"/>
                      <a:pt x="118" y="3042"/>
                    </a:cubicBezTo>
                    <a:cubicBezTo>
                      <a:pt x="156" y="3105"/>
                      <a:pt x="199" y="3128"/>
                      <a:pt x="244" y="3128"/>
                    </a:cubicBezTo>
                    <a:cubicBezTo>
                      <a:pt x="336" y="3128"/>
                      <a:pt x="437" y="3033"/>
                      <a:pt x="522" y="2986"/>
                    </a:cubicBezTo>
                    <a:cubicBezTo>
                      <a:pt x="2109" y="2100"/>
                      <a:pt x="3695" y="1212"/>
                      <a:pt x="5282" y="325"/>
                    </a:cubicBezTo>
                    <a:lnTo>
                      <a:pt x="5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4205500" y="5099400"/>
                <a:ext cx="132575" cy="78575"/>
              </a:xfrm>
              <a:custGeom>
                <a:avLst/>
                <a:gdLst/>
                <a:ahLst/>
                <a:cxnLst/>
                <a:rect l="l" t="t" r="r" b="b"/>
                <a:pathLst>
                  <a:path w="5303" h="3143" extrusionOk="0">
                    <a:moveTo>
                      <a:pt x="5143" y="0"/>
                    </a:moveTo>
                    <a:cubicBezTo>
                      <a:pt x="4895" y="142"/>
                      <a:pt x="4649" y="285"/>
                      <a:pt x="4401" y="426"/>
                    </a:cubicBezTo>
                    <a:cubicBezTo>
                      <a:pt x="3051" y="1186"/>
                      <a:pt x="1699" y="1945"/>
                      <a:pt x="352" y="2716"/>
                    </a:cubicBezTo>
                    <a:cubicBezTo>
                      <a:pt x="243" y="2779"/>
                      <a:pt x="0" y="2814"/>
                      <a:pt x="121" y="3048"/>
                    </a:cubicBezTo>
                    <a:cubicBezTo>
                      <a:pt x="158" y="3118"/>
                      <a:pt x="198" y="3142"/>
                      <a:pt x="240" y="3142"/>
                    </a:cubicBezTo>
                    <a:cubicBezTo>
                      <a:pt x="305" y="3142"/>
                      <a:pt x="373" y="3085"/>
                      <a:pt x="437" y="3048"/>
                    </a:cubicBezTo>
                    <a:lnTo>
                      <a:pt x="5303" y="273"/>
                    </a:lnTo>
                    <a:cubicBezTo>
                      <a:pt x="5250" y="182"/>
                      <a:pt x="5196" y="91"/>
                      <a:pt x="5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4141175" y="4989775"/>
                <a:ext cx="125450" cy="74000"/>
              </a:xfrm>
              <a:custGeom>
                <a:avLst/>
                <a:gdLst/>
                <a:ahLst/>
                <a:cxnLst/>
                <a:rect l="l" t="t" r="r" b="b"/>
                <a:pathLst>
                  <a:path w="5018" h="2960" extrusionOk="0">
                    <a:moveTo>
                      <a:pt x="4795" y="1"/>
                    </a:moveTo>
                    <a:cubicBezTo>
                      <a:pt x="4703" y="1"/>
                      <a:pt x="4607" y="119"/>
                      <a:pt x="4534" y="159"/>
                    </a:cubicBezTo>
                    <a:cubicBezTo>
                      <a:pt x="3233" y="876"/>
                      <a:pt x="1938" y="1608"/>
                      <a:pt x="643" y="2336"/>
                    </a:cubicBezTo>
                    <a:cubicBezTo>
                      <a:pt x="465" y="2437"/>
                      <a:pt x="292" y="2548"/>
                      <a:pt x="116" y="2655"/>
                    </a:cubicBezTo>
                    <a:lnTo>
                      <a:pt x="114" y="2655"/>
                    </a:lnTo>
                    <a:cubicBezTo>
                      <a:pt x="0" y="2723"/>
                      <a:pt x="35" y="2818"/>
                      <a:pt x="97" y="2893"/>
                    </a:cubicBezTo>
                    <a:cubicBezTo>
                      <a:pt x="137" y="2941"/>
                      <a:pt x="175" y="2959"/>
                      <a:pt x="211" y="2959"/>
                    </a:cubicBezTo>
                    <a:cubicBezTo>
                      <a:pt x="291" y="2959"/>
                      <a:pt x="361" y="2873"/>
                      <a:pt x="423" y="2838"/>
                    </a:cubicBezTo>
                    <a:cubicBezTo>
                      <a:pt x="1846" y="2043"/>
                      <a:pt x="3266" y="1248"/>
                      <a:pt x="4687" y="450"/>
                    </a:cubicBezTo>
                    <a:cubicBezTo>
                      <a:pt x="4824" y="372"/>
                      <a:pt x="5018" y="282"/>
                      <a:pt x="4922" y="103"/>
                    </a:cubicBezTo>
                    <a:cubicBezTo>
                      <a:pt x="4882" y="28"/>
                      <a:pt x="4839" y="1"/>
                      <a:pt x="4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4239150" y="4912750"/>
                <a:ext cx="157775" cy="231950"/>
              </a:xfrm>
              <a:custGeom>
                <a:avLst/>
                <a:gdLst/>
                <a:ahLst/>
                <a:cxnLst/>
                <a:rect l="l" t="t" r="r" b="b"/>
                <a:pathLst>
                  <a:path w="6311" h="9278" extrusionOk="0">
                    <a:moveTo>
                      <a:pt x="1152" y="1"/>
                    </a:moveTo>
                    <a:cubicBezTo>
                      <a:pt x="748" y="182"/>
                      <a:pt x="361" y="393"/>
                      <a:pt x="0" y="651"/>
                    </a:cubicBezTo>
                    <a:cubicBezTo>
                      <a:pt x="846" y="2407"/>
                      <a:pt x="1811" y="4240"/>
                      <a:pt x="2915" y="6121"/>
                    </a:cubicBezTo>
                    <a:cubicBezTo>
                      <a:pt x="3452" y="7036"/>
                      <a:pt x="3992" y="7915"/>
                      <a:pt x="4533" y="8758"/>
                    </a:cubicBezTo>
                    <a:cubicBezTo>
                      <a:pt x="4819" y="9096"/>
                      <a:pt x="5232" y="9278"/>
                      <a:pt x="5654" y="9278"/>
                    </a:cubicBezTo>
                    <a:cubicBezTo>
                      <a:pt x="5876" y="9278"/>
                      <a:pt x="6101" y="9227"/>
                      <a:pt x="6310" y="9123"/>
                    </a:cubicBezTo>
                    <a:cubicBezTo>
                      <a:pt x="4589" y="6080"/>
                      <a:pt x="2870" y="3038"/>
                      <a:pt x="1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Shape 872"/>
        <p:cNvGrpSpPr/>
        <p:nvPr/>
      </p:nvGrpSpPr>
      <p:grpSpPr>
        <a:xfrm>
          <a:off x="0" y="0"/>
          <a:ext cx="0" cy="0"/>
          <a:chOff x="0" y="0"/>
          <a:chExt cx="0" cy="0"/>
        </a:xfrm>
      </p:grpSpPr>
      <p:sp>
        <p:nvSpPr>
          <p:cNvPr id="873" name="Google Shape;873;p39"/>
          <p:cNvSpPr txBox="1">
            <a:spLocks noGrp="1"/>
          </p:cNvSpPr>
          <p:nvPr>
            <p:ph type="title"/>
          </p:nvPr>
        </p:nvSpPr>
        <p:spPr>
          <a:xfrm>
            <a:off x="1986899" y="563757"/>
            <a:ext cx="5149500" cy="9036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dirty="0"/>
              <a:t>QUEL GENRE ?  </a:t>
            </a:r>
            <a:endParaRPr sz="5400" dirty="0"/>
          </a:p>
        </p:txBody>
      </p:sp>
      <p:sp>
        <p:nvSpPr>
          <p:cNvPr id="874" name="Google Shape;874;p39"/>
          <p:cNvSpPr txBox="1">
            <a:spLocks noGrp="1"/>
          </p:cNvSpPr>
          <p:nvPr>
            <p:ph type="subTitle" idx="1"/>
          </p:nvPr>
        </p:nvSpPr>
        <p:spPr>
          <a:xfrm>
            <a:off x="375894" y="1599213"/>
            <a:ext cx="7950350" cy="62496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r-FR" sz="2000" b="1" dirty="0">
                <a:solidFill>
                  <a:srgbClr val="FFFF00"/>
                </a:solidFill>
              </a:rPr>
              <a:t>FÉMININ</a:t>
            </a:r>
            <a:r>
              <a:rPr lang="fr-FR" sz="2000" dirty="0"/>
              <a:t>   </a:t>
            </a:r>
            <a:r>
              <a:rPr lang="fr-FR" dirty="0"/>
              <a:t>                       </a:t>
            </a:r>
            <a:r>
              <a:rPr lang="fr-FR" sz="2000" b="1" dirty="0">
                <a:solidFill>
                  <a:srgbClr val="FFFF00"/>
                </a:solidFill>
              </a:rPr>
              <a:t>MASCULIN                    PLURIEL            </a:t>
            </a:r>
            <a:endParaRPr sz="2000" b="1" dirty="0">
              <a:solidFill>
                <a:srgbClr val="FFFF00"/>
              </a:solidFill>
            </a:endParaRPr>
          </a:p>
        </p:txBody>
      </p:sp>
      <p:sp>
        <p:nvSpPr>
          <p:cNvPr id="875" name="Google Shape;875;p39"/>
          <p:cNvSpPr/>
          <p:nvPr/>
        </p:nvSpPr>
        <p:spPr>
          <a:xfrm>
            <a:off x="361650" y="18087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9"/>
          <p:cNvSpPr/>
          <p:nvPr/>
        </p:nvSpPr>
        <p:spPr>
          <a:xfrm>
            <a:off x="5195710" y="45325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9"/>
          <p:cNvSpPr/>
          <p:nvPr/>
        </p:nvSpPr>
        <p:spPr>
          <a:xfrm>
            <a:off x="8620711" y="5633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9"/>
          <p:cNvSpPr/>
          <p:nvPr/>
        </p:nvSpPr>
        <p:spPr>
          <a:xfrm>
            <a:off x="1593286" y="1317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9"/>
          <p:cNvSpPr/>
          <p:nvPr/>
        </p:nvSpPr>
        <p:spPr>
          <a:xfrm>
            <a:off x="2836410" y="51120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9"/>
          <p:cNvSpPr/>
          <p:nvPr/>
        </p:nvSpPr>
        <p:spPr>
          <a:xfrm>
            <a:off x="5032586" y="7927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9"/>
          <p:cNvSpPr/>
          <p:nvPr/>
        </p:nvSpPr>
        <p:spPr>
          <a:xfrm>
            <a:off x="7931436" y="2417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9"/>
          <p:cNvSpPr/>
          <p:nvPr/>
        </p:nvSpPr>
        <p:spPr>
          <a:xfrm>
            <a:off x="8430775" y="42243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9"/>
          <p:cNvSpPr/>
          <p:nvPr/>
        </p:nvSpPr>
        <p:spPr>
          <a:xfrm>
            <a:off x="6324261" y="40562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9"/>
          <p:cNvSpPr/>
          <p:nvPr/>
        </p:nvSpPr>
        <p:spPr>
          <a:xfrm>
            <a:off x="3742011" y="4224361"/>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9"/>
          <p:cNvSpPr/>
          <p:nvPr/>
        </p:nvSpPr>
        <p:spPr>
          <a:xfrm>
            <a:off x="253631" y="377428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9"/>
          <p:cNvSpPr/>
          <p:nvPr/>
        </p:nvSpPr>
        <p:spPr>
          <a:xfrm>
            <a:off x="600111" y="43878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9"/>
          <p:cNvSpPr/>
          <p:nvPr/>
        </p:nvSpPr>
        <p:spPr>
          <a:xfrm>
            <a:off x="7146750" y="4816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9"/>
          <p:cNvSpPr/>
          <p:nvPr/>
        </p:nvSpPr>
        <p:spPr>
          <a:xfrm>
            <a:off x="166272" y="312072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 name="Google Shape;911;p39"/>
          <p:cNvGrpSpPr/>
          <p:nvPr/>
        </p:nvGrpSpPr>
        <p:grpSpPr>
          <a:xfrm>
            <a:off x="8507753" y="3715815"/>
            <a:ext cx="401843" cy="451851"/>
            <a:chOff x="4939300" y="1652975"/>
            <a:chExt cx="232750" cy="261700"/>
          </a:xfrm>
        </p:grpSpPr>
        <p:sp>
          <p:nvSpPr>
            <p:cNvPr id="912" name="Google Shape;912;p39"/>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 name="Google Shape;913;p39"/>
            <p:cNvGrpSpPr/>
            <p:nvPr/>
          </p:nvGrpSpPr>
          <p:grpSpPr>
            <a:xfrm>
              <a:off x="4939300" y="1652975"/>
              <a:ext cx="232750" cy="261700"/>
              <a:chOff x="6502250" y="3421225"/>
              <a:chExt cx="232750" cy="261700"/>
            </a:xfrm>
          </p:grpSpPr>
          <p:sp>
            <p:nvSpPr>
              <p:cNvPr id="914" name="Google Shape;914;p39"/>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9"/>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9"/>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9"/>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 name="Google Shape;918;p39"/>
          <p:cNvGrpSpPr/>
          <p:nvPr/>
        </p:nvGrpSpPr>
        <p:grpSpPr>
          <a:xfrm rot="899875">
            <a:off x="480924" y="401147"/>
            <a:ext cx="833304" cy="1031567"/>
            <a:chOff x="422913" y="3190100"/>
            <a:chExt cx="1042775" cy="1290875"/>
          </a:xfrm>
        </p:grpSpPr>
        <p:sp>
          <p:nvSpPr>
            <p:cNvPr id="919" name="Google Shape;919;p39"/>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9"/>
            <p:cNvGrpSpPr/>
            <p:nvPr/>
          </p:nvGrpSpPr>
          <p:grpSpPr>
            <a:xfrm>
              <a:off x="423163" y="3190100"/>
              <a:ext cx="1042275" cy="1290875"/>
              <a:chOff x="235350" y="1473125"/>
              <a:chExt cx="1042275" cy="1290875"/>
            </a:xfrm>
          </p:grpSpPr>
          <p:sp>
            <p:nvSpPr>
              <p:cNvPr id="921" name="Google Shape;921;p39"/>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9"/>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9"/>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9"/>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9"/>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26" name="Google Shape;926;p39"/>
          <p:cNvCxnSpPr>
            <a:cxnSpLocks/>
          </p:cNvCxnSpPr>
          <p:nvPr/>
        </p:nvCxnSpPr>
        <p:spPr>
          <a:xfrm flipV="1">
            <a:off x="6035828" y="2025308"/>
            <a:ext cx="0" cy="439577"/>
          </a:xfrm>
          <a:prstGeom prst="straightConnector1">
            <a:avLst/>
          </a:prstGeom>
          <a:noFill/>
          <a:ln w="19050" cap="flat" cmpd="sng">
            <a:solidFill>
              <a:schemeClr val="dk1"/>
            </a:solidFill>
            <a:prstDash val="solid"/>
            <a:round/>
            <a:headEnd type="none" w="med" len="med"/>
            <a:tailEnd type="none" w="med" len="med"/>
          </a:ln>
        </p:spPr>
      </p:cxnSp>
      <p:sp>
        <p:nvSpPr>
          <p:cNvPr id="11" name="CuadroTexto 10">
            <a:extLst>
              <a:ext uri="{FF2B5EF4-FFF2-40B4-BE49-F238E27FC236}">
                <a16:creationId xmlns:a16="http://schemas.microsoft.com/office/drawing/2014/main" id="{6A3B69B4-0458-61EF-6BA5-F7E2779E7173}"/>
              </a:ext>
            </a:extLst>
          </p:cNvPr>
          <p:cNvSpPr txBox="1"/>
          <p:nvPr/>
        </p:nvSpPr>
        <p:spPr>
          <a:xfrm>
            <a:off x="173570" y="2121613"/>
            <a:ext cx="3118694" cy="2062103"/>
          </a:xfrm>
          <a:prstGeom prst="rect">
            <a:avLst/>
          </a:prstGeom>
          <a:noFill/>
        </p:spPr>
        <p:txBody>
          <a:bodyPr wrap="square" rtlCol="0">
            <a:spAutoFit/>
          </a:bodyPr>
          <a:lstStyle/>
          <a:p>
            <a:r>
              <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rPr>
              <a:t>. Quand le nom du pays se termine par la lettre </a:t>
            </a:r>
            <a:r>
              <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rPr>
              <a:t>« e »</a:t>
            </a:r>
          </a:p>
          <a:p>
            <a:endPar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endParaRPr>
          </a:p>
          <a:p>
            <a:r>
              <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rPr>
              <a:t>Ex: </a:t>
            </a:r>
            <a:r>
              <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rPr>
              <a:t>France, Colombie, Australie, Allemagne, Bolivie, etc.</a:t>
            </a:r>
          </a:p>
          <a:p>
            <a:endPar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endParaRPr>
          </a:p>
          <a:p>
            <a:endPar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endParaRPr>
          </a:p>
        </p:txBody>
      </p:sp>
      <p:sp>
        <p:nvSpPr>
          <p:cNvPr id="12" name="CuadroTexto 11">
            <a:extLst>
              <a:ext uri="{FF2B5EF4-FFF2-40B4-BE49-F238E27FC236}">
                <a16:creationId xmlns:a16="http://schemas.microsoft.com/office/drawing/2014/main" id="{C6B9ECBF-7B6F-150A-78F0-2A20C47CB9CF}"/>
              </a:ext>
            </a:extLst>
          </p:cNvPr>
          <p:cNvSpPr txBox="1"/>
          <p:nvPr/>
        </p:nvSpPr>
        <p:spPr>
          <a:xfrm>
            <a:off x="3136406" y="2169630"/>
            <a:ext cx="3118694" cy="1815882"/>
          </a:xfrm>
          <a:prstGeom prst="rect">
            <a:avLst/>
          </a:prstGeom>
          <a:noFill/>
        </p:spPr>
        <p:txBody>
          <a:bodyPr wrap="square" rtlCol="0">
            <a:spAutoFit/>
          </a:bodyPr>
          <a:lstStyle/>
          <a:p>
            <a:r>
              <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rPr>
              <a:t>. Quand le nom du pays se termine par une autre lettre</a:t>
            </a:r>
            <a:endPar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endParaRPr>
          </a:p>
          <a:p>
            <a:endPar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endParaRPr>
          </a:p>
          <a:p>
            <a:r>
              <a:rPr lang="fr-FR" sz="1600" dirty="0">
                <a:solidFill>
                  <a:srgbClr val="FFFF00"/>
                </a:solidFill>
                <a:latin typeface="ADLaM Display" panose="020F0502020204030204" pitchFamily="2" charset="0"/>
                <a:ea typeface="ADLaM Display" panose="020F0502020204030204" pitchFamily="2" charset="0"/>
                <a:cs typeface="ADLaM Display" panose="020F0502020204030204" pitchFamily="2" charset="0"/>
              </a:rPr>
              <a:t>Ex: </a:t>
            </a:r>
            <a:r>
              <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rPr>
              <a:t>Maroc, Iran, Brésil, Canada, Pérou, etc.</a:t>
            </a:r>
          </a:p>
          <a:p>
            <a:endPar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endParaRPr>
          </a:p>
          <a:p>
            <a:endParaRPr lang="fr-FR" sz="1600" dirty="0">
              <a:solidFill>
                <a:schemeClr val="tx1"/>
              </a:solidFill>
              <a:latin typeface="ADLaM Display" panose="020F0502020204030204" pitchFamily="2" charset="0"/>
              <a:ea typeface="ADLaM Display" panose="020F0502020204030204" pitchFamily="2" charset="0"/>
              <a:cs typeface="ADLaM Display" panose="020F0502020204030204" pitchFamily="2" charset="0"/>
            </a:endParaRPr>
          </a:p>
        </p:txBody>
      </p:sp>
      <p:sp>
        <p:nvSpPr>
          <p:cNvPr id="13" name="CuadroTexto 12">
            <a:extLst>
              <a:ext uri="{FF2B5EF4-FFF2-40B4-BE49-F238E27FC236}">
                <a16:creationId xmlns:a16="http://schemas.microsoft.com/office/drawing/2014/main" id="{596C789F-3638-E0FD-3ECC-A4A04CE9FE10}"/>
              </a:ext>
            </a:extLst>
          </p:cNvPr>
          <p:cNvSpPr txBox="1"/>
          <p:nvPr/>
        </p:nvSpPr>
        <p:spPr>
          <a:xfrm>
            <a:off x="143121" y="3956048"/>
            <a:ext cx="2913224" cy="954107"/>
          </a:xfrm>
          <a:prstGeom prst="rect">
            <a:avLst/>
          </a:prstGeom>
          <a:noFill/>
          <a:ln w="19050">
            <a:solidFill>
              <a:srgbClr val="FFFF00"/>
            </a:solidFill>
          </a:ln>
        </p:spPr>
        <p:txBody>
          <a:bodyPr wrap="square" rtlCol="0">
            <a:spAutoFit/>
          </a:bodyPr>
          <a:lstStyle/>
          <a:p>
            <a:pPr algn="ctr"/>
            <a:r>
              <a:rPr lang="fr-FR" b="1" dirty="0">
                <a:solidFill>
                  <a:schemeClr val="tx1"/>
                </a:solidFill>
                <a:highlight>
                  <a:srgbClr val="808080"/>
                </a:highlight>
              </a:rPr>
              <a:t>Exceptions</a:t>
            </a:r>
          </a:p>
          <a:p>
            <a:pPr algn="ctr"/>
            <a:r>
              <a:rPr lang="fr-FR" b="1" dirty="0">
                <a:solidFill>
                  <a:schemeClr val="tx1">
                    <a:lumMod val="95000"/>
                  </a:schemeClr>
                </a:solidFill>
              </a:rPr>
              <a:t>Belize, Cambodge, Mexique, Mozambique, Suriname et  Zimbabwe.</a:t>
            </a:r>
          </a:p>
        </p:txBody>
      </p:sp>
      <p:sp>
        <p:nvSpPr>
          <p:cNvPr id="14" name="Flecha: a la derecha 13">
            <a:extLst>
              <a:ext uri="{FF2B5EF4-FFF2-40B4-BE49-F238E27FC236}">
                <a16:creationId xmlns:a16="http://schemas.microsoft.com/office/drawing/2014/main" id="{131F4A87-8BD5-C976-1F2E-841A2703EE87}"/>
              </a:ext>
            </a:extLst>
          </p:cNvPr>
          <p:cNvSpPr/>
          <p:nvPr/>
        </p:nvSpPr>
        <p:spPr>
          <a:xfrm>
            <a:off x="2776288" y="4330945"/>
            <a:ext cx="623710" cy="412504"/>
          </a:xfrm>
          <a:prstGeom prst="rightArrow">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fr-FR" b="1" spc="50">
              <a:ln w="9525" cmpd="sng">
                <a:solidFill>
                  <a:schemeClr val="accent1"/>
                </a:solidFill>
                <a:prstDash val="solid"/>
              </a:ln>
              <a:solidFill>
                <a:schemeClr val="tx1"/>
              </a:solidFill>
              <a:effectLst>
                <a:glow rad="38100">
                  <a:schemeClr val="accent1">
                    <a:alpha val="40000"/>
                  </a:schemeClr>
                </a:glow>
              </a:effectLst>
            </a:endParaRPr>
          </a:p>
        </p:txBody>
      </p:sp>
      <p:sp>
        <p:nvSpPr>
          <p:cNvPr id="15" name="CuadroTexto 14">
            <a:extLst>
              <a:ext uri="{FF2B5EF4-FFF2-40B4-BE49-F238E27FC236}">
                <a16:creationId xmlns:a16="http://schemas.microsoft.com/office/drawing/2014/main" id="{1BA57837-9050-E588-2AC4-6F3EB03AE335}"/>
              </a:ext>
            </a:extLst>
          </p:cNvPr>
          <p:cNvSpPr txBox="1"/>
          <p:nvPr/>
        </p:nvSpPr>
        <p:spPr>
          <a:xfrm>
            <a:off x="3513335" y="4290007"/>
            <a:ext cx="1947747" cy="523220"/>
          </a:xfrm>
          <a:prstGeom prst="rect">
            <a:avLst/>
          </a:prstGeom>
          <a:noFill/>
          <a:ln w="19050">
            <a:solidFill>
              <a:srgbClr val="FFFF00"/>
            </a:solidFill>
          </a:ln>
        </p:spPr>
        <p:txBody>
          <a:bodyPr wrap="square" rtlCol="0">
            <a:spAutoFit/>
          </a:bodyPr>
          <a:lstStyle/>
          <a:p>
            <a:r>
              <a:rPr lang="fr-FR" b="1" dirty="0">
                <a:solidFill>
                  <a:schemeClr val="tx1"/>
                </a:solidFill>
              </a:rPr>
              <a:t>Ces pays sont masculins. </a:t>
            </a:r>
          </a:p>
        </p:txBody>
      </p:sp>
      <p:pic>
        <p:nvPicPr>
          <p:cNvPr id="3" name="Imagen 2">
            <a:extLst>
              <a:ext uri="{FF2B5EF4-FFF2-40B4-BE49-F238E27FC236}">
                <a16:creationId xmlns:a16="http://schemas.microsoft.com/office/drawing/2014/main" id="{C7F4D7A8-8545-7848-A900-E15FEC7B8A87}"/>
              </a:ext>
            </a:extLst>
          </p:cNvPr>
          <p:cNvPicPr>
            <a:picLocks noChangeAspect="1"/>
          </p:cNvPicPr>
          <p:nvPr/>
        </p:nvPicPr>
        <p:blipFill>
          <a:blip r:embed="rId3"/>
          <a:stretch>
            <a:fillRect/>
          </a:stretch>
        </p:blipFill>
        <p:spPr>
          <a:xfrm>
            <a:off x="3148357" y="1989784"/>
            <a:ext cx="18290" cy="451143"/>
          </a:xfrm>
          <a:prstGeom prst="rect">
            <a:avLst/>
          </a:prstGeom>
        </p:spPr>
      </p:pic>
      <p:sp>
        <p:nvSpPr>
          <p:cNvPr id="4" name="CuadroTexto 3">
            <a:extLst>
              <a:ext uri="{FF2B5EF4-FFF2-40B4-BE49-F238E27FC236}">
                <a16:creationId xmlns:a16="http://schemas.microsoft.com/office/drawing/2014/main" id="{E696688B-7F6A-8089-6BFF-48C81FFBE2FE}"/>
              </a:ext>
            </a:extLst>
          </p:cNvPr>
          <p:cNvSpPr txBox="1"/>
          <p:nvPr/>
        </p:nvSpPr>
        <p:spPr>
          <a:xfrm>
            <a:off x="6255100" y="2245096"/>
            <a:ext cx="2365610" cy="1169551"/>
          </a:xfrm>
          <a:prstGeom prst="rect">
            <a:avLst/>
          </a:prstGeom>
          <a:noFill/>
        </p:spPr>
        <p:txBody>
          <a:bodyPr wrap="square" rtlCol="0">
            <a:spAutoFit/>
          </a:bodyPr>
          <a:lstStyle/>
          <a:p>
            <a:r>
              <a:rPr lang="fr-FR" dirty="0">
                <a:solidFill>
                  <a:schemeClr val="tx1"/>
                </a:solidFill>
                <a:latin typeface="ADLaM Display" panose="02010000000000000000" pitchFamily="2" charset="0"/>
                <a:ea typeface="ADLaM Display" panose="02010000000000000000" pitchFamily="2" charset="0"/>
                <a:cs typeface="ADLaM Display" panose="02010000000000000000" pitchFamily="2" charset="0"/>
              </a:rPr>
              <a:t>La plupart des pays qui finissent avec </a:t>
            </a:r>
            <a:r>
              <a:rPr lang="fr-FR" b="1"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S </a:t>
            </a:r>
          </a:p>
          <a:p>
            <a:endParaRPr lang="fr-FR" b="1" dirty="0">
              <a:solidFill>
                <a:srgbClr val="FFFF00"/>
              </a:solidFill>
              <a:latin typeface="ADLaM Display" panose="02010000000000000000" pitchFamily="2" charset="0"/>
              <a:ea typeface="ADLaM Display" panose="02010000000000000000" pitchFamily="2" charset="0"/>
              <a:cs typeface="ADLaM Display" panose="02010000000000000000" pitchFamily="2" charset="0"/>
            </a:endParaRPr>
          </a:p>
          <a:p>
            <a:r>
              <a:rPr lang="fr-FR" b="1"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Ex: </a:t>
            </a:r>
            <a:r>
              <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rPr>
              <a:t>États- Unis, Pays-Bas, Philippines.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74"/>
        <p:cNvGrpSpPr/>
        <p:nvPr/>
      </p:nvGrpSpPr>
      <p:grpSpPr>
        <a:xfrm>
          <a:off x="0" y="0"/>
          <a:ext cx="0" cy="0"/>
          <a:chOff x="0" y="0"/>
          <a:chExt cx="0" cy="0"/>
        </a:xfrm>
      </p:grpSpPr>
      <p:sp>
        <p:nvSpPr>
          <p:cNvPr id="1575" name="Google Shape;1575;p50"/>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REVIEW &amp; TEST: FAMILY</a:t>
            </a:r>
            <a:endParaRPr/>
          </a:p>
        </p:txBody>
      </p:sp>
      <p:sp>
        <p:nvSpPr>
          <p:cNvPr id="1576" name="Google Shape;1576;p50"/>
          <p:cNvSpPr/>
          <p:nvPr/>
        </p:nvSpPr>
        <p:spPr>
          <a:xfrm>
            <a:off x="4700300" y="1430536"/>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7" name="Google Shape;1577;p50"/>
          <p:cNvGrpSpPr/>
          <p:nvPr/>
        </p:nvGrpSpPr>
        <p:grpSpPr>
          <a:xfrm>
            <a:off x="4700328" y="1748470"/>
            <a:ext cx="2812145" cy="2022533"/>
            <a:chOff x="1192279" y="1748470"/>
            <a:chExt cx="2812145" cy="2022533"/>
          </a:xfrm>
        </p:grpSpPr>
        <p:grpSp>
          <p:nvGrpSpPr>
            <p:cNvPr id="1578" name="Google Shape;1578;p50"/>
            <p:cNvGrpSpPr/>
            <p:nvPr/>
          </p:nvGrpSpPr>
          <p:grpSpPr>
            <a:xfrm>
              <a:off x="1192279" y="1748470"/>
              <a:ext cx="2812145" cy="2022533"/>
              <a:chOff x="4642350" y="4354525"/>
              <a:chExt cx="1558925" cy="1121200"/>
            </a:xfrm>
          </p:grpSpPr>
          <p:sp>
            <p:nvSpPr>
              <p:cNvPr id="1579" name="Google Shape;1579;p50"/>
              <p:cNvSpPr/>
              <p:nvPr/>
            </p:nvSpPr>
            <p:spPr>
              <a:xfrm>
                <a:off x="5555000" y="4999050"/>
                <a:ext cx="213050" cy="418400"/>
              </a:xfrm>
              <a:custGeom>
                <a:avLst/>
                <a:gdLst/>
                <a:ahLst/>
                <a:cxnLst/>
                <a:rect l="l" t="t" r="r" b="b"/>
                <a:pathLst>
                  <a:path w="8522" h="16736" extrusionOk="0">
                    <a:moveTo>
                      <a:pt x="2087" y="1"/>
                    </a:moveTo>
                    <a:cubicBezTo>
                      <a:pt x="2087" y="1"/>
                      <a:pt x="1" y="8053"/>
                      <a:pt x="103" y="10804"/>
                    </a:cubicBezTo>
                    <a:cubicBezTo>
                      <a:pt x="206" y="13553"/>
                      <a:pt x="469" y="16736"/>
                      <a:pt x="469" y="16736"/>
                    </a:cubicBezTo>
                    <a:lnTo>
                      <a:pt x="5046" y="16414"/>
                    </a:lnTo>
                    <a:cubicBezTo>
                      <a:pt x="5046" y="16414"/>
                      <a:pt x="4721" y="7644"/>
                      <a:pt x="4969" y="6742"/>
                    </a:cubicBezTo>
                    <a:cubicBezTo>
                      <a:pt x="5519" y="4719"/>
                      <a:pt x="8522" y="63"/>
                      <a:pt x="8522" y="63"/>
                    </a:cubicBezTo>
                    <a:lnTo>
                      <a:pt x="2087" y="1"/>
                    </a:ln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0"/>
              <p:cNvSpPr/>
              <p:nvPr/>
            </p:nvSpPr>
            <p:spPr>
              <a:xfrm>
                <a:off x="5542075" y="4990425"/>
                <a:ext cx="236700" cy="373000"/>
              </a:xfrm>
              <a:custGeom>
                <a:avLst/>
                <a:gdLst/>
                <a:ahLst/>
                <a:cxnLst/>
                <a:rect l="l" t="t" r="r" b="b"/>
                <a:pathLst>
                  <a:path w="9468" h="14920" extrusionOk="0">
                    <a:moveTo>
                      <a:pt x="2021" y="0"/>
                    </a:moveTo>
                    <a:cubicBezTo>
                      <a:pt x="2021" y="0"/>
                      <a:pt x="1038" y="4472"/>
                      <a:pt x="851" y="7218"/>
                    </a:cubicBezTo>
                    <a:cubicBezTo>
                      <a:pt x="667" y="9920"/>
                      <a:pt x="1" y="14920"/>
                      <a:pt x="1" y="14920"/>
                    </a:cubicBezTo>
                    <a:lnTo>
                      <a:pt x="5994" y="14605"/>
                    </a:lnTo>
                    <a:cubicBezTo>
                      <a:pt x="5994" y="14605"/>
                      <a:pt x="6961" y="8871"/>
                      <a:pt x="7100" y="7947"/>
                    </a:cubicBezTo>
                    <a:cubicBezTo>
                      <a:pt x="7228" y="7105"/>
                      <a:pt x="7642" y="5443"/>
                      <a:pt x="8359" y="3992"/>
                    </a:cubicBezTo>
                    <a:cubicBezTo>
                      <a:pt x="9254" y="2178"/>
                      <a:pt x="9467" y="378"/>
                      <a:pt x="9467" y="378"/>
                    </a:cubicBezTo>
                    <a:lnTo>
                      <a:pt x="20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0"/>
              <p:cNvSpPr/>
              <p:nvPr/>
            </p:nvSpPr>
            <p:spPr>
              <a:xfrm>
                <a:off x="5536625" y="4985425"/>
                <a:ext cx="247475" cy="383025"/>
              </a:xfrm>
              <a:custGeom>
                <a:avLst/>
                <a:gdLst/>
                <a:ahLst/>
                <a:cxnLst/>
                <a:rect l="l" t="t" r="r" b="b"/>
                <a:pathLst>
                  <a:path w="9899" h="15321" extrusionOk="0">
                    <a:moveTo>
                      <a:pt x="2392" y="398"/>
                    </a:moveTo>
                    <a:lnTo>
                      <a:pt x="9466" y="757"/>
                    </a:lnTo>
                    <a:cubicBezTo>
                      <a:pt x="9383" y="1271"/>
                      <a:pt x="9105" y="2691"/>
                      <a:pt x="8407" y="4108"/>
                    </a:cubicBezTo>
                    <a:cubicBezTo>
                      <a:pt x="7644" y="5652"/>
                      <a:pt x="7246" y="7355"/>
                      <a:pt x="7131" y="8117"/>
                    </a:cubicBezTo>
                    <a:cubicBezTo>
                      <a:pt x="7005" y="8946"/>
                      <a:pt x="6204" y="13709"/>
                      <a:pt x="6049" y="14621"/>
                    </a:cubicBezTo>
                    <a:lnTo>
                      <a:pt x="438" y="14916"/>
                    </a:lnTo>
                    <a:cubicBezTo>
                      <a:pt x="570" y="13906"/>
                      <a:pt x="1100" y="9780"/>
                      <a:pt x="1260" y="7430"/>
                    </a:cubicBezTo>
                    <a:cubicBezTo>
                      <a:pt x="1424" y="5019"/>
                      <a:pt x="2217" y="1216"/>
                      <a:pt x="2392" y="398"/>
                    </a:cubicBezTo>
                    <a:close/>
                    <a:moveTo>
                      <a:pt x="2089" y="1"/>
                    </a:moveTo>
                    <a:lnTo>
                      <a:pt x="2054" y="160"/>
                    </a:lnTo>
                    <a:cubicBezTo>
                      <a:pt x="2044" y="205"/>
                      <a:pt x="1066" y="4677"/>
                      <a:pt x="879" y="7405"/>
                    </a:cubicBezTo>
                    <a:cubicBezTo>
                      <a:pt x="698" y="10069"/>
                      <a:pt x="37" y="15044"/>
                      <a:pt x="30" y="15093"/>
                    </a:cubicBezTo>
                    <a:lnTo>
                      <a:pt x="1" y="15321"/>
                    </a:lnTo>
                    <a:lnTo>
                      <a:pt x="6375" y="14986"/>
                    </a:lnTo>
                    <a:lnTo>
                      <a:pt x="6401" y="14836"/>
                    </a:lnTo>
                    <a:cubicBezTo>
                      <a:pt x="6410" y="14778"/>
                      <a:pt x="7369" y="9091"/>
                      <a:pt x="7508" y="8175"/>
                    </a:cubicBezTo>
                    <a:cubicBezTo>
                      <a:pt x="7620" y="7433"/>
                      <a:pt x="8008" y="5778"/>
                      <a:pt x="8748" y="4276"/>
                    </a:cubicBezTo>
                    <a:cubicBezTo>
                      <a:pt x="9647" y="2454"/>
                      <a:pt x="9867" y="674"/>
                      <a:pt x="9875" y="599"/>
                    </a:cubicBezTo>
                    <a:lnTo>
                      <a:pt x="9899" y="397"/>
                    </a:lnTo>
                    <a:lnTo>
                      <a:pt x="2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0"/>
              <p:cNvSpPr/>
              <p:nvPr/>
            </p:nvSpPr>
            <p:spPr>
              <a:xfrm>
                <a:off x="5578325" y="5001100"/>
                <a:ext cx="45200" cy="357275"/>
              </a:xfrm>
              <a:custGeom>
                <a:avLst/>
                <a:gdLst/>
                <a:ahLst/>
                <a:cxnLst/>
                <a:rect l="l" t="t" r="r" b="b"/>
                <a:pathLst>
                  <a:path w="1808" h="14291" extrusionOk="0">
                    <a:moveTo>
                      <a:pt x="1717" y="0"/>
                    </a:moveTo>
                    <a:cubicBezTo>
                      <a:pt x="1708" y="44"/>
                      <a:pt x="719" y="4383"/>
                      <a:pt x="477" y="6626"/>
                    </a:cubicBezTo>
                    <a:cubicBezTo>
                      <a:pt x="234" y="8869"/>
                      <a:pt x="2" y="14233"/>
                      <a:pt x="1" y="14286"/>
                    </a:cubicBezTo>
                    <a:lnTo>
                      <a:pt x="92" y="14291"/>
                    </a:lnTo>
                    <a:cubicBezTo>
                      <a:pt x="95" y="14237"/>
                      <a:pt x="325" y="8874"/>
                      <a:pt x="568" y="6636"/>
                    </a:cubicBezTo>
                    <a:cubicBezTo>
                      <a:pt x="810" y="4398"/>
                      <a:pt x="1798" y="65"/>
                      <a:pt x="1807" y="21"/>
                    </a:cubicBezTo>
                    <a:lnTo>
                      <a:pt x="17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0"/>
              <p:cNvSpPr/>
              <p:nvPr/>
            </p:nvSpPr>
            <p:spPr>
              <a:xfrm>
                <a:off x="5604950" y="5001275"/>
                <a:ext cx="66000" cy="81375"/>
              </a:xfrm>
              <a:custGeom>
                <a:avLst/>
                <a:gdLst/>
                <a:ahLst/>
                <a:cxnLst/>
                <a:rect l="l" t="t" r="r" b="b"/>
                <a:pathLst>
                  <a:path w="2640" h="3255" extrusionOk="0">
                    <a:moveTo>
                      <a:pt x="2520" y="0"/>
                    </a:moveTo>
                    <a:lnTo>
                      <a:pt x="2428" y="7"/>
                    </a:lnTo>
                    <a:cubicBezTo>
                      <a:pt x="2430" y="24"/>
                      <a:pt x="2544" y="1772"/>
                      <a:pt x="1640" y="2654"/>
                    </a:cubicBezTo>
                    <a:cubicBezTo>
                      <a:pt x="1294" y="2992"/>
                      <a:pt x="839" y="3163"/>
                      <a:pt x="290" y="3163"/>
                    </a:cubicBezTo>
                    <a:cubicBezTo>
                      <a:pt x="199" y="3163"/>
                      <a:pt x="105" y="3158"/>
                      <a:pt x="9" y="3149"/>
                    </a:cubicBezTo>
                    <a:lnTo>
                      <a:pt x="1" y="3240"/>
                    </a:lnTo>
                    <a:cubicBezTo>
                      <a:pt x="100" y="3249"/>
                      <a:pt x="197" y="3254"/>
                      <a:pt x="291" y="3254"/>
                    </a:cubicBezTo>
                    <a:cubicBezTo>
                      <a:pt x="866" y="3254"/>
                      <a:pt x="1341" y="3076"/>
                      <a:pt x="1703" y="2721"/>
                    </a:cubicBezTo>
                    <a:cubicBezTo>
                      <a:pt x="2639" y="1810"/>
                      <a:pt x="2525" y="74"/>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0"/>
              <p:cNvSpPr/>
              <p:nvPr/>
            </p:nvSpPr>
            <p:spPr>
              <a:xfrm>
                <a:off x="5523600" y="5401275"/>
                <a:ext cx="168825" cy="68700"/>
              </a:xfrm>
              <a:custGeom>
                <a:avLst/>
                <a:gdLst/>
                <a:ahLst/>
                <a:cxnLst/>
                <a:rect l="l" t="t" r="r" b="b"/>
                <a:pathLst>
                  <a:path w="6753" h="2748" extrusionOk="0">
                    <a:moveTo>
                      <a:pt x="6295" y="0"/>
                    </a:moveTo>
                    <a:lnTo>
                      <a:pt x="1727" y="443"/>
                    </a:lnTo>
                    <a:cubicBezTo>
                      <a:pt x="1727" y="443"/>
                      <a:pt x="1" y="2175"/>
                      <a:pt x="162" y="2584"/>
                    </a:cubicBezTo>
                    <a:cubicBezTo>
                      <a:pt x="208" y="2700"/>
                      <a:pt x="726" y="2747"/>
                      <a:pt x="1448" y="2747"/>
                    </a:cubicBezTo>
                    <a:cubicBezTo>
                      <a:pt x="3265" y="2747"/>
                      <a:pt x="6375" y="2450"/>
                      <a:pt x="6532" y="2205"/>
                    </a:cubicBezTo>
                    <a:cubicBezTo>
                      <a:pt x="6753" y="1862"/>
                      <a:pt x="6295" y="0"/>
                      <a:pt x="6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0"/>
              <p:cNvSpPr/>
              <p:nvPr/>
            </p:nvSpPr>
            <p:spPr>
              <a:xfrm>
                <a:off x="5713125" y="4999050"/>
                <a:ext cx="213100" cy="418400"/>
              </a:xfrm>
              <a:custGeom>
                <a:avLst/>
                <a:gdLst/>
                <a:ahLst/>
                <a:cxnLst/>
                <a:rect l="l" t="t" r="r" b="b"/>
                <a:pathLst>
                  <a:path w="8524" h="16736" extrusionOk="0">
                    <a:moveTo>
                      <a:pt x="6437" y="1"/>
                    </a:moveTo>
                    <a:lnTo>
                      <a:pt x="1" y="63"/>
                    </a:lnTo>
                    <a:cubicBezTo>
                      <a:pt x="1" y="63"/>
                      <a:pt x="3005" y="4719"/>
                      <a:pt x="3556" y="6742"/>
                    </a:cubicBezTo>
                    <a:cubicBezTo>
                      <a:pt x="3801" y="7644"/>
                      <a:pt x="3478" y="16414"/>
                      <a:pt x="3478" y="16414"/>
                    </a:cubicBezTo>
                    <a:lnTo>
                      <a:pt x="8056" y="16736"/>
                    </a:lnTo>
                    <a:cubicBezTo>
                      <a:pt x="8056" y="16736"/>
                      <a:pt x="8318" y="13553"/>
                      <a:pt x="8421" y="10804"/>
                    </a:cubicBezTo>
                    <a:cubicBezTo>
                      <a:pt x="8524" y="8053"/>
                      <a:pt x="6437" y="1"/>
                      <a:pt x="6437"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0"/>
              <p:cNvSpPr/>
              <p:nvPr/>
            </p:nvSpPr>
            <p:spPr>
              <a:xfrm>
                <a:off x="5702450" y="4990425"/>
                <a:ext cx="236675" cy="373000"/>
              </a:xfrm>
              <a:custGeom>
                <a:avLst/>
                <a:gdLst/>
                <a:ahLst/>
                <a:cxnLst/>
                <a:rect l="l" t="t" r="r" b="b"/>
                <a:pathLst>
                  <a:path w="9467" h="14920" extrusionOk="0">
                    <a:moveTo>
                      <a:pt x="7447" y="0"/>
                    </a:moveTo>
                    <a:lnTo>
                      <a:pt x="1" y="378"/>
                    </a:lnTo>
                    <a:cubicBezTo>
                      <a:pt x="1" y="378"/>
                      <a:pt x="213" y="2178"/>
                      <a:pt x="1109" y="3992"/>
                    </a:cubicBezTo>
                    <a:cubicBezTo>
                      <a:pt x="1826" y="5443"/>
                      <a:pt x="2240" y="7105"/>
                      <a:pt x="2368" y="7947"/>
                    </a:cubicBezTo>
                    <a:cubicBezTo>
                      <a:pt x="2507" y="8871"/>
                      <a:pt x="3474" y="14605"/>
                      <a:pt x="3474" y="14605"/>
                    </a:cubicBezTo>
                    <a:lnTo>
                      <a:pt x="9466" y="14920"/>
                    </a:lnTo>
                    <a:cubicBezTo>
                      <a:pt x="9466" y="14920"/>
                      <a:pt x="8802" y="9920"/>
                      <a:pt x="8618" y="7218"/>
                    </a:cubicBezTo>
                    <a:cubicBezTo>
                      <a:pt x="8431" y="4472"/>
                      <a:pt x="7447" y="0"/>
                      <a:pt x="7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0"/>
              <p:cNvSpPr/>
              <p:nvPr/>
            </p:nvSpPr>
            <p:spPr>
              <a:xfrm>
                <a:off x="5697075" y="4985475"/>
                <a:ext cx="247550" cy="382975"/>
              </a:xfrm>
              <a:custGeom>
                <a:avLst/>
                <a:gdLst/>
                <a:ahLst/>
                <a:cxnLst/>
                <a:rect l="l" t="t" r="r" b="b"/>
                <a:pathLst>
                  <a:path w="9902" h="15319" extrusionOk="0">
                    <a:moveTo>
                      <a:pt x="7509" y="396"/>
                    </a:moveTo>
                    <a:cubicBezTo>
                      <a:pt x="7683" y="1214"/>
                      <a:pt x="8477" y="5017"/>
                      <a:pt x="8641" y="7428"/>
                    </a:cubicBezTo>
                    <a:cubicBezTo>
                      <a:pt x="8802" y="9778"/>
                      <a:pt x="9331" y="13904"/>
                      <a:pt x="9463" y="14914"/>
                    </a:cubicBezTo>
                    <a:lnTo>
                      <a:pt x="3852" y="14621"/>
                    </a:lnTo>
                    <a:cubicBezTo>
                      <a:pt x="3699" y="13707"/>
                      <a:pt x="2897" y="8944"/>
                      <a:pt x="2771" y="8115"/>
                    </a:cubicBezTo>
                    <a:cubicBezTo>
                      <a:pt x="2656" y="7354"/>
                      <a:pt x="2257" y="5651"/>
                      <a:pt x="1494" y="4106"/>
                    </a:cubicBezTo>
                    <a:cubicBezTo>
                      <a:pt x="797" y="2692"/>
                      <a:pt x="518" y="1270"/>
                      <a:pt x="435" y="755"/>
                    </a:cubicBezTo>
                    <a:lnTo>
                      <a:pt x="7509" y="396"/>
                    </a:lnTo>
                    <a:close/>
                    <a:moveTo>
                      <a:pt x="7813" y="0"/>
                    </a:moveTo>
                    <a:lnTo>
                      <a:pt x="1" y="396"/>
                    </a:lnTo>
                    <a:lnTo>
                      <a:pt x="26" y="599"/>
                    </a:lnTo>
                    <a:cubicBezTo>
                      <a:pt x="35" y="673"/>
                      <a:pt x="252" y="2452"/>
                      <a:pt x="1152" y="4276"/>
                    </a:cubicBezTo>
                    <a:cubicBezTo>
                      <a:pt x="1895" y="5779"/>
                      <a:pt x="2281" y="7433"/>
                      <a:pt x="2394" y="8173"/>
                    </a:cubicBezTo>
                    <a:cubicBezTo>
                      <a:pt x="2531" y="9089"/>
                      <a:pt x="3491" y="14778"/>
                      <a:pt x="3501" y="14834"/>
                    </a:cubicBezTo>
                    <a:lnTo>
                      <a:pt x="3526" y="14986"/>
                    </a:lnTo>
                    <a:lnTo>
                      <a:pt x="9902" y="15319"/>
                    </a:lnTo>
                    <a:lnTo>
                      <a:pt x="9871" y="15093"/>
                    </a:lnTo>
                    <a:cubicBezTo>
                      <a:pt x="9865" y="15043"/>
                      <a:pt x="9203" y="10068"/>
                      <a:pt x="9022" y="7403"/>
                    </a:cubicBezTo>
                    <a:cubicBezTo>
                      <a:pt x="8835" y="4676"/>
                      <a:pt x="7858" y="203"/>
                      <a:pt x="7848" y="158"/>
                    </a:cubicBezTo>
                    <a:lnTo>
                      <a:pt x="78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0"/>
              <p:cNvSpPr/>
              <p:nvPr/>
            </p:nvSpPr>
            <p:spPr>
              <a:xfrm>
                <a:off x="5858225" y="4998675"/>
                <a:ext cx="53800" cy="358725"/>
              </a:xfrm>
              <a:custGeom>
                <a:avLst/>
                <a:gdLst/>
                <a:ahLst/>
                <a:cxnLst/>
                <a:rect l="l" t="t" r="r" b="b"/>
                <a:pathLst>
                  <a:path w="2152" h="14349" extrusionOk="0">
                    <a:moveTo>
                      <a:pt x="91" y="0"/>
                    </a:moveTo>
                    <a:lnTo>
                      <a:pt x="1" y="15"/>
                    </a:lnTo>
                    <a:lnTo>
                      <a:pt x="2061" y="14348"/>
                    </a:lnTo>
                    <a:lnTo>
                      <a:pt x="2152" y="14336"/>
                    </a:lnTo>
                    <a:lnTo>
                      <a:pt x="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0"/>
              <p:cNvSpPr/>
              <p:nvPr/>
            </p:nvSpPr>
            <p:spPr>
              <a:xfrm>
                <a:off x="5809950" y="4998850"/>
                <a:ext cx="61450" cy="74675"/>
              </a:xfrm>
              <a:custGeom>
                <a:avLst/>
                <a:gdLst/>
                <a:ahLst/>
                <a:cxnLst/>
                <a:rect l="l" t="t" r="r" b="b"/>
                <a:pathLst>
                  <a:path w="2458" h="2987" extrusionOk="0">
                    <a:moveTo>
                      <a:pt x="91" y="1"/>
                    </a:moveTo>
                    <a:lnTo>
                      <a:pt x="0" y="5"/>
                    </a:lnTo>
                    <a:cubicBezTo>
                      <a:pt x="1" y="36"/>
                      <a:pt x="160" y="2986"/>
                      <a:pt x="2457" y="2986"/>
                    </a:cubicBezTo>
                    <a:lnTo>
                      <a:pt x="2457" y="2893"/>
                    </a:lnTo>
                    <a:cubicBezTo>
                      <a:pt x="1533" y="2893"/>
                      <a:pt x="854" y="2410"/>
                      <a:pt x="440" y="1455"/>
                    </a:cubicBezTo>
                    <a:cubicBezTo>
                      <a:pt x="129" y="737"/>
                      <a:pt x="91" y="8"/>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0"/>
              <p:cNvSpPr/>
              <p:nvPr/>
            </p:nvSpPr>
            <p:spPr>
              <a:xfrm>
                <a:off x="5788750" y="5401275"/>
                <a:ext cx="168875" cy="68700"/>
              </a:xfrm>
              <a:custGeom>
                <a:avLst/>
                <a:gdLst/>
                <a:ahLst/>
                <a:cxnLst/>
                <a:rect l="l" t="t" r="r" b="b"/>
                <a:pathLst>
                  <a:path w="6755" h="2748" extrusionOk="0">
                    <a:moveTo>
                      <a:pt x="459" y="0"/>
                    </a:moveTo>
                    <a:cubicBezTo>
                      <a:pt x="459" y="0"/>
                      <a:pt x="1" y="1862"/>
                      <a:pt x="223" y="2205"/>
                    </a:cubicBezTo>
                    <a:cubicBezTo>
                      <a:pt x="381" y="2450"/>
                      <a:pt x="3490" y="2747"/>
                      <a:pt x="5307" y="2747"/>
                    </a:cubicBezTo>
                    <a:cubicBezTo>
                      <a:pt x="6029" y="2747"/>
                      <a:pt x="6547" y="2700"/>
                      <a:pt x="6593" y="2584"/>
                    </a:cubicBezTo>
                    <a:cubicBezTo>
                      <a:pt x="6755" y="2175"/>
                      <a:pt x="5028" y="443"/>
                      <a:pt x="5028" y="443"/>
                    </a:cubicBezTo>
                    <a:lnTo>
                      <a:pt x="4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0"/>
              <p:cNvSpPr/>
              <p:nvPr/>
            </p:nvSpPr>
            <p:spPr>
              <a:xfrm>
                <a:off x="5759075" y="4663525"/>
                <a:ext cx="437900" cy="275875"/>
              </a:xfrm>
              <a:custGeom>
                <a:avLst/>
                <a:gdLst/>
                <a:ahLst/>
                <a:cxnLst/>
                <a:rect l="l" t="t" r="r" b="b"/>
                <a:pathLst>
                  <a:path w="17516" h="11035" extrusionOk="0">
                    <a:moveTo>
                      <a:pt x="15207" y="1"/>
                    </a:moveTo>
                    <a:cubicBezTo>
                      <a:pt x="14984" y="1"/>
                      <a:pt x="14266" y="2238"/>
                      <a:pt x="14050" y="2238"/>
                    </a:cubicBezTo>
                    <a:cubicBezTo>
                      <a:pt x="14028" y="2238"/>
                      <a:pt x="14012" y="2216"/>
                      <a:pt x="14001" y="2167"/>
                    </a:cubicBezTo>
                    <a:cubicBezTo>
                      <a:pt x="13899" y="1683"/>
                      <a:pt x="13891" y="700"/>
                      <a:pt x="13619" y="700"/>
                    </a:cubicBezTo>
                    <a:cubicBezTo>
                      <a:pt x="13567" y="700"/>
                      <a:pt x="13506" y="736"/>
                      <a:pt x="13432" y="818"/>
                    </a:cubicBezTo>
                    <a:cubicBezTo>
                      <a:pt x="13302" y="962"/>
                      <a:pt x="13414" y="1918"/>
                      <a:pt x="13188" y="2445"/>
                    </a:cubicBezTo>
                    <a:cubicBezTo>
                      <a:pt x="12615" y="3781"/>
                      <a:pt x="11278" y="5668"/>
                      <a:pt x="10403" y="6261"/>
                    </a:cubicBezTo>
                    <a:cubicBezTo>
                      <a:pt x="10228" y="6380"/>
                      <a:pt x="10053" y="6434"/>
                      <a:pt x="9876" y="6434"/>
                    </a:cubicBezTo>
                    <a:cubicBezTo>
                      <a:pt x="8819" y="6434"/>
                      <a:pt x="7690" y="4485"/>
                      <a:pt x="6083" y="2540"/>
                    </a:cubicBezTo>
                    <a:cubicBezTo>
                      <a:pt x="5233" y="1512"/>
                      <a:pt x="4482" y="1187"/>
                      <a:pt x="3893" y="1187"/>
                    </a:cubicBezTo>
                    <a:cubicBezTo>
                      <a:pt x="3606" y="1187"/>
                      <a:pt x="3358" y="1264"/>
                      <a:pt x="3155" y="1374"/>
                    </a:cubicBezTo>
                    <a:cubicBezTo>
                      <a:pt x="1" y="3081"/>
                      <a:pt x="4318" y="7101"/>
                      <a:pt x="4318" y="7101"/>
                    </a:cubicBezTo>
                    <a:cubicBezTo>
                      <a:pt x="6363" y="10188"/>
                      <a:pt x="8145" y="11034"/>
                      <a:pt x="9526" y="11034"/>
                    </a:cubicBezTo>
                    <a:cubicBezTo>
                      <a:pt x="10303" y="11034"/>
                      <a:pt x="10953" y="10767"/>
                      <a:pt x="11453" y="10480"/>
                    </a:cubicBezTo>
                    <a:cubicBezTo>
                      <a:pt x="12297" y="9994"/>
                      <a:pt x="13935" y="7846"/>
                      <a:pt x="15058" y="5454"/>
                    </a:cubicBezTo>
                    <a:cubicBezTo>
                      <a:pt x="15166" y="5227"/>
                      <a:pt x="17415" y="3149"/>
                      <a:pt x="17500" y="2934"/>
                    </a:cubicBezTo>
                    <a:cubicBezTo>
                      <a:pt x="17515" y="2893"/>
                      <a:pt x="17497" y="2877"/>
                      <a:pt x="17455" y="2877"/>
                    </a:cubicBezTo>
                    <a:cubicBezTo>
                      <a:pt x="17251" y="2877"/>
                      <a:pt x="16492" y="3264"/>
                      <a:pt x="16287" y="3264"/>
                    </a:cubicBezTo>
                    <a:cubicBezTo>
                      <a:pt x="16249" y="3264"/>
                      <a:pt x="16230" y="3250"/>
                      <a:pt x="16238" y="3217"/>
                    </a:cubicBezTo>
                    <a:cubicBezTo>
                      <a:pt x="16310" y="2936"/>
                      <a:pt x="17418" y="1388"/>
                      <a:pt x="17296" y="1184"/>
                    </a:cubicBezTo>
                    <a:cubicBezTo>
                      <a:pt x="17292" y="1178"/>
                      <a:pt x="17286" y="1176"/>
                      <a:pt x="17278" y="1176"/>
                    </a:cubicBezTo>
                    <a:cubicBezTo>
                      <a:pt x="17099" y="1176"/>
                      <a:pt x="15907" y="2420"/>
                      <a:pt x="15697" y="2420"/>
                    </a:cubicBezTo>
                    <a:cubicBezTo>
                      <a:pt x="15687" y="2420"/>
                      <a:pt x="15680" y="2418"/>
                      <a:pt x="15675" y="2412"/>
                    </a:cubicBezTo>
                    <a:cubicBezTo>
                      <a:pt x="15616" y="2353"/>
                      <a:pt x="16693" y="580"/>
                      <a:pt x="16442" y="289"/>
                    </a:cubicBezTo>
                    <a:cubicBezTo>
                      <a:pt x="16435" y="282"/>
                      <a:pt x="16427" y="278"/>
                      <a:pt x="16418" y="278"/>
                    </a:cubicBezTo>
                    <a:cubicBezTo>
                      <a:pt x="16219" y="278"/>
                      <a:pt x="15419" y="1905"/>
                      <a:pt x="15185" y="1905"/>
                    </a:cubicBezTo>
                    <a:cubicBezTo>
                      <a:pt x="15175" y="1905"/>
                      <a:pt x="15166" y="1902"/>
                      <a:pt x="15158" y="1895"/>
                    </a:cubicBezTo>
                    <a:cubicBezTo>
                      <a:pt x="15020" y="1783"/>
                      <a:pt x="15564" y="184"/>
                      <a:pt x="15221" y="4"/>
                    </a:cubicBezTo>
                    <a:cubicBezTo>
                      <a:pt x="15216" y="2"/>
                      <a:pt x="15212" y="1"/>
                      <a:pt x="15207"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0"/>
              <p:cNvSpPr/>
              <p:nvPr/>
            </p:nvSpPr>
            <p:spPr>
              <a:xfrm>
                <a:off x="5799325" y="4659325"/>
                <a:ext cx="401950" cy="284375"/>
              </a:xfrm>
              <a:custGeom>
                <a:avLst/>
                <a:gdLst/>
                <a:ahLst/>
                <a:cxnLst/>
                <a:rect l="l" t="t" r="r" b="b"/>
                <a:pathLst>
                  <a:path w="16078" h="11375" extrusionOk="0">
                    <a:moveTo>
                      <a:pt x="13559" y="483"/>
                    </a:moveTo>
                    <a:cubicBezTo>
                      <a:pt x="13562" y="730"/>
                      <a:pt x="13480" y="1166"/>
                      <a:pt x="13439" y="1382"/>
                    </a:cubicBezTo>
                    <a:cubicBezTo>
                      <a:pt x="13347" y="1881"/>
                      <a:pt x="13307" y="2086"/>
                      <a:pt x="13441" y="2194"/>
                    </a:cubicBezTo>
                    <a:cubicBezTo>
                      <a:pt x="13479" y="2226"/>
                      <a:pt x="13527" y="2242"/>
                      <a:pt x="13575" y="2242"/>
                    </a:cubicBezTo>
                    <a:cubicBezTo>
                      <a:pt x="13587" y="2242"/>
                      <a:pt x="13599" y="2241"/>
                      <a:pt x="13611" y="2239"/>
                    </a:cubicBezTo>
                    <a:cubicBezTo>
                      <a:pt x="13795" y="2208"/>
                      <a:pt x="13968" y="1957"/>
                      <a:pt x="14378" y="1299"/>
                    </a:cubicBezTo>
                    <a:cubicBezTo>
                      <a:pt x="14455" y="1177"/>
                      <a:pt x="14549" y="1024"/>
                      <a:pt x="14636" y="893"/>
                    </a:cubicBezTo>
                    <a:lnTo>
                      <a:pt x="14636" y="893"/>
                    </a:lnTo>
                    <a:cubicBezTo>
                      <a:pt x="14513" y="1254"/>
                      <a:pt x="14246" y="1785"/>
                      <a:pt x="14122" y="2031"/>
                    </a:cubicBezTo>
                    <a:cubicBezTo>
                      <a:pt x="13872" y="2530"/>
                      <a:pt x="13840" y="2593"/>
                      <a:pt x="13942" y="2698"/>
                    </a:cubicBezTo>
                    <a:cubicBezTo>
                      <a:pt x="13983" y="2740"/>
                      <a:pt x="14027" y="2762"/>
                      <a:pt x="14079" y="2762"/>
                    </a:cubicBezTo>
                    <a:cubicBezTo>
                      <a:pt x="14246" y="2762"/>
                      <a:pt x="14501" y="2542"/>
                      <a:pt x="15047" y="2051"/>
                    </a:cubicBezTo>
                    <a:cubicBezTo>
                      <a:pt x="15145" y="1962"/>
                      <a:pt x="15260" y="1860"/>
                      <a:pt x="15366" y="1767"/>
                    </a:cubicBezTo>
                    <a:lnTo>
                      <a:pt x="15366" y="1767"/>
                    </a:lnTo>
                    <a:cubicBezTo>
                      <a:pt x="15232" y="2013"/>
                      <a:pt x="15043" y="2322"/>
                      <a:pt x="14908" y="2542"/>
                    </a:cubicBezTo>
                    <a:cubicBezTo>
                      <a:pt x="14645" y="2968"/>
                      <a:pt x="14496" y="3215"/>
                      <a:pt x="14464" y="3345"/>
                    </a:cubicBezTo>
                    <a:cubicBezTo>
                      <a:pt x="14443" y="3418"/>
                      <a:pt x="14466" y="3498"/>
                      <a:pt x="14524" y="3548"/>
                    </a:cubicBezTo>
                    <a:cubicBezTo>
                      <a:pt x="14565" y="3584"/>
                      <a:pt x="14611" y="3601"/>
                      <a:pt x="14673" y="3601"/>
                    </a:cubicBezTo>
                    <a:cubicBezTo>
                      <a:pt x="14800" y="3601"/>
                      <a:pt x="14990" y="3528"/>
                      <a:pt x="15325" y="3394"/>
                    </a:cubicBezTo>
                    <a:cubicBezTo>
                      <a:pt x="15366" y="3377"/>
                      <a:pt x="15412" y="3359"/>
                      <a:pt x="15458" y="3341"/>
                    </a:cubicBezTo>
                    <a:lnTo>
                      <a:pt x="15458" y="3341"/>
                    </a:lnTo>
                    <a:cubicBezTo>
                      <a:pt x="15207" y="3602"/>
                      <a:pt x="14830" y="3971"/>
                      <a:pt x="14525" y="4269"/>
                    </a:cubicBezTo>
                    <a:cubicBezTo>
                      <a:pt x="13698" y="5081"/>
                      <a:pt x="13355" y="5424"/>
                      <a:pt x="13296" y="5552"/>
                    </a:cubicBezTo>
                    <a:cubicBezTo>
                      <a:pt x="12172" y="7942"/>
                      <a:pt x="10561" y="10041"/>
                      <a:pt x="9758" y="10502"/>
                    </a:cubicBezTo>
                    <a:cubicBezTo>
                      <a:pt x="9149" y="10853"/>
                      <a:pt x="8535" y="11028"/>
                      <a:pt x="7918" y="11028"/>
                    </a:cubicBezTo>
                    <a:cubicBezTo>
                      <a:pt x="6244" y="11028"/>
                      <a:pt x="4547" y="9739"/>
                      <a:pt x="2849" y="7176"/>
                    </a:cubicBezTo>
                    <a:cubicBezTo>
                      <a:pt x="2842" y="7165"/>
                      <a:pt x="2833" y="7155"/>
                      <a:pt x="2823" y="7145"/>
                    </a:cubicBezTo>
                    <a:cubicBezTo>
                      <a:pt x="2799" y="7123"/>
                      <a:pt x="349" y="4820"/>
                      <a:pt x="575" y="3054"/>
                    </a:cubicBezTo>
                    <a:cubicBezTo>
                      <a:pt x="647" y="2488"/>
                      <a:pt x="1001" y="2030"/>
                      <a:pt x="1625" y="1691"/>
                    </a:cubicBezTo>
                    <a:cubicBezTo>
                      <a:pt x="1786" y="1604"/>
                      <a:pt x="2009" y="1524"/>
                      <a:pt x="2286" y="1524"/>
                    </a:cubicBezTo>
                    <a:cubicBezTo>
                      <a:pt x="2802" y="1524"/>
                      <a:pt x="3504" y="1800"/>
                      <a:pt x="4342" y="2815"/>
                    </a:cubicBezTo>
                    <a:cubicBezTo>
                      <a:pt x="4750" y="3307"/>
                      <a:pt x="5121" y="3793"/>
                      <a:pt x="5479" y="4262"/>
                    </a:cubicBezTo>
                    <a:cubicBezTo>
                      <a:pt x="6527" y="5635"/>
                      <a:pt x="7397" y="6776"/>
                      <a:pt x="8265" y="6776"/>
                    </a:cubicBezTo>
                    <a:cubicBezTo>
                      <a:pt x="8471" y="6776"/>
                      <a:pt x="8678" y="6711"/>
                      <a:pt x="8887" y="6569"/>
                    </a:cubicBezTo>
                    <a:cubicBezTo>
                      <a:pt x="9836" y="5926"/>
                      <a:pt x="11172" y="3984"/>
                      <a:pt x="11732" y="2679"/>
                    </a:cubicBezTo>
                    <a:cubicBezTo>
                      <a:pt x="11870" y="2357"/>
                      <a:pt x="11891" y="1909"/>
                      <a:pt x="11909" y="1549"/>
                    </a:cubicBezTo>
                    <a:cubicBezTo>
                      <a:pt x="11918" y="1376"/>
                      <a:pt x="11929" y="1140"/>
                      <a:pt x="11946" y="1100"/>
                    </a:cubicBezTo>
                    <a:cubicBezTo>
                      <a:pt x="11961" y="1083"/>
                      <a:pt x="11977" y="1066"/>
                      <a:pt x="11995" y="1052"/>
                    </a:cubicBezTo>
                    <a:cubicBezTo>
                      <a:pt x="12068" y="1177"/>
                      <a:pt x="12120" y="1607"/>
                      <a:pt x="12150" y="1847"/>
                    </a:cubicBezTo>
                    <a:cubicBezTo>
                      <a:pt x="12174" y="2041"/>
                      <a:pt x="12195" y="2222"/>
                      <a:pt x="12226" y="2370"/>
                    </a:cubicBezTo>
                    <a:cubicBezTo>
                      <a:pt x="12262" y="2541"/>
                      <a:pt x="12374" y="2569"/>
                      <a:pt x="12421" y="2573"/>
                    </a:cubicBezTo>
                    <a:cubicBezTo>
                      <a:pt x="12430" y="2574"/>
                      <a:pt x="12439" y="2575"/>
                      <a:pt x="12448" y="2575"/>
                    </a:cubicBezTo>
                    <a:cubicBezTo>
                      <a:pt x="12642" y="2575"/>
                      <a:pt x="12760" y="2333"/>
                      <a:pt x="13165" y="1367"/>
                    </a:cubicBezTo>
                    <a:cubicBezTo>
                      <a:pt x="13282" y="1087"/>
                      <a:pt x="13444" y="703"/>
                      <a:pt x="13559" y="483"/>
                    </a:cubicBezTo>
                    <a:close/>
                    <a:moveTo>
                      <a:pt x="13597" y="1"/>
                    </a:moveTo>
                    <a:cubicBezTo>
                      <a:pt x="13573" y="1"/>
                      <a:pt x="13548" y="5"/>
                      <a:pt x="13525" y="14"/>
                    </a:cubicBezTo>
                    <a:cubicBezTo>
                      <a:pt x="13362" y="73"/>
                      <a:pt x="13234" y="327"/>
                      <a:pt x="12854" y="1236"/>
                    </a:cubicBezTo>
                    <a:cubicBezTo>
                      <a:pt x="12752" y="1478"/>
                      <a:pt x="12618" y="1799"/>
                      <a:pt x="12511" y="2018"/>
                    </a:cubicBezTo>
                    <a:cubicBezTo>
                      <a:pt x="12502" y="1951"/>
                      <a:pt x="12494" y="1881"/>
                      <a:pt x="12485" y="1808"/>
                    </a:cubicBezTo>
                    <a:cubicBezTo>
                      <a:pt x="12410" y="1182"/>
                      <a:pt x="12351" y="795"/>
                      <a:pt x="12092" y="713"/>
                    </a:cubicBezTo>
                    <a:cubicBezTo>
                      <a:pt x="12064" y="704"/>
                      <a:pt x="12035" y="700"/>
                      <a:pt x="12007" y="700"/>
                    </a:cubicBezTo>
                    <a:cubicBezTo>
                      <a:pt x="11904" y="700"/>
                      <a:pt x="11799" y="758"/>
                      <a:pt x="11696" y="873"/>
                    </a:cubicBezTo>
                    <a:cubicBezTo>
                      <a:pt x="11602" y="977"/>
                      <a:pt x="11589" y="1160"/>
                      <a:pt x="11572" y="1534"/>
                    </a:cubicBezTo>
                    <a:cubicBezTo>
                      <a:pt x="11555" y="1865"/>
                      <a:pt x="11536" y="2280"/>
                      <a:pt x="11422" y="2547"/>
                    </a:cubicBezTo>
                    <a:cubicBezTo>
                      <a:pt x="10832" y="3921"/>
                      <a:pt x="9508" y="5740"/>
                      <a:pt x="8698" y="6290"/>
                    </a:cubicBezTo>
                    <a:cubicBezTo>
                      <a:pt x="8554" y="6387"/>
                      <a:pt x="8409" y="6434"/>
                      <a:pt x="8260" y="6434"/>
                    </a:cubicBezTo>
                    <a:cubicBezTo>
                      <a:pt x="7599" y="6434"/>
                      <a:pt x="6857" y="5513"/>
                      <a:pt x="5747" y="4058"/>
                    </a:cubicBezTo>
                    <a:cubicBezTo>
                      <a:pt x="5387" y="3586"/>
                      <a:pt x="5014" y="3097"/>
                      <a:pt x="4603" y="2600"/>
                    </a:cubicBezTo>
                    <a:cubicBezTo>
                      <a:pt x="3686" y="1491"/>
                      <a:pt x="2890" y="1183"/>
                      <a:pt x="2290" y="1183"/>
                    </a:cubicBezTo>
                    <a:cubicBezTo>
                      <a:pt x="1946" y="1183"/>
                      <a:pt x="1666" y="1285"/>
                      <a:pt x="1465" y="1393"/>
                    </a:cubicBezTo>
                    <a:cubicBezTo>
                      <a:pt x="738" y="1787"/>
                      <a:pt x="327" y="2330"/>
                      <a:pt x="240" y="3012"/>
                    </a:cubicBezTo>
                    <a:cubicBezTo>
                      <a:pt x="1" y="4892"/>
                      <a:pt x="2347" y="7159"/>
                      <a:pt x="2579" y="7378"/>
                    </a:cubicBezTo>
                    <a:cubicBezTo>
                      <a:pt x="4344" y="10040"/>
                      <a:pt x="6126" y="11374"/>
                      <a:pt x="7905" y="11374"/>
                    </a:cubicBezTo>
                    <a:cubicBezTo>
                      <a:pt x="8581" y="11374"/>
                      <a:pt x="9255" y="11182"/>
                      <a:pt x="9927" y="10794"/>
                    </a:cubicBezTo>
                    <a:cubicBezTo>
                      <a:pt x="10769" y="10309"/>
                      <a:pt x="12414" y="8221"/>
                      <a:pt x="13598" y="5698"/>
                    </a:cubicBezTo>
                    <a:cubicBezTo>
                      <a:pt x="13664" y="5587"/>
                      <a:pt x="14298" y="4965"/>
                      <a:pt x="14762" y="4511"/>
                    </a:cubicBezTo>
                    <a:cubicBezTo>
                      <a:pt x="15699" y="3592"/>
                      <a:pt x="15998" y="3286"/>
                      <a:pt x="16046" y="3162"/>
                    </a:cubicBezTo>
                    <a:cubicBezTo>
                      <a:pt x="16078" y="3078"/>
                      <a:pt x="16064" y="2994"/>
                      <a:pt x="16005" y="2936"/>
                    </a:cubicBezTo>
                    <a:cubicBezTo>
                      <a:pt x="15963" y="2895"/>
                      <a:pt x="15914" y="2875"/>
                      <a:pt x="15848" y="2875"/>
                    </a:cubicBezTo>
                    <a:cubicBezTo>
                      <a:pt x="15721" y="2875"/>
                      <a:pt x="15529" y="2948"/>
                      <a:pt x="15198" y="3081"/>
                    </a:cubicBezTo>
                    <a:cubicBezTo>
                      <a:pt x="15113" y="3116"/>
                      <a:pt x="15005" y="3159"/>
                      <a:pt x="14909" y="3194"/>
                    </a:cubicBezTo>
                    <a:cubicBezTo>
                      <a:pt x="14989" y="3054"/>
                      <a:pt x="15099" y="2875"/>
                      <a:pt x="15196" y="2720"/>
                    </a:cubicBezTo>
                    <a:cubicBezTo>
                      <a:pt x="15786" y="1757"/>
                      <a:pt x="15940" y="1449"/>
                      <a:pt x="15829" y="1265"/>
                    </a:cubicBezTo>
                    <a:cubicBezTo>
                      <a:pt x="15800" y="1219"/>
                      <a:pt x="15751" y="1187"/>
                      <a:pt x="15697" y="1177"/>
                    </a:cubicBezTo>
                    <a:cubicBezTo>
                      <a:pt x="15687" y="1175"/>
                      <a:pt x="15677" y="1174"/>
                      <a:pt x="15666" y="1174"/>
                    </a:cubicBezTo>
                    <a:cubicBezTo>
                      <a:pt x="15532" y="1174"/>
                      <a:pt x="15362" y="1314"/>
                      <a:pt x="14821" y="1799"/>
                    </a:cubicBezTo>
                    <a:cubicBezTo>
                      <a:pt x="14711" y="1898"/>
                      <a:pt x="14577" y="2018"/>
                      <a:pt x="14452" y="2127"/>
                    </a:cubicBezTo>
                    <a:cubicBezTo>
                      <a:pt x="14960" y="1111"/>
                      <a:pt x="15163" y="583"/>
                      <a:pt x="14958" y="346"/>
                    </a:cubicBezTo>
                    <a:cubicBezTo>
                      <a:pt x="14919" y="302"/>
                      <a:pt x="14863" y="277"/>
                      <a:pt x="14805" y="277"/>
                    </a:cubicBezTo>
                    <a:cubicBezTo>
                      <a:pt x="14800" y="277"/>
                      <a:pt x="14796" y="277"/>
                      <a:pt x="14791" y="278"/>
                    </a:cubicBezTo>
                    <a:cubicBezTo>
                      <a:pt x="14622" y="292"/>
                      <a:pt x="14482" y="495"/>
                      <a:pt x="14091" y="1121"/>
                    </a:cubicBezTo>
                    <a:cubicBezTo>
                      <a:pt x="13990" y="1284"/>
                      <a:pt x="13848" y="1511"/>
                      <a:pt x="13729" y="1681"/>
                    </a:cubicBezTo>
                    <a:cubicBezTo>
                      <a:pt x="13743" y="1603"/>
                      <a:pt x="13758" y="1518"/>
                      <a:pt x="13771" y="1445"/>
                    </a:cubicBezTo>
                    <a:cubicBezTo>
                      <a:pt x="13913" y="687"/>
                      <a:pt x="13985" y="178"/>
                      <a:pt x="13690" y="23"/>
                    </a:cubicBezTo>
                    <a:cubicBezTo>
                      <a:pt x="13661" y="8"/>
                      <a:pt x="13629" y="1"/>
                      <a:pt x="13597"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0"/>
              <p:cNvSpPr/>
              <p:nvPr/>
            </p:nvSpPr>
            <p:spPr>
              <a:xfrm>
                <a:off x="5594950" y="4354525"/>
                <a:ext cx="316450" cy="274550"/>
              </a:xfrm>
              <a:custGeom>
                <a:avLst/>
                <a:gdLst/>
                <a:ahLst/>
                <a:cxnLst/>
                <a:rect l="l" t="t" r="r" b="b"/>
                <a:pathLst>
                  <a:path w="12658" h="10982" extrusionOk="0">
                    <a:moveTo>
                      <a:pt x="5915" y="1"/>
                    </a:moveTo>
                    <a:cubicBezTo>
                      <a:pt x="5815" y="1"/>
                      <a:pt x="5715" y="3"/>
                      <a:pt x="5614" y="9"/>
                    </a:cubicBezTo>
                    <a:cubicBezTo>
                      <a:pt x="4276" y="79"/>
                      <a:pt x="3270" y="172"/>
                      <a:pt x="1671" y="2498"/>
                    </a:cubicBezTo>
                    <a:cubicBezTo>
                      <a:pt x="1163" y="3238"/>
                      <a:pt x="4" y="10764"/>
                      <a:pt x="29" y="10764"/>
                    </a:cubicBezTo>
                    <a:cubicBezTo>
                      <a:pt x="29" y="10764"/>
                      <a:pt x="29" y="10764"/>
                      <a:pt x="29" y="10764"/>
                    </a:cubicBezTo>
                    <a:lnTo>
                      <a:pt x="29" y="10764"/>
                    </a:lnTo>
                    <a:cubicBezTo>
                      <a:pt x="1" y="10934"/>
                      <a:pt x="2535" y="10981"/>
                      <a:pt x="5340" y="10981"/>
                    </a:cubicBezTo>
                    <a:cubicBezTo>
                      <a:pt x="8793" y="10981"/>
                      <a:pt x="12658" y="10910"/>
                      <a:pt x="12658" y="10910"/>
                    </a:cubicBezTo>
                    <a:lnTo>
                      <a:pt x="10198" y="5474"/>
                    </a:lnTo>
                    <a:cubicBezTo>
                      <a:pt x="10509" y="4817"/>
                      <a:pt x="10974" y="2954"/>
                      <a:pt x="10523" y="2371"/>
                    </a:cubicBezTo>
                    <a:cubicBezTo>
                      <a:pt x="9352" y="860"/>
                      <a:pt x="7714" y="1"/>
                      <a:pt x="59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0"/>
              <p:cNvSpPr/>
              <p:nvPr/>
            </p:nvSpPr>
            <p:spPr>
              <a:xfrm>
                <a:off x="5628100" y="4411350"/>
                <a:ext cx="245450" cy="378350"/>
              </a:xfrm>
              <a:custGeom>
                <a:avLst/>
                <a:gdLst/>
                <a:ahLst/>
                <a:cxnLst/>
                <a:rect l="l" t="t" r="r" b="b"/>
                <a:pathLst>
                  <a:path w="9818" h="15134" extrusionOk="0">
                    <a:moveTo>
                      <a:pt x="7540" y="130"/>
                    </a:moveTo>
                    <a:cubicBezTo>
                      <a:pt x="1903" y="130"/>
                      <a:pt x="2500" y="4282"/>
                      <a:pt x="2421" y="4282"/>
                    </a:cubicBezTo>
                    <a:cubicBezTo>
                      <a:pt x="2421" y="4282"/>
                      <a:pt x="2420" y="4282"/>
                      <a:pt x="2420" y="4282"/>
                    </a:cubicBezTo>
                    <a:cubicBezTo>
                      <a:pt x="2231" y="4202"/>
                      <a:pt x="1830" y="4040"/>
                      <a:pt x="1424" y="4040"/>
                    </a:cubicBezTo>
                    <a:cubicBezTo>
                      <a:pt x="1053" y="4040"/>
                      <a:pt x="679" y="4176"/>
                      <a:pt x="461" y="4634"/>
                    </a:cubicBezTo>
                    <a:cubicBezTo>
                      <a:pt x="0" y="5604"/>
                      <a:pt x="1268" y="6336"/>
                      <a:pt x="1804" y="6594"/>
                    </a:cubicBezTo>
                    <a:cubicBezTo>
                      <a:pt x="1962" y="6673"/>
                      <a:pt x="2084" y="6808"/>
                      <a:pt x="2146" y="6974"/>
                    </a:cubicBezTo>
                    <a:cubicBezTo>
                      <a:pt x="2347" y="7492"/>
                      <a:pt x="2254" y="9948"/>
                      <a:pt x="2392" y="11721"/>
                    </a:cubicBezTo>
                    <a:cubicBezTo>
                      <a:pt x="2514" y="13303"/>
                      <a:pt x="6292" y="15134"/>
                      <a:pt x="6292" y="15134"/>
                    </a:cubicBezTo>
                    <a:lnTo>
                      <a:pt x="7249" y="12311"/>
                    </a:lnTo>
                    <a:cubicBezTo>
                      <a:pt x="7249" y="12311"/>
                      <a:pt x="6875" y="11354"/>
                      <a:pt x="7229" y="9358"/>
                    </a:cubicBezTo>
                    <a:cubicBezTo>
                      <a:pt x="7233" y="9330"/>
                      <a:pt x="9671" y="9134"/>
                      <a:pt x="9817" y="4818"/>
                    </a:cubicBezTo>
                    <a:cubicBezTo>
                      <a:pt x="9542" y="1"/>
                      <a:pt x="7850" y="609"/>
                      <a:pt x="7600" y="130"/>
                    </a:cubicBezTo>
                    <a:cubicBezTo>
                      <a:pt x="7580" y="130"/>
                      <a:pt x="7560" y="130"/>
                      <a:pt x="7540" y="13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0"/>
              <p:cNvSpPr/>
              <p:nvPr/>
            </p:nvSpPr>
            <p:spPr>
              <a:xfrm>
                <a:off x="5622725" y="4410325"/>
                <a:ext cx="255025" cy="383600"/>
              </a:xfrm>
              <a:custGeom>
                <a:avLst/>
                <a:gdLst/>
                <a:ahLst/>
                <a:cxnLst/>
                <a:rect l="l" t="t" r="r" b="b"/>
                <a:pathLst>
                  <a:path w="10201" h="15344" extrusionOk="0">
                    <a:moveTo>
                      <a:pt x="7729" y="340"/>
                    </a:moveTo>
                    <a:cubicBezTo>
                      <a:pt x="7819" y="438"/>
                      <a:pt x="7948" y="493"/>
                      <a:pt x="8093" y="553"/>
                    </a:cubicBezTo>
                    <a:cubicBezTo>
                      <a:pt x="8640" y="785"/>
                      <a:pt x="9656" y="1215"/>
                      <a:pt x="9863" y="4852"/>
                    </a:cubicBezTo>
                    <a:cubicBezTo>
                      <a:pt x="9745" y="8342"/>
                      <a:pt x="8134" y="9072"/>
                      <a:pt x="7447" y="9223"/>
                    </a:cubicBezTo>
                    <a:cubicBezTo>
                      <a:pt x="7398" y="9234"/>
                      <a:pt x="7298" y="9257"/>
                      <a:pt x="7277" y="9369"/>
                    </a:cubicBezTo>
                    <a:cubicBezTo>
                      <a:pt x="6965" y="11133"/>
                      <a:pt x="7208" y="12106"/>
                      <a:pt x="7285" y="12352"/>
                    </a:cubicBezTo>
                    <a:lnTo>
                      <a:pt x="6409" y="14937"/>
                    </a:lnTo>
                    <a:cubicBezTo>
                      <a:pt x="5285" y="14366"/>
                      <a:pt x="2865" y="12904"/>
                      <a:pt x="2775" y="11748"/>
                    </a:cubicBezTo>
                    <a:cubicBezTo>
                      <a:pt x="2718" y="11002"/>
                      <a:pt x="2699" y="10118"/>
                      <a:pt x="2684" y="9337"/>
                    </a:cubicBezTo>
                    <a:cubicBezTo>
                      <a:pt x="2660" y="8061"/>
                      <a:pt x="2639" y="7263"/>
                      <a:pt x="2518" y="6953"/>
                    </a:cubicBezTo>
                    <a:cubicBezTo>
                      <a:pt x="2441" y="6748"/>
                      <a:pt x="2289" y="6579"/>
                      <a:pt x="2092" y="6482"/>
                    </a:cubicBezTo>
                    <a:cubicBezTo>
                      <a:pt x="1581" y="6236"/>
                      <a:pt x="436" y="5574"/>
                      <a:pt x="829" y="4747"/>
                    </a:cubicBezTo>
                    <a:cubicBezTo>
                      <a:pt x="985" y="4417"/>
                      <a:pt x="1258" y="4251"/>
                      <a:pt x="1641" y="4251"/>
                    </a:cubicBezTo>
                    <a:cubicBezTo>
                      <a:pt x="1900" y="4251"/>
                      <a:pt x="2209" y="4327"/>
                      <a:pt x="2569" y="4477"/>
                    </a:cubicBezTo>
                    <a:cubicBezTo>
                      <a:pt x="2591" y="4486"/>
                      <a:pt x="2613" y="4491"/>
                      <a:pt x="2636" y="4491"/>
                    </a:cubicBezTo>
                    <a:cubicBezTo>
                      <a:pt x="2668" y="4491"/>
                      <a:pt x="2701" y="4481"/>
                      <a:pt x="2729" y="4463"/>
                    </a:cubicBezTo>
                    <a:cubicBezTo>
                      <a:pt x="2812" y="4410"/>
                      <a:pt x="2813" y="4338"/>
                      <a:pt x="2815" y="4195"/>
                    </a:cubicBezTo>
                    <a:cubicBezTo>
                      <a:pt x="2860" y="1678"/>
                      <a:pt x="4558" y="347"/>
                      <a:pt x="7729" y="340"/>
                    </a:cubicBezTo>
                    <a:close/>
                    <a:moveTo>
                      <a:pt x="7757" y="1"/>
                    </a:moveTo>
                    <a:cubicBezTo>
                      <a:pt x="4444" y="1"/>
                      <a:pt x="2574" y="1445"/>
                      <a:pt x="2480" y="4080"/>
                    </a:cubicBezTo>
                    <a:cubicBezTo>
                      <a:pt x="2147" y="3961"/>
                      <a:pt x="1866" y="3911"/>
                      <a:pt x="1628" y="3911"/>
                    </a:cubicBezTo>
                    <a:cubicBezTo>
                      <a:pt x="1010" y="3911"/>
                      <a:pt x="690" y="4251"/>
                      <a:pt x="523" y="4601"/>
                    </a:cubicBezTo>
                    <a:cubicBezTo>
                      <a:pt x="0" y="5702"/>
                      <a:pt x="1344" y="6496"/>
                      <a:pt x="1946" y="6786"/>
                    </a:cubicBezTo>
                    <a:cubicBezTo>
                      <a:pt x="2064" y="6846"/>
                      <a:pt x="2157" y="6949"/>
                      <a:pt x="2203" y="7075"/>
                    </a:cubicBezTo>
                    <a:cubicBezTo>
                      <a:pt x="2307" y="7345"/>
                      <a:pt x="2327" y="8316"/>
                      <a:pt x="2347" y="9344"/>
                    </a:cubicBezTo>
                    <a:cubicBezTo>
                      <a:pt x="2362" y="10128"/>
                      <a:pt x="2381" y="11019"/>
                      <a:pt x="2438" y="11773"/>
                    </a:cubicBezTo>
                    <a:cubicBezTo>
                      <a:pt x="2567" y="13434"/>
                      <a:pt x="6275" y="15249"/>
                      <a:pt x="6434" y="15327"/>
                    </a:cubicBezTo>
                    <a:cubicBezTo>
                      <a:pt x="6456" y="15338"/>
                      <a:pt x="6482" y="15343"/>
                      <a:pt x="6507" y="15343"/>
                    </a:cubicBezTo>
                    <a:cubicBezTo>
                      <a:pt x="6579" y="15343"/>
                      <a:pt x="6643" y="15297"/>
                      <a:pt x="6667" y="15228"/>
                    </a:cubicBezTo>
                    <a:lnTo>
                      <a:pt x="7624" y="12406"/>
                    </a:lnTo>
                    <a:cubicBezTo>
                      <a:pt x="7635" y="12368"/>
                      <a:pt x="7635" y="12327"/>
                      <a:pt x="7621" y="12290"/>
                    </a:cubicBezTo>
                    <a:cubicBezTo>
                      <a:pt x="7617" y="12281"/>
                      <a:pt x="7284" y="11376"/>
                      <a:pt x="7592" y="9535"/>
                    </a:cubicBezTo>
                    <a:cubicBezTo>
                      <a:pt x="8390" y="9333"/>
                      <a:pt x="10078" y="8477"/>
                      <a:pt x="10201" y="4848"/>
                    </a:cubicBezTo>
                    <a:cubicBezTo>
                      <a:pt x="9980" y="984"/>
                      <a:pt x="8838" y="501"/>
                      <a:pt x="8225" y="241"/>
                    </a:cubicBezTo>
                    <a:cubicBezTo>
                      <a:pt x="8100" y="189"/>
                      <a:pt x="7992" y="143"/>
                      <a:pt x="7965" y="91"/>
                    </a:cubicBezTo>
                    <a:cubicBezTo>
                      <a:pt x="7926" y="18"/>
                      <a:pt x="7840" y="1"/>
                      <a:pt x="7757"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0"/>
              <p:cNvSpPr/>
              <p:nvPr/>
            </p:nvSpPr>
            <p:spPr>
              <a:xfrm>
                <a:off x="5657575" y="4530400"/>
                <a:ext cx="31550" cy="18150"/>
              </a:xfrm>
              <a:custGeom>
                <a:avLst/>
                <a:gdLst/>
                <a:ahLst/>
                <a:cxnLst/>
                <a:rect l="l" t="t" r="r" b="b"/>
                <a:pathLst>
                  <a:path w="1262" h="726" extrusionOk="0">
                    <a:moveTo>
                      <a:pt x="463" y="1"/>
                    </a:moveTo>
                    <a:cubicBezTo>
                      <a:pt x="131" y="1"/>
                      <a:pt x="0" y="516"/>
                      <a:pt x="0" y="516"/>
                    </a:cubicBezTo>
                    <a:lnTo>
                      <a:pt x="1262" y="725"/>
                    </a:lnTo>
                    <a:cubicBezTo>
                      <a:pt x="918" y="175"/>
                      <a:pt x="656" y="1"/>
                      <a:pt x="463" y="1"/>
                    </a:cubicBezTo>
                    <a:close/>
                  </a:path>
                </a:pathLst>
              </a:custGeom>
              <a:solidFill>
                <a:srgbClr val="902625">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0"/>
              <p:cNvSpPr/>
              <p:nvPr/>
            </p:nvSpPr>
            <p:spPr>
              <a:xfrm>
                <a:off x="5567550" y="4668600"/>
                <a:ext cx="335575" cy="331225"/>
              </a:xfrm>
              <a:custGeom>
                <a:avLst/>
                <a:gdLst/>
                <a:ahLst/>
                <a:cxnLst/>
                <a:rect l="l" t="t" r="r" b="b"/>
                <a:pathLst>
                  <a:path w="13423" h="13249" extrusionOk="0">
                    <a:moveTo>
                      <a:pt x="4425" y="1"/>
                    </a:moveTo>
                    <a:cubicBezTo>
                      <a:pt x="3184" y="391"/>
                      <a:pt x="1091" y="2474"/>
                      <a:pt x="1091" y="2474"/>
                    </a:cubicBezTo>
                    <a:cubicBezTo>
                      <a:pt x="78" y="4924"/>
                      <a:pt x="0" y="13248"/>
                      <a:pt x="0" y="13248"/>
                    </a:cubicBezTo>
                    <a:lnTo>
                      <a:pt x="13369" y="13147"/>
                    </a:lnTo>
                    <a:cubicBezTo>
                      <a:pt x="13422" y="12415"/>
                      <a:pt x="13151" y="5108"/>
                      <a:pt x="11919" y="3353"/>
                    </a:cubicBezTo>
                    <a:cubicBezTo>
                      <a:pt x="10758" y="1699"/>
                      <a:pt x="10397" y="908"/>
                      <a:pt x="9620" y="879"/>
                    </a:cubicBezTo>
                    <a:cubicBezTo>
                      <a:pt x="9491" y="1150"/>
                      <a:pt x="8722" y="2213"/>
                      <a:pt x="7521" y="2213"/>
                    </a:cubicBezTo>
                    <a:cubicBezTo>
                      <a:pt x="6678" y="2213"/>
                      <a:pt x="5622" y="1689"/>
                      <a:pt x="4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0"/>
              <p:cNvSpPr/>
              <p:nvPr/>
            </p:nvSpPr>
            <p:spPr>
              <a:xfrm>
                <a:off x="5712475" y="4634350"/>
                <a:ext cx="99725" cy="51350"/>
              </a:xfrm>
              <a:custGeom>
                <a:avLst/>
                <a:gdLst/>
                <a:ahLst/>
                <a:cxnLst/>
                <a:rect l="l" t="t" r="r" b="b"/>
                <a:pathLst>
                  <a:path w="3989" h="2054" extrusionOk="0">
                    <a:moveTo>
                      <a:pt x="0" y="1"/>
                    </a:moveTo>
                    <a:lnTo>
                      <a:pt x="0" y="1"/>
                    </a:lnTo>
                    <a:cubicBezTo>
                      <a:pt x="0" y="1"/>
                      <a:pt x="597" y="2053"/>
                      <a:pt x="1910" y="2053"/>
                    </a:cubicBezTo>
                    <a:cubicBezTo>
                      <a:pt x="2470" y="2053"/>
                      <a:pt x="3160" y="1680"/>
                      <a:pt x="3989" y="616"/>
                    </a:cubicBezTo>
                    <a:lnTo>
                      <a:pt x="3989" y="616"/>
                    </a:lnTo>
                    <a:cubicBezTo>
                      <a:pt x="3548" y="754"/>
                      <a:pt x="3119" y="809"/>
                      <a:pt x="2716" y="809"/>
                    </a:cubicBezTo>
                    <a:cubicBezTo>
                      <a:pt x="1167" y="809"/>
                      <a:pt x="0" y="1"/>
                      <a:pt x="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0"/>
              <p:cNvSpPr/>
              <p:nvPr/>
            </p:nvSpPr>
            <p:spPr>
              <a:xfrm>
                <a:off x="5667400" y="4377100"/>
                <a:ext cx="222075" cy="140575"/>
              </a:xfrm>
              <a:custGeom>
                <a:avLst/>
                <a:gdLst/>
                <a:ahLst/>
                <a:cxnLst/>
                <a:rect l="l" t="t" r="r" b="b"/>
                <a:pathLst>
                  <a:path w="8883" h="5623" extrusionOk="0">
                    <a:moveTo>
                      <a:pt x="4834" y="0"/>
                    </a:moveTo>
                    <a:cubicBezTo>
                      <a:pt x="1788" y="0"/>
                      <a:pt x="1" y="5622"/>
                      <a:pt x="1" y="5622"/>
                    </a:cubicBezTo>
                    <a:lnTo>
                      <a:pt x="1941" y="5593"/>
                    </a:lnTo>
                    <a:lnTo>
                      <a:pt x="3405" y="2853"/>
                    </a:lnTo>
                    <a:lnTo>
                      <a:pt x="5005" y="4887"/>
                    </a:lnTo>
                    <a:lnTo>
                      <a:pt x="7038" y="4996"/>
                    </a:lnTo>
                    <a:lnTo>
                      <a:pt x="6434" y="2989"/>
                    </a:lnTo>
                    <a:lnTo>
                      <a:pt x="7656" y="5048"/>
                    </a:lnTo>
                    <a:cubicBezTo>
                      <a:pt x="7967" y="5015"/>
                      <a:pt x="8883" y="4967"/>
                      <a:pt x="8883" y="4967"/>
                    </a:cubicBezTo>
                    <a:cubicBezTo>
                      <a:pt x="8883" y="4967"/>
                      <a:pt x="8372" y="2358"/>
                      <a:pt x="7824" y="1732"/>
                    </a:cubicBezTo>
                    <a:cubicBezTo>
                      <a:pt x="6728" y="483"/>
                      <a:pt x="5727" y="0"/>
                      <a:pt x="4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0"/>
              <p:cNvSpPr/>
              <p:nvPr/>
            </p:nvSpPr>
            <p:spPr>
              <a:xfrm>
                <a:off x="5372550" y="4776300"/>
                <a:ext cx="260025" cy="345175"/>
              </a:xfrm>
              <a:custGeom>
                <a:avLst/>
                <a:gdLst/>
                <a:ahLst/>
                <a:cxnLst/>
                <a:rect l="l" t="t" r="r" b="b"/>
                <a:pathLst>
                  <a:path w="10401" h="13807" extrusionOk="0">
                    <a:moveTo>
                      <a:pt x="7384" y="0"/>
                    </a:moveTo>
                    <a:lnTo>
                      <a:pt x="4652" y="6137"/>
                    </a:lnTo>
                    <a:cubicBezTo>
                      <a:pt x="4149" y="7512"/>
                      <a:pt x="1061" y="9685"/>
                      <a:pt x="680" y="10251"/>
                    </a:cubicBezTo>
                    <a:cubicBezTo>
                      <a:pt x="442" y="10603"/>
                      <a:pt x="654" y="10755"/>
                      <a:pt x="967" y="10755"/>
                    </a:cubicBezTo>
                    <a:cubicBezTo>
                      <a:pt x="1157" y="10755"/>
                      <a:pt x="1385" y="10699"/>
                      <a:pt x="1572" y="10597"/>
                    </a:cubicBezTo>
                    <a:cubicBezTo>
                      <a:pt x="1603" y="10580"/>
                      <a:pt x="1624" y="10572"/>
                      <a:pt x="1636" y="10572"/>
                    </a:cubicBezTo>
                    <a:cubicBezTo>
                      <a:pt x="1808" y="10572"/>
                      <a:pt x="1" y="12306"/>
                      <a:pt x="157" y="12482"/>
                    </a:cubicBezTo>
                    <a:cubicBezTo>
                      <a:pt x="189" y="12518"/>
                      <a:pt x="232" y="12533"/>
                      <a:pt x="283" y="12533"/>
                    </a:cubicBezTo>
                    <a:cubicBezTo>
                      <a:pt x="644" y="12533"/>
                      <a:pt x="1416" y="11777"/>
                      <a:pt x="1583" y="11777"/>
                    </a:cubicBezTo>
                    <a:cubicBezTo>
                      <a:pt x="1585" y="11777"/>
                      <a:pt x="1587" y="11777"/>
                      <a:pt x="1589" y="11777"/>
                    </a:cubicBezTo>
                    <a:cubicBezTo>
                      <a:pt x="1766" y="11795"/>
                      <a:pt x="754" y="12810"/>
                      <a:pt x="713" y="13292"/>
                    </a:cubicBezTo>
                    <a:cubicBezTo>
                      <a:pt x="708" y="13354"/>
                      <a:pt x="735" y="13381"/>
                      <a:pt x="785" y="13381"/>
                    </a:cubicBezTo>
                    <a:cubicBezTo>
                      <a:pt x="1075" y="13381"/>
                      <a:pt x="2140" y="12482"/>
                      <a:pt x="2239" y="12381"/>
                    </a:cubicBezTo>
                    <a:lnTo>
                      <a:pt x="2239" y="12381"/>
                    </a:lnTo>
                    <a:cubicBezTo>
                      <a:pt x="2239" y="12382"/>
                      <a:pt x="1454" y="13425"/>
                      <a:pt x="1634" y="13710"/>
                    </a:cubicBezTo>
                    <a:cubicBezTo>
                      <a:pt x="1659" y="13750"/>
                      <a:pt x="1689" y="13768"/>
                      <a:pt x="1727" y="13768"/>
                    </a:cubicBezTo>
                    <a:cubicBezTo>
                      <a:pt x="1886" y="13768"/>
                      <a:pt x="2179" y="13441"/>
                      <a:pt x="2749" y="12953"/>
                    </a:cubicBezTo>
                    <a:lnTo>
                      <a:pt x="2749" y="12953"/>
                    </a:lnTo>
                    <a:cubicBezTo>
                      <a:pt x="2749" y="12953"/>
                      <a:pt x="2399" y="13806"/>
                      <a:pt x="2570" y="13806"/>
                    </a:cubicBezTo>
                    <a:cubicBezTo>
                      <a:pt x="2587" y="13806"/>
                      <a:pt x="2608" y="13798"/>
                      <a:pt x="2636" y="13781"/>
                    </a:cubicBezTo>
                    <a:cubicBezTo>
                      <a:pt x="2943" y="13581"/>
                      <a:pt x="8397" y="7565"/>
                      <a:pt x="8975" y="6132"/>
                    </a:cubicBezTo>
                    <a:cubicBezTo>
                      <a:pt x="9252" y="5446"/>
                      <a:pt x="10401" y="3637"/>
                      <a:pt x="10401" y="3637"/>
                    </a:cubicBezTo>
                    <a:lnTo>
                      <a:pt x="7384" y="0"/>
                    </a:ln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0"/>
              <p:cNvSpPr/>
              <p:nvPr/>
            </p:nvSpPr>
            <p:spPr>
              <a:xfrm>
                <a:off x="5369025" y="4772100"/>
                <a:ext cx="268125" cy="353600"/>
              </a:xfrm>
              <a:custGeom>
                <a:avLst/>
                <a:gdLst/>
                <a:ahLst/>
                <a:cxnLst/>
                <a:rect l="l" t="t" r="r" b="b"/>
                <a:pathLst>
                  <a:path w="10725" h="14144" extrusionOk="0">
                    <a:moveTo>
                      <a:pt x="7569" y="486"/>
                    </a:moveTo>
                    <a:lnTo>
                      <a:pt x="10334" y="3819"/>
                    </a:lnTo>
                    <a:cubicBezTo>
                      <a:pt x="10082" y="4218"/>
                      <a:pt x="9203" y="5634"/>
                      <a:pt x="8958" y="6238"/>
                    </a:cubicBezTo>
                    <a:cubicBezTo>
                      <a:pt x="8443" y="7519"/>
                      <a:pt x="3979" y="12487"/>
                      <a:pt x="2900" y="13597"/>
                    </a:cubicBezTo>
                    <a:cubicBezTo>
                      <a:pt x="2938" y="13472"/>
                      <a:pt x="2990" y="13328"/>
                      <a:pt x="3048" y="13187"/>
                    </a:cubicBezTo>
                    <a:cubicBezTo>
                      <a:pt x="3099" y="13064"/>
                      <a:pt x="3000" y="12952"/>
                      <a:pt x="2890" y="12952"/>
                    </a:cubicBezTo>
                    <a:cubicBezTo>
                      <a:pt x="2854" y="12952"/>
                      <a:pt x="2816" y="12964"/>
                      <a:pt x="2782" y="12993"/>
                    </a:cubicBezTo>
                    <a:cubicBezTo>
                      <a:pt x="2605" y="13144"/>
                      <a:pt x="2455" y="13280"/>
                      <a:pt x="2327" y="13395"/>
                    </a:cubicBezTo>
                    <a:cubicBezTo>
                      <a:pt x="2170" y="13538"/>
                      <a:pt x="2008" y="13684"/>
                      <a:pt x="1915" y="13742"/>
                    </a:cubicBezTo>
                    <a:cubicBezTo>
                      <a:pt x="1932" y="13561"/>
                      <a:pt x="2195" y="13079"/>
                      <a:pt x="2515" y="12650"/>
                    </a:cubicBezTo>
                    <a:cubicBezTo>
                      <a:pt x="2599" y="12539"/>
                      <a:pt x="2519" y="12381"/>
                      <a:pt x="2380" y="12381"/>
                    </a:cubicBezTo>
                    <a:cubicBezTo>
                      <a:pt x="2335" y="12381"/>
                      <a:pt x="2292" y="12399"/>
                      <a:pt x="2261" y="12431"/>
                    </a:cubicBezTo>
                    <a:cubicBezTo>
                      <a:pt x="2129" y="12563"/>
                      <a:pt x="1405" y="13148"/>
                      <a:pt x="1064" y="13328"/>
                    </a:cubicBezTo>
                    <a:cubicBezTo>
                      <a:pt x="1164" y="13089"/>
                      <a:pt x="1419" y="12750"/>
                      <a:pt x="1599" y="12510"/>
                    </a:cubicBezTo>
                    <a:cubicBezTo>
                      <a:pt x="1872" y="12147"/>
                      <a:pt x="1963" y="12027"/>
                      <a:pt x="1904" y="11889"/>
                    </a:cubicBezTo>
                    <a:cubicBezTo>
                      <a:pt x="1873" y="11828"/>
                      <a:pt x="1815" y="11786"/>
                      <a:pt x="1748" y="11777"/>
                    </a:cubicBezTo>
                    <a:cubicBezTo>
                      <a:pt x="1740" y="11776"/>
                      <a:pt x="1732" y="11775"/>
                      <a:pt x="1724" y="11775"/>
                    </a:cubicBezTo>
                    <a:cubicBezTo>
                      <a:pt x="1610" y="11775"/>
                      <a:pt x="1477" y="11869"/>
                      <a:pt x="1193" y="12080"/>
                    </a:cubicBezTo>
                    <a:cubicBezTo>
                      <a:pt x="1033" y="12198"/>
                      <a:pt x="699" y="12447"/>
                      <a:pt x="519" y="12518"/>
                    </a:cubicBezTo>
                    <a:cubicBezTo>
                      <a:pt x="679" y="12281"/>
                      <a:pt x="1103" y="11813"/>
                      <a:pt x="1350" y="11540"/>
                    </a:cubicBezTo>
                    <a:cubicBezTo>
                      <a:pt x="1959" y="10872"/>
                      <a:pt x="2036" y="10786"/>
                      <a:pt x="1919" y="10637"/>
                    </a:cubicBezTo>
                    <a:cubicBezTo>
                      <a:pt x="1892" y="10602"/>
                      <a:pt x="1848" y="10569"/>
                      <a:pt x="1783" y="10569"/>
                    </a:cubicBezTo>
                    <a:cubicBezTo>
                      <a:pt x="1741" y="10569"/>
                      <a:pt x="1692" y="10582"/>
                      <a:pt x="1631" y="10615"/>
                    </a:cubicBezTo>
                    <a:cubicBezTo>
                      <a:pt x="1449" y="10715"/>
                      <a:pt x="1252" y="10753"/>
                      <a:pt x="1106" y="10753"/>
                    </a:cubicBezTo>
                    <a:cubicBezTo>
                      <a:pt x="1000" y="10753"/>
                      <a:pt x="921" y="10733"/>
                      <a:pt x="894" y="10703"/>
                    </a:cubicBezTo>
                    <a:cubicBezTo>
                      <a:pt x="880" y="10688"/>
                      <a:pt x="887" y="10624"/>
                      <a:pt x="961" y="10513"/>
                    </a:cubicBezTo>
                    <a:cubicBezTo>
                      <a:pt x="1075" y="10343"/>
                      <a:pt x="1518" y="9965"/>
                      <a:pt x="2026" y="9529"/>
                    </a:cubicBezTo>
                    <a:cubicBezTo>
                      <a:pt x="3114" y="8596"/>
                      <a:pt x="4603" y="7320"/>
                      <a:pt x="4949" y="6374"/>
                    </a:cubicBezTo>
                    <a:lnTo>
                      <a:pt x="7569" y="486"/>
                    </a:lnTo>
                    <a:close/>
                    <a:moveTo>
                      <a:pt x="7526" y="0"/>
                    </a:moveTo>
                    <a:cubicBezTo>
                      <a:pt x="7463" y="0"/>
                      <a:pt x="7401" y="35"/>
                      <a:pt x="7372" y="101"/>
                    </a:cubicBezTo>
                    <a:lnTo>
                      <a:pt x="4635" y="6248"/>
                    </a:lnTo>
                    <a:cubicBezTo>
                      <a:pt x="4316" y="7120"/>
                      <a:pt x="2865" y="8364"/>
                      <a:pt x="1807" y="9271"/>
                    </a:cubicBezTo>
                    <a:cubicBezTo>
                      <a:pt x="1235" y="9762"/>
                      <a:pt x="821" y="10117"/>
                      <a:pt x="680" y="10325"/>
                    </a:cubicBezTo>
                    <a:cubicBezTo>
                      <a:pt x="464" y="10648"/>
                      <a:pt x="565" y="10844"/>
                      <a:pt x="645" y="10931"/>
                    </a:cubicBezTo>
                    <a:cubicBezTo>
                      <a:pt x="746" y="11041"/>
                      <a:pt x="915" y="11090"/>
                      <a:pt x="1106" y="11090"/>
                    </a:cubicBezTo>
                    <a:cubicBezTo>
                      <a:pt x="1175" y="11090"/>
                      <a:pt x="1247" y="11084"/>
                      <a:pt x="1320" y="11071"/>
                    </a:cubicBezTo>
                    <a:lnTo>
                      <a:pt x="1320" y="11071"/>
                    </a:lnTo>
                    <a:cubicBezTo>
                      <a:pt x="1248" y="11153"/>
                      <a:pt x="1171" y="11236"/>
                      <a:pt x="1100" y="11314"/>
                    </a:cubicBezTo>
                    <a:cubicBezTo>
                      <a:pt x="208" y="12298"/>
                      <a:pt x="0" y="12569"/>
                      <a:pt x="173" y="12761"/>
                    </a:cubicBezTo>
                    <a:cubicBezTo>
                      <a:pt x="241" y="12838"/>
                      <a:pt x="326" y="12871"/>
                      <a:pt x="420" y="12871"/>
                    </a:cubicBezTo>
                    <a:cubicBezTo>
                      <a:pt x="637" y="12871"/>
                      <a:pt x="910" y="12702"/>
                      <a:pt x="1179" y="12510"/>
                    </a:cubicBezTo>
                    <a:lnTo>
                      <a:pt x="1179" y="12510"/>
                    </a:lnTo>
                    <a:cubicBezTo>
                      <a:pt x="943" y="12829"/>
                      <a:pt x="710" y="13182"/>
                      <a:pt x="687" y="13446"/>
                    </a:cubicBezTo>
                    <a:cubicBezTo>
                      <a:pt x="677" y="13559"/>
                      <a:pt x="727" y="13652"/>
                      <a:pt x="818" y="13694"/>
                    </a:cubicBezTo>
                    <a:cubicBezTo>
                      <a:pt x="843" y="13706"/>
                      <a:pt x="873" y="13711"/>
                      <a:pt x="906" y="13711"/>
                    </a:cubicBezTo>
                    <a:cubicBezTo>
                      <a:pt x="1098" y="13711"/>
                      <a:pt x="1409" y="13530"/>
                      <a:pt x="1704" y="13316"/>
                    </a:cubicBezTo>
                    <a:lnTo>
                      <a:pt x="1704" y="13316"/>
                    </a:lnTo>
                    <a:cubicBezTo>
                      <a:pt x="1589" y="13575"/>
                      <a:pt x="1536" y="13817"/>
                      <a:pt x="1633" y="13968"/>
                    </a:cubicBezTo>
                    <a:cubicBezTo>
                      <a:pt x="1675" y="14041"/>
                      <a:pt x="1748" y="14091"/>
                      <a:pt x="1831" y="14103"/>
                    </a:cubicBezTo>
                    <a:cubicBezTo>
                      <a:pt x="1844" y="14105"/>
                      <a:pt x="1856" y="14106"/>
                      <a:pt x="1869" y="14106"/>
                    </a:cubicBezTo>
                    <a:cubicBezTo>
                      <a:pt x="2039" y="14106"/>
                      <a:pt x="2211" y="13954"/>
                      <a:pt x="2526" y="13670"/>
                    </a:cubicBezTo>
                    <a:lnTo>
                      <a:pt x="2526" y="13670"/>
                    </a:lnTo>
                    <a:cubicBezTo>
                      <a:pt x="2453" y="13992"/>
                      <a:pt x="2531" y="14055"/>
                      <a:pt x="2580" y="14096"/>
                    </a:cubicBezTo>
                    <a:cubicBezTo>
                      <a:pt x="2616" y="14127"/>
                      <a:pt x="2663" y="14144"/>
                      <a:pt x="2710" y="14144"/>
                    </a:cubicBezTo>
                    <a:cubicBezTo>
                      <a:pt x="2768" y="14141"/>
                      <a:pt x="2823" y="14123"/>
                      <a:pt x="2869" y="14089"/>
                    </a:cubicBezTo>
                    <a:cubicBezTo>
                      <a:pt x="3174" y="13891"/>
                      <a:pt x="8670" y="7858"/>
                      <a:pt x="9273" y="6362"/>
                    </a:cubicBezTo>
                    <a:cubicBezTo>
                      <a:pt x="9540" y="5700"/>
                      <a:pt x="10674" y="3911"/>
                      <a:pt x="10685" y="3895"/>
                    </a:cubicBezTo>
                    <a:cubicBezTo>
                      <a:pt x="10725" y="3833"/>
                      <a:pt x="10720" y="3753"/>
                      <a:pt x="10674" y="3696"/>
                    </a:cubicBezTo>
                    <a:lnTo>
                      <a:pt x="7656" y="62"/>
                    </a:lnTo>
                    <a:cubicBezTo>
                      <a:pt x="7622" y="20"/>
                      <a:pt x="7574" y="0"/>
                      <a:pt x="7526"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0"/>
              <p:cNvSpPr/>
              <p:nvPr/>
            </p:nvSpPr>
            <p:spPr>
              <a:xfrm>
                <a:off x="5409800" y="5048300"/>
                <a:ext cx="30875" cy="7125"/>
              </a:xfrm>
              <a:custGeom>
                <a:avLst/>
                <a:gdLst/>
                <a:ahLst/>
                <a:cxnLst/>
                <a:rect l="l" t="t" r="r" b="b"/>
                <a:pathLst>
                  <a:path w="1235" h="285" extrusionOk="0">
                    <a:moveTo>
                      <a:pt x="1196" y="0"/>
                    </a:moveTo>
                    <a:cubicBezTo>
                      <a:pt x="989" y="0"/>
                      <a:pt x="798" y="32"/>
                      <a:pt x="607" y="67"/>
                    </a:cubicBezTo>
                    <a:cubicBezTo>
                      <a:pt x="405" y="109"/>
                      <a:pt x="206" y="150"/>
                      <a:pt x="0" y="237"/>
                    </a:cubicBezTo>
                    <a:cubicBezTo>
                      <a:pt x="113" y="271"/>
                      <a:pt x="227" y="284"/>
                      <a:pt x="339" y="284"/>
                    </a:cubicBezTo>
                    <a:cubicBezTo>
                      <a:pt x="442" y="284"/>
                      <a:pt x="544" y="273"/>
                      <a:pt x="644" y="255"/>
                    </a:cubicBezTo>
                    <a:cubicBezTo>
                      <a:pt x="853" y="213"/>
                      <a:pt x="1058" y="140"/>
                      <a:pt x="1234" y="1"/>
                    </a:cubicBezTo>
                    <a:cubicBezTo>
                      <a:pt x="1221" y="0"/>
                      <a:pt x="1209" y="0"/>
                      <a:pt x="1196" y="0"/>
                    </a:cubicBezTo>
                    <a:close/>
                  </a:path>
                </a:pathLst>
              </a:custGeom>
              <a:solidFill>
                <a:srgbClr val="D339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0"/>
              <p:cNvSpPr/>
              <p:nvPr/>
            </p:nvSpPr>
            <p:spPr>
              <a:xfrm>
                <a:off x="5522550" y="4670575"/>
                <a:ext cx="207575" cy="231000"/>
              </a:xfrm>
              <a:custGeom>
                <a:avLst/>
                <a:gdLst/>
                <a:ahLst/>
                <a:cxnLst/>
                <a:rect l="l" t="t" r="r" b="b"/>
                <a:pathLst>
                  <a:path w="8303" h="9240" extrusionOk="0">
                    <a:moveTo>
                      <a:pt x="6024" y="0"/>
                    </a:moveTo>
                    <a:cubicBezTo>
                      <a:pt x="6023" y="1"/>
                      <a:pt x="2831" y="997"/>
                      <a:pt x="0" y="3905"/>
                    </a:cubicBezTo>
                    <a:lnTo>
                      <a:pt x="4142" y="9240"/>
                    </a:lnTo>
                    <a:cubicBezTo>
                      <a:pt x="4142" y="9240"/>
                      <a:pt x="8303" y="3705"/>
                      <a:pt x="6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0"/>
              <p:cNvSpPr/>
              <p:nvPr/>
            </p:nvSpPr>
            <p:spPr>
              <a:xfrm>
                <a:off x="5780925" y="4680150"/>
                <a:ext cx="190775" cy="188875"/>
              </a:xfrm>
              <a:custGeom>
                <a:avLst/>
                <a:gdLst/>
                <a:ahLst/>
                <a:cxnLst/>
                <a:rect l="l" t="t" r="r" b="b"/>
                <a:pathLst>
                  <a:path w="7631" h="7555" extrusionOk="0">
                    <a:moveTo>
                      <a:pt x="2419" y="0"/>
                    </a:moveTo>
                    <a:cubicBezTo>
                      <a:pt x="1975" y="0"/>
                      <a:pt x="1536" y="123"/>
                      <a:pt x="1119" y="411"/>
                    </a:cubicBezTo>
                    <a:cubicBezTo>
                      <a:pt x="1" y="1187"/>
                      <a:pt x="2367" y="5888"/>
                      <a:pt x="2367" y="5888"/>
                    </a:cubicBezTo>
                    <a:lnTo>
                      <a:pt x="3707" y="7554"/>
                    </a:lnTo>
                    <a:lnTo>
                      <a:pt x="7631" y="3773"/>
                    </a:lnTo>
                    <a:cubicBezTo>
                      <a:pt x="7152" y="3245"/>
                      <a:pt x="4707"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0"/>
              <p:cNvSpPr/>
              <p:nvPr/>
            </p:nvSpPr>
            <p:spPr>
              <a:xfrm>
                <a:off x="4646425" y="5115925"/>
                <a:ext cx="286700" cy="316675"/>
              </a:xfrm>
              <a:custGeom>
                <a:avLst/>
                <a:gdLst/>
                <a:ahLst/>
                <a:cxnLst/>
                <a:rect l="l" t="t" r="r" b="b"/>
                <a:pathLst>
                  <a:path w="11468" h="12667" extrusionOk="0">
                    <a:moveTo>
                      <a:pt x="7110" y="1"/>
                    </a:moveTo>
                    <a:cubicBezTo>
                      <a:pt x="4905" y="1"/>
                      <a:pt x="2396" y="981"/>
                      <a:pt x="1119" y="4782"/>
                    </a:cubicBezTo>
                    <a:cubicBezTo>
                      <a:pt x="1119" y="4782"/>
                      <a:pt x="1" y="10361"/>
                      <a:pt x="4029" y="12666"/>
                    </a:cubicBezTo>
                    <a:cubicBezTo>
                      <a:pt x="4029" y="12666"/>
                      <a:pt x="4029" y="12666"/>
                      <a:pt x="4029" y="12666"/>
                    </a:cubicBezTo>
                    <a:cubicBezTo>
                      <a:pt x="4030" y="12666"/>
                      <a:pt x="4583" y="12071"/>
                      <a:pt x="4719" y="12071"/>
                    </a:cubicBezTo>
                    <a:cubicBezTo>
                      <a:pt x="4725" y="12071"/>
                      <a:pt x="4730" y="12072"/>
                      <a:pt x="4734" y="12075"/>
                    </a:cubicBezTo>
                    <a:cubicBezTo>
                      <a:pt x="4734" y="12075"/>
                      <a:pt x="4735" y="12075"/>
                      <a:pt x="4735" y="12075"/>
                    </a:cubicBezTo>
                    <a:cubicBezTo>
                      <a:pt x="4767" y="12075"/>
                      <a:pt x="3229" y="9392"/>
                      <a:pt x="5212" y="6068"/>
                    </a:cubicBezTo>
                    <a:cubicBezTo>
                      <a:pt x="6853" y="3320"/>
                      <a:pt x="9838" y="1076"/>
                      <a:pt x="11003" y="1076"/>
                    </a:cubicBezTo>
                    <a:cubicBezTo>
                      <a:pt x="11075" y="1076"/>
                      <a:pt x="11140" y="1084"/>
                      <a:pt x="11197" y="1102"/>
                    </a:cubicBezTo>
                    <a:cubicBezTo>
                      <a:pt x="11229" y="1111"/>
                      <a:pt x="11250" y="1116"/>
                      <a:pt x="11263" y="1116"/>
                    </a:cubicBezTo>
                    <a:cubicBezTo>
                      <a:pt x="11468" y="1116"/>
                      <a:pt x="9462" y="1"/>
                      <a:pt x="7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0"/>
              <p:cNvSpPr/>
              <p:nvPr/>
            </p:nvSpPr>
            <p:spPr>
              <a:xfrm>
                <a:off x="4646450" y="5235450"/>
                <a:ext cx="130275" cy="197175"/>
              </a:xfrm>
              <a:custGeom>
                <a:avLst/>
                <a:gdLst/>
                <a:ahLst/>
                <a:cxnLst/>
                <a:rect l="l" t="t" r="r" b="b"/>
                <a:pathLst>
                  <a:path w="5211" h="7887" extrusionOk="0">
                    <a:moveTo>
                      <a:pt x="1118" y="1"/>
                    </a:moveTo>
                    <a:cubicBezTo>
                      <a:pt x="1118" y="1"/>
                      <a:pt x="0" y="5580"/>
                      <a:pt x="4028" y="7887"/>
                    </a:cubicBezTo>
                    <a:cubicBezTo>
                      <a:pt x="4028" y="7887"/>
                      <a:pt x="4582" y="7290"/>
                      <a:pt x="4718" y="7290"/>
                    </a:cubicBezTo>
                    <a:cubicBezTo>
                      <a:pt x="4724" y="7290"/>
                      <a:pt x="4729" y="7291"/>
                      <a:pt x="4733" y="7294"/>
                    </a:cubicBezTo>
                    <a:cubicBezTo>
                      <a:pt x="4733" y="7294"/>
                      <a:pt x="4734" y="7294"/>
                      <a:pt x="4734" y="7294"/>
                    </a:cubicBezTo>
                    <a:cubicBezTo>
                      <a:pt x="4766" y="7294"/>
                      <a:pt x="3228" y="4611"/>
                      <a:pt x="5211" y="1287"/>
                    </a:cubicBezTo>
                    <a:lnTo>
                      <a:pt x="5211" y="1287"/>
                    </a:lnTo>
                    <a:cubicBezTo>
                      <a:pt x="5211" y="1288"/>
                      <a:pt x="4004" y="2170"/>
                      <a:pt x="2895" y="2170"/>
                    </a:cubicBezTo>
                    <a:cubicBezTo>
                      <a:pt x="2073" y="2170"/>
                      <a:pt x="1304" y="1686"/>
                      <a:pt x="1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0"/>
              <p:cNvSpPr/>
              <p:nvPr/>
            </p:nvSpPr>
            <p:spPr>
              <a:xfrm>
                <a:off x="4642350" y="5204900"/>
                <a:ext cx="150225" cy="233625"/>
              </a:xfrm>
              <a:custGeom>
                <a:avLst/>
                <a:gdLst/>
                <a:ahLst/>
                <a:cxnLst/>
                <a:rect l="l" t="t" r="r" b="b"/>
                <a:pathLst>
                  <a:path w="6009" h="9345" extrusionOk="0">
                    <a:moveTo>
                      <a:pt x="1350" y="2341"/>
                    </a:moveTo>
                    <a:cubicBezTo>
                      <a:pt x="1560" y="2876"/>
                      <a:pt x="1881" y="3241"/>
                      <a:pt x="2312" y="3431"/>
                    </a:cubicBezTo>
                    <a:cubicBezTo>
                      <a:pt x="2550" y="3536"/>
                      <a:pt x="2804" y="3579"/>
                      <a:pt x="3060" y="3579"/>
                    </a:cubicBezTo>
                    <a:cubicBezTo>
                      <a:pt x="3723" y="3579"/>
                      <a:pt x="4405" y="3291"/>
                      <a:pt x="4876" y="3036"/>
                    </a:cubicBezTo>
                    <a:lnTo>
                      <a:pt x="4876" y="3036"/>
                    </a:lnTo>
                    <a:cubicBezTo>
                      <a:pt x="3697" y="5470"/>
                      <a:pt x="4272" y="7515"/>
                      <a:pt x="4653" y="8419"/>
                    </a:cubicBezTo>
                    <a:cubicBezTo>
                      <a:pt x="4538" y="8500"/>
                      <a:pt x="4380" y="8639"/>
                      <a:pt x="4158" y="8870"/>
                    </a:cubicBezTo>
                    <a:cubicBezTo>
                      <a:pt x="1476" y="7241"/>
                      <a:pt x="1258" y="4024"/>
                      <a:pt x="1348" y="2341"/>
                    </a:cubicBezTo>
                    <a:close/>
                    <a:moveTo>
                      <a:pt x="1336" y="0"/>
                    </a:moveTo>
                    <a:lnTo>
                      <a:pt x="1098" y="1186"/>
                    </a:lnTo>
                    <a:cubicBezTo>
                      <a:pt x="1087" y="1242"/>
                      <a:pt x="1" y="6925"/>
                      <a:pt x="4099" y="9272"/>
                    </a:cubicBezTo>
                    <a:lnTo>
                      <a:pt x="4228" y="9345"/>
                    </a:lnTo>
                    <a:lnTo>
                      <a:pt x="4328" y="9235"/>
                    </a:lnTo>
                    <a:cubicBezTo>
                      <a:pt x="4518" y="9033"/>
                      <a:pt x="4761" y="8800"/>
                      <a:pt x="4875" y="8720"/>
                    </a:cubicBezTo>
                    <a:lnTo>
                      <a:pt x="4923" y="8746"/>
                    </a:lnTo>
                    <a:lnTo>
                      <a:pt x="5024" y="8654"/>
                    </a:lnTo>
                    <a:cubicBezTo>
                      <a:pt x="5126" y="8561"/>
                      <a:pt x="5074" y="8447"/>
                      <a:pt x="5045" y="8380"/>
                    </a:cubicBezTo>
                    <a:cubicBezTo>
                      <a:pt x="4663" y="7531"/>
                      <a:pt x="3946" y="5269"/>
                      <a:pt x="5537" y="2606"/>
                    </a:cubicBezTo>
                    <a:lnTo>
                      <a:pt x="6009" y="1814"/>
                    </a:lnTo>
                    <a:lnTo>
                      <a:pt x="5264" y="2358"/>
                    </a:lnTo>
                    <a:cubicBezTo>
                      <a:pt x="5250" y="2368"/>
                      <a:pt x="4091" y="3205"/>
                      <a:pt x="3062" y="3205"/>
                    </a:cubicBezTo>
                    <a:cubicBezTo>
                      <a:pt x="2854" y="3205"/>
                      <a:pt x="2651" y="3171"/>
                      <a:pt x="2464" y="3088"/>
                    </a:cubicBezTo>
                    <a:cubicBezTo>
                      <a:pt x="1914" y="2847"/>
                      <a:pt x="1580" y="2212"/>
                      <a:pt x="1468" y="1201"/>
                    </a:cubicBezTo>
                    <a:lnTo>
                      <a:pt x="13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0"/>
              <p:cNvSpPr/>
              <p:nvPr/>
            </p:nvSpPr>
            <p:spPr>
              <a:xfrm>
                <a:off x="5201850" y="5215725"/>
                <a:ext cx="485150" cy="250000"/>
              </a:xfrm>
              <a:custGeom>
                <a:avLst/>
                <a:gdLst/>
                <a:ahLst/>
                <a:cxnLst/>
                <a:rect l="l" t="t" r="r" b="b"/>
                <a:pathLst>
                  <a:path w="19406" h="10000" extrusionOk="0">
                    <a:moveTo>
                      <a:pt x="9988" y="1"/>
                    </a:moveTo>
                    <a:cubicBezTo>
                      <a:pt x="8984" y="1"/>
                      <a:pt x="1" y="9915"/>
                      <a:pt x="1" y="9915"/>
                    </a:cubicBezTo>
                    <a:lnTo>
                      <a:pt x="19405" y="9999"/>
                    </a:lnTo>
                    <a:cubicBezTo>
                      <a:pt x="19405" y="9829"/>
                      <a:pt x="18812" y="7626"/>
                      <a:pt x="18219" y="7033"/>
                    </a:cubicBezTo>
                    <a:cubicBezTo>
                      <a:pt x="17625" y="6440"/>
                      <a:pt x="13982" y="6272"/>
                      <a:pt x="13219" y="6017"/>
                    </a:cubicBezTo>
                    <a:cubicBezTo>
                      <a:pt x="12456" y="5763"/>
                      <a:pt x="10076" y="7"/>
                      <a:pt x="9999" y="1"/>
                    </a:cubicBezTo>
                    <a:cubicBezTo>
                      <a:pt x="9995" y="1"/>
                      <a:pt x="9991" y="1"/>
                      <a:pt x="9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0"/>
              <p:cNvSpPr/>
              <p:nvPr/>
            </p:nvSpPr>
            <p:spPr>
              <a:xfrm>
                <a:off x="4724025" y="5180950"/>
                <a:ext cx="832025" cy="294025"/>
              </a:xfrm>
              <a:custGeom>
                <a:avLst/>
                <a:gdLst/>
                <a:ahLst/>
                <a:cxnLst/>
                <a:rect l="l" t="t" r="r" b="b"/>
                <a:pathLst>
                  <a:path w="33281" h="11761" extrusionOk="0">
                    <a:moveTo>
                      <a:pt x="10712" y="1"/>
                    </a:moveTo>
                    <a:cubicBezTo>
                      <a:pt x="1184" y="1"/>
                      <a:pt x="0" y="11640"/>
                      <a:pt x="172" y="11670"/>
                    </a:cubicBezTo>
                    <a:cubicBezTo>
                      <a:pt x="538" y="11735"/>
                      <a:pt x="2536" y="11761"/>
                      <a:pt x="5384" y="11761"/>
                    </a:cubicBezTo>
                    <a:cubicBezTo>
                      <a:pt x="14727" y="11761"/>
                      <a:pt x="33213" y="11490"/>
                      <a:pt x="33213" y="11490"/>
                    </a:cubicBezTo>
                    <a:cubicBezTo>
                      <a:pt x="33213" y="11490"/>
                      <a:pt x="33280" y="8563"/>
                      <a:pt x="30850" y="8382"/>
                    </a:cubicBezTo>
                    <a:cubicBezTo>
                      <a:pt x="28943" y="8239"/>
                      <a:pt x="23666" y="8079"/>
                      <a:pt x="23666" y="8079"/>
                    </a:cubicBezTo>
                    <a:cubicBezTo>
                      <a:pt x="20258" y="4295"/>
                      <a:pt x="13471" y="296"/>
                      <a:pt x="13471" y="296"/>
                    </a:cubicBezTo>
                    <a:cubicBezTo>
                      <a:pt x="12482" y="94"/>
                      <a:pt x="11564" y="1"/>
                      <a:pt x="10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0"/>
              <p:cNvSpPr/>
              <p:nvPr/>
            </p:nvSpPr>
            <p:spPr>
              <a:xfrm>
                <a:off x="4792650" y="5180650"/>
                <a:ext cx="376400" cy="215000"/>
              </a:xfrm>
              <a:custGeom>
                <a:avLst/>
                <a:gdLst/>
                <a:ahLst/>
                <a:cxnLst/>
                <a:rect l="l" t="t" r="r" b="b"/>
                <a:pathLst>
                  <a:path w="15056" h="8600" extrusionOk="0">
                    <a:moveTo>
                      <a:pt x="8005" y="1"/>
                    </a:moveTo>
                    <a:cubicBezTo>
                      <a:pt x="5579" y="1"/>
                      <a:pt x="2272" y="758"/>
                      <a:pt x="36" y="4287"/>
                    </a:cubicBezTo>
                    <a:cubicBezTo>
                      <a:pt x="1" y="4341"/>
                      <a:pt x="8501" y="5083"/>
                      <a:pt x="9972" y="7970"/>
                    </a:cubicBezTo>
                    <a:cubicBezTo>
                      <a:pt x="10197" y="8413"/>
                      <a:pt x="10473" y="8600"/>
                      <a:pt x="10779" y="8600"/>
                    </a:cubicBezTo>
                    <a:cubicBezTo>
                      <a:pt x="12465" y="8600"/>
                      <a:pt x="15055" y="2887"/>
                      <a:pt x="15055" y="2887"/>
                    </a:cubicBezTo>
                    <a:lnTo>
                      <a:pt x="11158" y="429"/>
                    </a:lnTo>
                    <a:cubicBezTo>
                      <a:pt x="11158" y="429"/>
                      <a:pt x="9831" y="1"/>
                      <a:pt x="8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0"/>
              <p:cNvSpPr/>
              <p:nvPr/>
            </p:nvSpPr>
            <p:spPr>
              <a:xfrm>
                <a:off x="5194375" y="5350200"/>
                <a:ext cx="262800" cy="120775"/>
              </a:xfrm>
              <a:custGeom>
                <a:avLst/>
                <a:gdLst/>
                <a:ahLst/>
                <a:cxnLst/>
                <a:rect l="l" t="t" r="r" b="b"/>
                <a:pathLst>
                  <a:path w="10512" h="4831" extrusionOk="0">
                    <a:moveTo>
                      <a:pt x="3564" y="1"/>
                    </a:moveTo>
                    <a:cubicBezTo>
                      <a:pt x="343" y="2375"/>
                      <a:pt x="1" y="4831"/>
                      <a:pt x="1" y="4831"/>
                    </a:cubicBezTo>
                    <a:lnTo>
                      <a:pt x="8962" y="4747"/>
                    </a:lnTo>
                    <a:lnTo>
                      <a:pt x="10511" y="1528"/>
                    </a:lnTo>
                    <a:lnTo>
                      <a:pt x="4920" y="1272"/>
                    </a:lnTo>
                    <a:lnTo>
                      <a:pt x="35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0"/>
              <p:cNvSpPr/>
              <p:nvPr/>
            </p:nvSpPr>
            <p:spPr>
              <a:xfrm>
                <a:off x="5188975" y="5344125"/>
                <a:ext cx="275475" cy="131600"/>
              </a:xfrm>
              <a:custGeom>
                <a:avLst/>
                <a:gdLst/>
                <a:ahLst/>
                <a:cxnLst/>
                <a:rect l="l" t="t" r="r" b="b"/>
                <a:pathLst>
                  <a:path w="11019" h="5264" extrusionOk="0">
                    <a:moveTo>
                      <a:pt x="3764" y="489"/>
                    </a:moveTo>
                    <a:lnTo>
                      <a:pt x="5057" y="1701"/>
                    </a:lnTo>
                    <a:lnTo>
                      <a:pt x="10434" y="1945"/>
                    </a:lnTo>
                    <a:lnTo>
                      <a:pt x="9058" y="4803"/>
                    </a:lnTo>
                    <a:lnTo>
                      <a:pt x="450" y="4884"/>
                    </a:lnTo>
                    <a:cubicBezTo>
                      <a:pt x="617" y="4255"/>
                      <a:pt x="1301" y="2351"/>
                      <a:pt x="3764" y="489"/>
                    </a:cubicBezTo>
                    <a:close/>
                    <a:moveTo>
                      <a:pt x="3792" y="1"/>
                    </a:moveTo>
                    <a:lnTo>
                      <a:pt x="3667" y="93"/>
                    </a:lnTo>
                    <a:cubicBezTo>
                      <a:pt x="420" y="2486"/>
                      <a:pt x="45" y="4945"/>
                      <a:pt x="30" y="5049"/>
                    </a:cubicBezTo>
                    <a:lnTo>
                      <a:pt x="0" y="5264"/>
                    </a:lnTo>
                    <a:lnTo>
                      <a:pt x="9294" y="5175"/>
                    </a:lnTo>
                    <a:lnTo>
                      <a:pt x="11018" y="1595"/>
                    </a:lnTo>
                    <a:lnTo>
                      <a:pt x="5211" y="1332"/>
                    </a:lnTo>
                    <a:lnTo>
                      <a:pt x="379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0"/>
              <p:cNvSpPr/>
              <p:nvPr/>
            </p:nvSpPr>
            <p:spPr>
              <a:xfrm>
                <a:off x="4907125" y="5308750"/>
                <a:ext cx="278150" cy="163050"/>
              </a:xfrm>
              <a:custGeom>
                <a:avLst/>
                <a:gdLst/>
                <a:ahLst/>
                <a:cxnLst/>
                <a:rect l="l" t="t" r="r" b="b"/>
                <a:pathLst>
                  <a:path w="11126" h="6522" extrusionOk="0">
                    <a:moveTo>
                      <a:pt x="22" y="1"/>
                    </a:moveTo>
                    <a:lnTo>
                      <a:pt x="1" y="16"/>
                    </a:lnTo>
                    <a:cubicBezTo>
                      <a:pt x="341" y="130"/>
                      <a:pt x="658" y="199"/>
                      <a:pt x="983" y="304"/>
                    </a:cubicBezTo>
                    <a:cubicBezTo>
                      <a:pt x="1305" y="403"/>
                      <a:pt x="1619" y="522"/>
                      <a:pt x="1933" y="637"/>
                    </a:cubicBezTo>
                    <a:cubicBezTo>
                      <a:pt x="2555" y="875"/>
                      <a:pt x="3151" y="1175"/>
                      <a:pt x="3711" y="1534"/>
                    </a:cubicBezTo>
                    <a:cubicBezTo>
                      <a:pt x="4270" y="1883"/>
                      <a:pt x="4782" y="2306"/>
                      <a:pt x="5199" y="2805"/>
                    </a:cubicBezTo>
                    <a:cubicBezTo>
                      <a:pt x="5612" y="3307"/>
                      <a:pt x="5951" y="3867"/>
                      <a:pt x="6163" y="4481"/>
                    </a:cubicBezTo>
                    <a:lnTo>
                      <a:pt x="6199" y="4587"/>
                    </a:lnTo>
                    <a:lnTo>
                      <a:pt x="6303" y="4618"/>
                    </a:lnTo>
                    <a:cubicBezTo>
                      <a:pt x="6721" y="4741"/>
                      <a:pt x="7139" y="4873"/>
                      <a:pt x="7554" y="5008"/>
                    </a:cubicBezTo>
                    <a:cubicBezTo>
                      <a:pt x="7970" y="5144"/>
                      <a:pt x="8390" y="5267"/>
                      <a:pt x="8803" y="5409"/>
                    </a:cubicBezTo>
                    <a:cubicBezTo>
                      <a:pt x="9219" y="5546"/>
                      <a:pt x="9626" y="5701"/>
                      <a:pt x="10034" y="5854"/>
                    </a:cubicBezTo>
                    <a:cubicBezTo>
                      <a:pt x="10237" y="5933"/>
                      <a:pt x="10438" y="6017"/>
                      <a:pt x="10631" y="6115"/>
                    </a:cubicBezTo>
                    <a:cubicBezTo>
                      <a:pt x="10726" y="6164"/>
                      <a:pt x="10819" y="6219"/>
                      <a:pt x="10909" y="6278"/>
                    </a:cubicBezTo>
                    <a:cubicBezTo>
                      <a:pt x="10990" y="6339"/>
                      <a:pt x="11092" y="6412"/>
                      <a:pt x="11085" y="6514"/>
                    </a:cubicBezTo>
                    <a:lnTo>
                      <a:pt x="11107" y="6521"/>
                    </a:lnTo>
                    <a:cubicBezTo>
                      <a:pt x="11125" y="6392"/>
                      <a:pt x="11017" y="6309"/>
                      <a:pt x="10941" y="6239"/>
                    </a:cubicBezTo>
                    <a:cubicBezTo>
                      <a:pt x="10854" y="6170"/>
                      <a:pt x="10763" y="6108"/>
                      <a:pt x="10667" y="6052"/>
                    </a:cubicBezTo>
                    <a:cubicBezTo>
                      <a:pt x="10478" y="5941"/>
                      <a:pt x="10281" y="5843"/>
                      <a:pt x="10081" y="5750"/>
                    </a:cubicBezTo>
                    <a:cubicBezTo>
                      <a:pt x="9682" y="5567"/>
                      <a:pt x="9274" y="5404"/>
                      <a:pt x="8863" y="5247"/>
                    </a:cubicBezTo>
                    <a:cubicBezTo>
                      <a:pt x="8045" y="4939"/>
                      <a:pt x="7218" y="4660"/>
                      <a:pt x="6384" y="4397"/>
                    </a:cubicBezTo>
                    <a:lnTo>
                      <a:pt x="6384" y="4397"/>
                    </a:lnTo>
                    <a:cubicBezTo>
                      <a:pt x="6169" y="3754"/>
                      <a:pt x="5829" y="3158"/>
                      <a:pt x="5385" y="2646"/>
                    </a:cubicBezTo>
                    <a:cubicBezTo>
                      <a:pt x="4941" y="2131"/>
                      <a:pt x="4404" y="1701"/>
                      <a:pt x="3825" y="1348"/>
                    </a:cubicBezTo>
                    <a:cubicBezTo>
                      <a:pt x="3245" y="997"/>
                      <a:pt x="2621" y="719"/>
                      <a:pt x="1980" y="499"/>
                    </a:cubicBezTo>
                    <a:cubicBezTo>
                      <a:pt x="1344" y="278"/>
                      <a:pt x="668" y="124"/>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0"/>
              <p:cNvSpPr/>
              <p:nvPr/>
            </p:nvSpPr>
            <p:spPr>
              <a:xfrm>
                <a:off x="5048075" y="4923000"/>
                <a:ext cx="427075" cy="454225"/>
              </a:xfrm>
              <a:custGeom>
                <a:avLst/>
                <a:gdLst/>
                <a:ahLst/>
                <a:cxnLst/>
                <a:rect l="l" t="t" r="r" b="b"/>
                <a:pathLst>
                  <a:path w="17083" h="18169" extrusionOk="0">
                    <a:moveTo>
                      <a:pt x="15162" y="1"/>
                    </a:moveTo>
                    <a:cubicBezTo>
                      <a:pt x="14536" y="1"/>
                      <a:pt x="12508" y="3484"/>
                      <a:pt x="12508" y="3484"/>
                    </a:cubicBezTo>
                    <a:cubicBezTo>
                      <a:pt x="11220" y="2615"/>
                      <a:pt x="10051" y="2311"/>
                      <a:pt x="9045" y="2311"/>
                    </a:cubicBezTo>
                    <a:cubicBezTo>
                      <a:pt x="6680" y="2311"/>
                      <a:pt x="5215" y="3993"/>
                      <a:pt x="5215" y="3993"/>
                    </a:cubicBezTo>
                    <a:cubicBezTo>
                      <a:pt x="5215" y="3993"/>
                      <a:pt x="3928" y="208"/>
                      <a:pt x="3299" y="208"/>
                    </a:cubicBezTo>
                    <a:cubicBezTo>
                      <a:pt x="3282" y="208"/>
                      <a:pt x="3265" y="210"/>
                      <a:pt x="3249" y="216"/>
                    </a:cubicBezTo>
                    <a:cubicBezTo>
                      <a:pt x="2641" y="432"/>
                      <a:pt x="2391" y="5680"/>
                      <a:pt x="2391" y="5680"/>
                    </a:cubicBezTo>
                    <a:cubicBezTo>
                      <a:pt x="2391" y="5680"/>
                      <a:pt x="257" y="9153"/>
                      <a:pt x="230" y="9576"/>
                    </a:cubicBezTo>
                    <a:cubicBezTo>
                      <a:pt x="221" y="9711"/>
                      <a:pt x="288" y="9747"/>
                      <a:pt x="377" y="9747"/>
                    </a:cubicBezTo>
                    <a:cubicBezTo>
                      <a:pt x="479" y="9747"/>
                      <a:pt x="610" y="9699"/>
                      <a:pt x="688" y="9699"/>
                    </a:cubicBezTo>
                    <a:cubicBezTo>
                      <a:pt x="755" y="9699"/>
                      <a:pt x="783" y="9734"/>
                      <a:pt x="722" y="9863"/>
                    </a:cubicBezTo>
                    <a:cubicBezTo>
                      <a:pt x="525" y="10274"/>
                      <a:pt x="1" y="10496"/>
                      <a:pt x="2056" y="11561"/>
                    </a:cubicBezTo>
                    <a:cubicBezTo>
                      <a:pt x="4110" y="12626"/>
                      <a:pt x="10059" y="17847"/>
                      <a:pt x="10059" y="17847"/>
                    </a:cubicBezTo>
                    <a:cubicBezTo>
                      <a:pt x="10671" y="18069"/>
                      <a:pt x="11223" y="18168"/>
                      <a:pt x="11721" y="18168"/>
                    </a:cubicBezTo>
                    <a:cubicBezTo>
                      <a:pt x="15797" y="18168"/>
                      <a:pt x="16237" y="11535"/>
                      <a:pt x="16237" y="11535"/>
                    </a:cubicBezTo>
                    <a:cubicBezTo>
                      <a:pt x="16237" y="11535"/>
                      <a:pt x="16432" y="11996"/>
                      <a:pt x="16653" y="11996"/>
                    </a:cubicBezTo>
                    <a:cubicBezTo>
                      <a:pt x="16704" y="11996"/>
                      <a:pt x="16756" y="11971"/>
                      <a:pt x="16807" y="11911"/>
                    </a:cubicBezTo>
                    <a:cubicBezTo>
                      <a:pt x="17083" y="11588"/>
                      <a:pt x="16560" y="10453"/>
                      <a:pt x="16435" y="9764"/>
                    </a:cubicBezTo>
                    <a:cubicBezTo>
                      <a:pt x="16310" y="9076"/>
                      <a:pt x="15135" y="6199"/>
                      <a:pt x="15135" y="6199"/>
                    </a:cubicBezTo>
                    <a:cubicBezTo>
                      <a:pt x="15135" y="6199"/>
                      <a:pt x="15779" y="126"/>
                      <a:pt x="15193" y="4"/>
                    </a:cubicBezTo>
                    <a:cubicBezTo>
                      <a:pt x="15183" y="2"/>
                      <a:pt x="15173" y="1"/>
                      <a:pt x="15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0"/>
              <p:cNvSpPr/>
              <p:nvPr/>
            </p:nvSpPr>
            <p:spPr>
              <a:xfrm>
                <a:off x="5048125" y="4923000"/>
                <a:ext cx="410850" cy="332225"/>
              </a:xfrm>
              <a:custGeom>
                <a:avLst/>
                <a:gdLst/>
                <a:ahLst/>
                <a:cxnLst/>
                <a:rect l="l" t="t" r="r" b="b"/>
                <a:pathLst>
                  <a:path w="16434" h="13289" extrusionOk="0">
                    <a:moveTo>
                      <a:pt x="15160" y="1"/>
                    </a:moveTo>
                    <a:cubicBezTo>
                      <a:pt x="14534" y="1"/>
                      <a:pt x="12506" y="3484"/>
                      <a:pt x="12506" y="3484"/>
                    </a:cubicBezTo>
                    <a:cubicBezTo>
                      <a:pt x="11218" y="2615"/>
                      <a:pt x="10049" y="2311"/>
                      <a:pt x="9043" y="2311"/>
                    </a:cubicBezTo>
                    <a:cubicBezTo>
                      <a:pt x="6678" y="2311"/>
                      <a:pt x="5213" y="3993"/>
                      <a:pt x="5213" y="3993"/>
                    </a:cubicBezTo>
                    <a:cubicBezTo>
                      <a:pt x="5213" y="3993"/>
                      <a:pt x="3926" y="208"/>
                      <a:pt x="3297" y="208"/>
                    </a:cubicBezTo>
                    <a:cubicBezTo>
                      <a:pt x="3280" y="208"/>
                      <a:pt x="3263" y="210"/>
                      <a:pt x="3247" y="216"/>
                    </a:cubicBezTo>
                    <a:cubicBezTo>
                      <a:pt x="2639" y="432"/>
                      <a:pt x="2389" y="5680"/>
                      <a:pt x="2389" y="5680"/>
                    </a:cubicBezTo>
                    <a:cubicBezTo>
                      <a:pt x="2389" y="5680"/>
                      <a:pt x="255" y="9152"/>
                      <a:pt x="228" y="9575"/>
                    </a:cubicBezTo>
                    <a:cubicBezTo>
                      <a:pt x="219" y="9710"/>
                      <a:pt x="286" y="9746"/>
                      <a:pt x="375" y="9746"/>
                    </a:cubicBezTo>
                    <a:cubicBezTo>
                      <a:pt x="477" y="9746"/>
                      <a:pt x="609" y="9698"/>
                      <a:pt x="687" y="9698"/>
                    </a:cubicBezTo>
                    <a:cubicBezTo>
                      <a:pt x="753" y="9698"/>
                      <a:pt x="781" y="9732"/>
                      <a:pt x="720" y="9861"/>
                    </a:cubicBezTo>
                    <a:cubicBezTo>
                      <a:pt x="524" y="10273"/>
                      <a:pt x="0" y="10495"/>
                      <a:pt x="2054" y="11560"/>
                    </a:cubicBezTo>
                    <a:cubicBezTo>
                      <a:pt x="2646" y="11866"/>
                      <a:pt x="3561" y="12517"/>
                      <a:pt x="4561" y="13288"/>
                    </a:cubicBezTo>
                    <a:cubicBezTo>
                      <a:pt x="4561" y="13288"/>
                      <a:pt x="6275" y="13275"/>
                      <a:pt x="6071" y="11140"/>
                    </a:cubicBezTo>
                    <a:cubicBezTo>
                      <a:pt x="5869" y="9004"/>
                      <a:pt x="7788" y="8192"/>
                      <a:pt x="8228" y="7966"/>
                    </a:cubicBezTo>
                    <a:cubicBezTo>
                      <a:pt x="8666" y="7740"/>
                      <a:pt x="8158" y="5075"/>
                      <a:pt x="8670" y="5023"/>
                    </a:cubicBezTo>
                    <a:cubicBezTo>
                      <a:pt x="8676" y="5022"/>
                      <a:pt x="8680" y="5022"/>
                      <a:pt x="8685" y="5022"/>
                    </a:cubicBezTo>
                    <a:cubicBezTo>
                      <a:pt x="9177" y="5022"/>
                      <a:pt x="8853" y="7584"/>
                      <a:pt x="9591" y="7883"/>
                    </a:cubicBezTo>
                    <a:cubicBezTo>
                      <a:pt x="10337" y="8185"/>
                      <a:pt x="11582" y="9964"/>
                      <a:pt x="11660" y="10054"/>
                    </a:cubicBezTo>
                    <a:cubicBezTo>
                      <a:pt x="11739" y="10144"/>
                      <a:pt x="12059" y="11776"/>
                      <a:pt x="13724" y="12307"/>
                    </a:cubicBezTo>
                    <a:cubicBezTo>
                      <a:pt x="13856" y="12350"/>
                      <a:pt x="13985" y="12369"/>
                      <a:pt x="14109" y="12369"/>
                    </a:cubicBezTo>
                    <a:cubicBezTo>
                      <a:pt x="15547" y="12369"/>
                      <a:pt x="16433" y="9764"/>
                      <a:pt x="16433" y="9764"/>
                    </a:cubicBezTo>
                    <a:cubicBezTo>
                      <a:pt x="16308" y="9076"/>
                      <a:pt x="15133" y="6199"/>
                      <a:pt x="15133" y="6199"/>
                    </a:cubicBezTo>
                    <a:cubicBezTo>
                      <a:pt x="15133" y="6199"/>
                      <a:pt x="15777" y="126"/>
                      <a:pt x="15191" y="4"/>
                    </a:cubicBezTo>
                    <a:cubicBezTo>
                      <a:pt x="15181" y="2"/>
                      <a:pt x="15171" y="1"/>
                      <a:pt x="15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0"/>
              <p:cNvSpPr/>
              <p:nvPr/>
            </p:nvSpPr>
            <p:spPr>
              <a:xfrm>
                <a:off x="5048925" y="4918350"/>
                <a:ext cx="414925" cy="341575"/>
              </a:xfrm>
              <a:custGeom>
                <a:avLst/>
                <a:gdLst/>
                <a:ahLst/>
                <a:cxnLst/>
                <a:rect l="l" t="t" r="r" b="b"/>
                <a:pathLst>
                  <a:path w="16597" h="13663" extrusionOk="0">
                    <a:moveTo>
                      <a:pt x="15097" y="378"/>
                    </a:moveTo>
                    <a:cubicBezTo>
                      <a:pt x="15337" y="787"/>
                      <a:pt x="15197" y="3707"/>
                      <a:pt x="14916" y="6365"/>
                    </a:cubicBezTo>
                    <a:lnTo>
                      <a:pt x="14910" y="6411"/>
                    </a:lnTo>
                    <a:lnTo>
                      <a:pt x="14929" y="6456"/>
                    </a:lnTo>
                    <a:cubicBezTo>
                      <a:pt x="14940" y="6483"/>
                      <a:pt x="16046" y="9196"/>
                      <a:pt x="16209" y="9935"/>
                    </a:cubicBezTo>
                    <a:cubicBezTo>
                      <a:pt x="16083" y="10276"/>
                      <a:pt x="15267" y="12367"/>
                      <a:pt x="14075" y="12367"/>
                    </a:cubicBezTo>
                    <a:cubicBezTo>
                      <a:pt x="13969" y="12367"/>
                      <a:pt x="13861" y="12350"/>
                      <a:pt x="13750" y="12315"/>
                    </a:cubicBezTo>
                    <a:cubicBezTo>
                      <a:pt x="12426" y="11892"/>
                      <a:pt x="12002" y="10703"/>
                      <a:pt x="11863" y="10313"/>
                    </a:cubicBezTo>
                    <a:cubicBezTo>
                      <a:pt x="11822" y="10200"/>
                      <a:pt x="11807" y="10154"/>
                      <a:pt x="11772" y="10115"/>
                    </a:cubicBezTo>
                    <a:cubicBezTo>
                      <a:pt x="11760" y="10102"/>
                      <a:pt x="11732" y="10064"/>
                      <a:pt x="11690" y="10009"/>
                    </a:cubicBezTo>
                    <a:cubicBezTo>
                      <a:pt x="11353" y="9556"/>
                      <a:pt x="10326" y="8176"/>
                      <a:pt x="9630" y="7895"/>
                    </a:cubicBezTo>
                    <a:cubicBezTo>
                      <a:pt x="9334" y="7773"/>
                      <a:pt x="9245" y="6935"/>
                      <a:pt x="9182" y="6323"/>
                    </a:cubicBezTo>
                    <a:cubicBezTo>
                      <a:pt x="9108" y="5596"/>
                      <a:pt x="9046" y="5018"/>
                      <a:pt x="8661" y="5018"/>
                    </a:cubicBezTo>
                    <a:cubicBezTo>
                      <a:pt x="8648" y="5018"/>
                      <a:pt x="8634" y="5019"/>
                      <a:pt x="8620" y="5020"/>
                    </a:cubicBezTo>
                    <a:cubicBezTo>
                      <a:pt x="8183" y="5065"/>
                      <a:pt x="8193" y="5785"/>
                      <a:pt x="8203" y="6695"/>
                    </a:cubicBezTo>
                    <a:cubicBezTo>
                      <a:pt x="8209" y="7138"/>
                      <a:pt x="8218" y="7879"/>
                      <a:pt x="8110" y="7985"/>
                    </a:cubicBezTo>
                    <a:lnTo>
                      <a:pt x="8020" y="8030"/>
                    </a:lnTo>
                    <a:cubicBezTo>
                      <a:pt x="7434" y="8321"/>
                      <a:pt x="5650" y="9204"/>
                      <a:pt x="5854" y="11343"/>
                    </a:cubicBezTo>
                    <a:cubicBezTo>
                      <a:pt x="5916" y="11999"/>
                      <a:pt x="5795" y="12502"/>
                      <a:pt x="5494" y="12839"/>
                    </a:cubicBezTo>
                    <a:cubicBezTo>
                      <a:pt x="5179" y="13190"/>
                      <a:pt x="4745" y="13266"/>
                      <a:pt x="4588" y="13283"/>
                    </a:cubicBezTo>
                    <a:cubicBezTo>
                      <a:pt x="3475" y="12429"/>
                      <a:pt x="2642" y="11856"/>
                      <a:pt x="2109" y="11579"/>
                    </a:cubicBezTo>
                    <a:cubicBezTo>
                      <a:pt x="1219" y="11118"/>
                      <a:pt x="735" y="10772"/>
                      <a:pt x="675" y="10553"/>
                    </a:cubicBezTo>
                    <a:cubicBezTo>
                      <a:pt x="655" y="10483"/>
                      <a:pt x="685" y="10422"/>
                      <a:pt x="765" y="10293"/>
                    </a:cubicBezTo>
                    <a:cubicBezTo>
                      <a:pt x="799" y="10240"/>
                      <a:pt x="830" y="10185"/>
                      <a:pt x="858" y="10129"/>
                    </a:cubicBezTo>
                    <a:cubicBezTo>
                      <a:pt x="883" y="10075"/>
                      <a:pt x="960" y="9914"/>
                      <a:pt x="859" y="9786"/>
                    </a:cubicBezTo>
                    <a:cubicBezTo>
                      <a:pt x="804" y="9717"/>
                      <a:pt x="733" y="9696"/>
                      <a:pt x="658" y="9696"/>
                    </a:cubicBezTo>
                    <a:cubicBezTo>
                      <a:pt x="598" y="9699"/>
                      <a:pt x="537" y="9707"/>
                      <a:pt x="478" y="9723"/>
                    </a:cubicBezTo>
                    <a:cubicBezTo>
                      <a:pt x="456" y="9728"/>
                      <a:pt x="422" y="9735"/>
                      <a:pt x="391" y="9740"/>
                    </a:cubicBezTo>
                    <a:cubicBezTo>
                      <a:pt x="492" y="9377"/>
                      <a:pt x="1529" y="7572"/>
                      <a:pt x="2516" y="5964"/>
                    </a:cubicBezTo>
                    <a:lnTo>
                      <a:pt x="2541" y="5924"/>
                    </a:lnTo>
                    <a:lnTo>
                      <a:pt x="2544" y="5876"/>
                    </a:lnTo>
                    <a:cubicBezTo>
                      <a:pt x="2657" y="3496"/>
                      <a:pt x="2974" y="793"/>
                      <a:pt x="3262" y="582"/>
                    </a:cubicBezTo>
                    <a:cubicBezTo>
                      <a:pt x="3550" y="635"/>
                      <a:pt x="4348" y="2310"/>
                      <a:pt x="5004" y="4239"/>
                    </a:cubicBezTo>
                    <a:lnTo>
                      <a:pt x="5109" y="4547"/>
                    </a:lnTo>
                    <a:lnTo>
                      <a:pt x="5323" y="4302"/>
                    </a:lnTo>
                    <a:cubicBezTo>
                      <a:pt x="5405" y="4210"/>
                      <a:pt x="6782" y="2677"/>
                      <a:pt x="8995" y="2677"/>
                    </a:cubicBezTo>
                    <a:cubicBezTo>
                      <a:pt x="9970" y="2677"/>
                      <a:pt x="11108" y="2975"/>
                      <a:pt x="12369" y="3825"/>
                    </a:cubicBezTo>
                    <a:lnTo>
                      <a:pt x="12536" y="3937"/>
                    </a:lnTo>
                    <a:lnTo>
                      <a:pt x="12636" y="3764"/>
                    </a:lnTo>
                    <a:cubicBezTo>
                      <a:pt x="13555" y="2188"/>
                      <a:pt x="14740" y="477"/>
                      <a:pt x="15097" y="378"/>
                    </a:cubicBezTo>
                    <a:close/>
                    <a:moveTo>
                      <a:pt x="15145" y="1"/>
                    </a:moveTo>
                    <a:cubicBezTo>
                      <a:pt x="14530" y="1"/>
                      <a:pt x="13212" y="2043"/>
                      <a:pt x="12412" y="3403"/>
                    </a:cubicBezTo>
                    <a:cubicBezTo>
                      <a:pt x="11163" y="2601"/>
                      <a:pt x="10021" y="2315"/>
                      <a:pt x="9029" y="2315"/>
                    </a:cubicBezTo>
                    <a:cubicBezTo>
                      <a:pt x="7124" y="2315"/>
                      <a:pt x="5770" y="3368"/>
                      <a:pt x="5262" y="3836"/>
                    </a:cubicBezTo>
                    <a:cubicBezTo>
                      <a:pt x="4931" y="2897"/>
                      <a:pt x="4050" y="544"/>
                      <a:pt x="3439" y="248"/>
                    </a:cubicBezTo>
                    <a:cubicBezTo>
                      <a:pt x="3374" y="216"/>
                      <a:pt x="3316" y="206"/>
                      <a:pt x="3266" y="206"/>
                    </a:cubicBezTo>
                    <a:cubicBezTo>
                      <a:pt x="3221" y="206"/>
                      <a:pt x="3183" y="214"/>
                      <a:pt x="3153" y="225"/>
                    </a:cubicBezTo>
                    <a:cubicBezTo>
                      <a:pt x="2525" y="448"/>
                      <a:pt x="2270" y="3797"/>
                      <a:pt x="2173" y="5810"/>
                    </a:cubicBezTo>
                    <a:cubicBezTo>
                      <a:pt x="1639" y="6680"/>
                      <a:pt x="37" y="9321"/>
                      <a:pt x="10" y="9749"/>
                    </a:cubicBezTo>
                    <a:cubicBezTo>
                      <a:pt x="1" y="9908"/>
                      <a:pt x="62" y="9997"/>
                      <a:pt x="117" y="10045"/>
                    </a:cubicBezTo>
                    <a:cubicBezTo>
                      <a:pt x="183" y="10102"/>
                      <a:pt x="262" y="10119"/>
                      <a:pt x="341" y="10119"/>
                    </a:cubicBezTo>
                    <a:cubicBezTo>
                      <a:pt x="373" y="10119"/>
                      <a:pt x="405" y="10116"/>
                      <a:pt x="436" y="10112"/>
                    </a:cubicBezTo>
                    <a:lnTo>
                      <a:pt x="436" y="10112"/>
                    </a:lnTo>
                    <a:cubicBezTo>
                      <a:pt x="350" y="10252"/>
                      <a:pt x="251" y="10427"/>
                      <a:pt x="314" y="10653"/>
                    </a:cubicBezTo>
                    <a:cubicBezTo>
                      <a:pt x="411" y="11000"/>
                      <a:pt x="880" y="11365"/>
                      <a:pt x="1937" y="11913"/>
                    </a:cubicBezTo>
                    <a:cubicBezTo>
                      <a:pt x="2459" y="12183"/>
                      <a:pt x="3292" y="12759"/>
                      <a:pt x="4415" y="13623"/>
                    </a:cubicBezTo>
                    <a:lnTo>
                      <a:pt x="4466" y="13662"/>
                    </a:lnTo>
                    <a:lnTo>
                      <a:pt x="4532" y="13661"/>
                    </a:lnTo>
                    <a:cubicBezTo>
                      <a:pt x="4561" y="13661"/>
                      <a:pt x="5268" y="13648"/>
                      <a:pt x="5769" y="13092"/>
                    </a:cubicBezTo>
                    <a:cubicBezTo>
                      <a:pt x="6146" y="12675"/>
                      <a:pt x="6301" y="12072"/>
                      <a:pt x="6228" y="11305"/>
                    </a:cubicBezTo>
                    <a:cubicBezTo>
                      <a:pt x="6049" y="9425"/>
                      <a:pt x="7602" y="8654"/>
                      <a:pt x="8187" y="8364"/>
                    </a:cubicBezTo>
                    <a:lnTo>
                      <a:pt x="8283" y="8316"/>
                    </a:lnTo>
                    <a:cubicBezTo>
                      <a:pt x="8582" y="8162"/>
                      <a:pt x="8591" y="7625"/>
                      <a:pt x="8579" y="6688"/>
                    </a:cubicBezTo>
                    <a:cubicBezTo>
                      <a:pt x="8574" y="6264"/>
                      <a:pt x="8565" y="5565"/>
                      <a:pt x="8645" y="5412"/>
                    </a:cubicBezTo>
                    <a:cubicBezTo>
                      <a:pt x="8726" y="5551"/>
                      <a:pt x="8775" y="6032"/>
                      <a:pt x="8810" y="6361"/>
                    </a:cubicBezTo>
                    <a:cubicBezTo>
                      <a:pt x="8896" y="7183"/>
                      <a:pt x="8984" y="8034"/>
                      <a:pt x="9490" y="8241"/>
                    </a:cubicBezTo>
                    <a:cubicBezTo>
                      <a:pt x="9886" y="8401"/>
                      <a:pt x="10525" y="9071"/>
                      <a:pt x="11389" y="10231"/>
                    </a:cubicBezTo>
                    <a:cubicBezTo>
                      <a:pt x="11429" y="10282"/>
                      <a:pt x="11457" y="10321"/>
                      <a:pt x="11474" y="10342"/>
                    </a:cubicBezTo>
                    <a:cubicBezTo>
                      <a:pt x="11484" y="10363"/>
                      <a:pt x="11495" y="10396"/>
                      <a:pt x="11509" y="10438"/>
                    </a:cubicBezTo>
                    <a:cubicBezTo>
                      <a:pt x="11665" y="10871"/>
                      <a:pt x="12135" y="12191"/>
                      <a:pt x="13636" y="12669"/>
                    </a:cubicBezTo>
                    <a:cubicBezTo>
                      <a:pt x="13791" y="12718"/>
                      <a:pt x="13941" y="12741"/>
                      <a:pt x="14085" y="12741"/>
                    </a:cubicBezTo>
                    <a:cubicBezTo>
                      <a:pt x="15633" y="12741"/>
                      <a:pt x="16538" y="10129"/>
                      <a:pt x="16581" y="10008"/>
                    </a:cubicBezTo>
                    <a:lnTo>
                      <a:pt x="16596" y="9962"/>
                    </a:lnTo>
                    <a:lnTo>
                      <a:pt x="16588" y="9914"/>
                    </a:lnTo>
                    <a:cubicBezTo>
                      <a:pt x="16467" y="9254"/>
                      <a:pt x="15447" y="6733"/>
                      <a:pt x="15294" y="6355"/>
                    </a:cubicBezTo>
                    <a:cubicBezTo>
                      <a:pt x="15322" y="6087"/>
                      <a:pt x="15460" y="4713"/>
                      <a:pt x="15538" y="3343"/>
                    </a:cubicBezTo>
                    <a:cubicBezTo>
                      <a:pt x="15722" y="114"/>
                      <a:pt x="15406" y="49"/>
                      <a:pt x="15197" y="6"/>
                    </a:cubicBezTo>
                    <a:cubicBezTo>
                      <a:pt x="15180" y="2"/>
                      <a:pt x="15163" y="1"/>
                      <a:pt x="15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0"/>
              <p:cNvSpPr/>
              <p:nvPr/>
            </p:nvSpPr>
            <p:spPr>
              <a:xfrm>
                <a:off x="5239200" y="5156950"/>
                <a:ext cx="59100" cy="40575"/>
              </a:xfrm>
              <a:custGeom>
                <a:avLst/>
                <a:gdLst/>
                <a:ahLst/>
                <a:cxnLst/>
                <a:rect l="l" t="t" r="r" b="b"/>
                <a:pathLst>
                  <a:path w="2364" h="1623" extrusionOk="0">
                    <a:moveTo>
                      <a:pt x="1069" y="1"/>
                    </a:moveTo>
                    <a:cubicBezTo>
                      <a:pt x="792" y="1"/>
                      <a:pt x="69" y="46"/>
                      <a:pt x="38" y="524"/>
                    </a:cubicBezTo>
                    <a:cubicBezTo>
                      <a:pt x="0" y="1116"/>
                      <a:pt x="836" y="1578"/>
                      <a:pt x="1242" y="1620"/>
                    </a:cubicBezTo>
                    <a:cubicBezTo>
                      <a:pt x="1254" y="1622"/>
                      <a:pt x="1267" y="1622"/>
                      <a:pt x="1280" y="1622"/>
                    </a:cubicBezTo>
                    <a:cubicBezTo>
                      <a:pt x="1637" y="1622"/>
                      <a:pt x="2290" y="1157"/>
                      <a:pt x="2327" y="586"/>
                    </a:cubicBezTo>
                    <a:cubicBezTo>
                      <a:pt x="2364" y="12"/>
                      <a:pt x="1250" y="3"/>
                      <a:pt x="1179" y="3"/>
                    </a:cubicBezTo>
                    <a:cubicBezTo>
                      <a:pt x="1176" y="3"/>
                      <a:pt x="1175" y="3"/>
                      <a:pt x="1175" y="3"/>
                    </a:cubicBezTo>
                    <a:cubicBezTo>
                      <a:pt x="1175" y="3"/>
                      <a:pt x="1135" y="1"/>
                      <a:pt x="1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0"/>
              <p:cNvSpPr/>
              <p:nvPr/>
            </p:nvSpPr>
            <p:spPr>
              <a:xfrm>
                <a:off x="5238600" y="5156375"/>
                <a:ext cx="59550" cy="41700"/>
              </a:xfrm>
              <a:custGeom>
                <a:avLst/>
                <a:gdLst/>
                <a:ahLst/>
                <a:cxnLst/>
                <a:rect l="l" t="t" r="r" b="b"/>
                <a:pathLst>
                  <a:path w="2382" h="1668" extrusionOk="0">
                    <a:moveTo>
                      <a:pt x="1099" y="46"/>
                    </a:moveTo>
                    <a:cubicBezTo>
                      <a:pt x="1160" y="46"/>
                      <a:pt x="1198" y="46"/>
                      <a:pt x="1199" y="47"/>
                    </a:cubicBezTo>
                    <a:cubicBezTo>
                      <a:pt x="1199" y="47"/>
                      <a:pt x="1199" y="47"/>
                      <a:pt x="1200" y="47"/>
                    </a:cubicBezTo>
                    <a:cubicBezTo>
                      <a:pt x="1229" y="47"/>
                      <a:pt x="1960" y="50"/>
                      <a:pt x="2230" y="335"/>
                    </a:cubicBezTo>
                    <a:cubicBezTo>
                      <a:pt x="2300" y="407"/>
                      <a:pt x="2336" y="505"/>
                      <a:pt x="2329" y="606"/>
                    </a:cubicBezTo>
                    <a:cubicBezTo>
                      <a:pt x="2312" y="864"/>
                      <a:pt x="2160" y="1132"/>
                      <a:pt x="1910" y="1344"/>
                    </a:cubicBezTo>
                    <a:cubicBezTo>
                      <a:pt x="1708" y="1514"/>
                      <a:pt x="1470" y="1621"/>
                      <a:pt x="1303" y="1621"/>
                    </a:cubicBezTo>
                    <a:cubicBezTo>
                      <a:pt x="1291" y="1621"/>
                      <a:pt x="1279" y="1621"/>
                      <a:pt x="1268" y="1619"/>
                    </a:cubicBezTo>
                    <a:cubicBezTo>
                      <a:pt x="888" y="1581"/>
                      <a:pt x="47" y="1136"/>
                      <a:pt x="85" y="549"/>
                    </a:cubicBezTo>
                    <a:cubicBezTo>
                      <a:pt x="114" y="88"/>
                      <a:pt x="831" y="46"/>
                      <a:pt x="1099" y="46"/>
                    </a:cubicBezTo>
                    <a:close/>
                    <a:moveTo>
                      <a:pt x="1089" y="1"/>
                    </a:moveTo>
                    <a:cubicBezTo>
                      <a:pt x="939" y="1"/>
                      <a:pt x="789" y="15"/>
                      <a:pt x="641" y="43"/>
                    </a:cubicBezTo>
                    <a:cubicBezTo>
                      <a:pt x="265" y="119"/>
                      <a:pt x="57" y="293"/>
                      <a:pt x="40" y="546"/>
                    </a:cubicBezTo>
                    <a:cubicBezTo>
                      <a:pt x="1" y="1160"/>
                      <a:pt x="870" y="1625"/>
                      <a:pt x="1264" y="1664"/>
                    </a:cubicBezTo>
                    <a:cubicBezTo>
                      <a:pt x="1276" y="1667"/>
                      <a:pt x="1290" y="1667"/>
                      <a:pt x="1304" y="1667"/>
                    </a:cubicBezTo>
                    <a:cubicBezTo>
                      <a:pt x="1484" y="1667"/>
                      <a:pt x="1727" y="1558"/>
                      <a:pt x="1938" y="1379"/>
                    </a:cubicBezTo>
                    <a:cubicBezTo>
                      <a:pt x="2197" y="1160"/>
                      <a:pt x="2355" y="879"/>
                      <a:pt x="2372" y="611"/>
                    </a:cubicBezTo>
                    <a:cubicBezTo>
                      <a:pt x="2382" y="498"/>
                      <a:pt x="2341" y="386"/>
                      <a:pt x="2263" y="306"/>
                    </a:cubicBezTo>
                    <a:cubicBezTo>
                      <a:pt x="1973" y="1"/>
                      <a:pt x="1233" y="5"/>
                      <a:pt x="1200" y="4"/>
                    </a:cubicBezTo>
                    <a:cubicBezTo>
                      <a:pt x="1163" y="2"/>
                      <a:pt x="112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0"/>
              <p:cNvSpPr/>
              <p:nvPr/>
            </p:nvSpPr>
            <p:spPr>
              <a:xfrm>
                <a:off x="5200675" y="5180625"/>
                <a:ext cx="138800" cy="64800"/>
              </a:xfrm>
              <a:custGeom>
                <a:avLst/>
                <a:gdLst/>
                <a:ahLst/>
                <a:cxnLst/>
                <a:rect l="l" t="t" r="r" b="b"/>
                <a:pathLst>
                  <a:path w="5552" h="2592" extrusionOk="0">
                    <a:moveTo>
                      <a:pt x="5533" y="0"/>
                    </a:moveTo>
                    <a:cubicBezTo>
                      <a:pt x="5482" y="387"/>
                      <a:pt x="5345" y="753"/>
                      <a:pt x="5158" y="1088"/>
                    </a:cubicBezTo>
                    <a:cubicBezTo>
                      <a:pt x="4978" y="1424"/>
                      <a:pt x="4752" y="1737"/>
                      <a:pt x="4478" y="1990"/>
                    </a:cubicBezTo>
                    <a:cubicBezTo>
                      <a:pt x="4344" y="2113"/>
                      <a:pt x="4194" y="2217"/>
                      <a:pt x="4032" y="2300"/>
                    </a:cubicBezTo>
                    <a:cubicBezTo>
                      <a:pt x="3954" y="2339"/>
                      <a:pt x="3880" y="2358"/>
                      <a:pt x="3808" y="2358"/>
                    </a:cubicBezTo>
                    <a:cubicBezTo>
                      <a:pt x="3736" y="2358"/>
                      <a:pt x="3667" y="2339"/>
                      <a:pt x="3596" y="2300"/>
                    </a:cubicBezTo>
                    <a:cubicBezTo>
                      <a:pt x="3313" y="2137"/>
                      <a:pt x="3098" y="1790"/>
                      <a:pt x="2953" y="1466"/>
                    </a:cubicBezTo>
                    <a:lnTo>
                      <a:pt x="2861" y="1261"/>
                    </a:lnTo>
                    <a:lnTo>
                      <a:pt x="2712" y="1411"/>
                    </a:lnTo>
                    <a:cubicBezTo>
                      <a:pt x="2689" y="1433"/>
                      <a:pt x="2671" y="1460"/>
                      <a:pt x="2656" y="1488"/>
                    </a:cubicBezTo>
                    <a:lnTo>
                      <a:pt x="2637" y="1533"/>
                    </a:lnTo>
                    <a:lnTo>
                      <a:pt x="2611" y="1609"/>
                    </a:lnTo>
                    <a:lnTo>
                      <a:pt x="2564" y="1750"/>
                    </a:lnTo>
                    <a:cubicBezTo>
                      <a:pt x="2536" y="1838"/>
                      <a:pt x="2502" y="1924"/>
                      <a:pt x="2464" y="2009"/>
                    </a:cubicBezTo>
                    <a:cubicBezTo>
                      <a:pt x="2393" y="2175"/>
                      <a:pt x="2292" y="2326"/>
                      <a:pt x="2168" y="2397"/>
                    </a:cubicBezTo>
                    <a:cubicBezTo>
                      <a:pt x="2118" y="2428"/>
                      <a:pt x="2061" y="2440"/>
                      <a:pt x="2000" y="2440"/>
                    </a:cubicBezTo>
                    <a:cubicBezTo>
                      <a:pt x="1913" y="2440"/>
                      <a:pt x="1817" y="2415"/>
                      <a:pt x="1714" y="2376"/>
                    </a:cubicBezTo>
                    <a:cubicBezTo>
                      <a:pt x="1543" y="2307"/>
                      <a:pt x="1380" y="2220"/>
                      <a:pt x="1227" y="2116"/>
                    </a:cubicBezTo>
                    <a:cubicBezTo>
                      <a:pt x="912" y="1901"/>
                      <a:pt x="644" y="1627"/>
                      <a:pt x="436" y="1308"/>
                    </a:cubicBezTo>
                    <a:cubicBezTo>
                      <a:pt x="215" y="989"/>
                      <a:pt x="72" y="624"/>
                      <a:pt x="17" y="241"/>
                    </a:cubicBezTo>
                    <a:lnTo>
                      <a:pt x="0" y="242"/>
                    </a:lnTo>
                    <a:cubicBezTo>
                      <a:pt x="58" y="1033"/>
                      <a:pt x="516" y="1758"/>
                      <a:pt x="1148" y="2223"/>
                    </a:cubicBezTo>
                    <a:cubicBezTo>
                      <a:pt x="1307" y="2341"/>
                      <a:pt x="1480" y="2438"/>
                      <a:pt x="1662" y="2512"/>
                    </a:cubicBezTo>
                    <a:cubicBezTo>
                      <a:pt x="1769" y="2555"/>
                      <a:pt x="1890" y="2591"/>
                      <a:pt x="2008" y="2591"/>
                    </a:cubicBezTo>
                    <a:cubicBezTo>
                      <a:pt x="2088" y="2591"/>
                      <a:pt x="2168" y="2575"/>
                      <a:pt x="2241" y="2534"/>
                    </a:cubicBezTo>
                    <a:cubicBezTo>
                      <a:pt x="2591" y="2323"/>
                      <a:pt x="2674" y="1891"/>
                      <a:pt x="2813" y="1564"/>
                    </a:cubicBezTo>
                    <a:lnTo>
                      <a:pt x="2813" y="1564"/>
                    </a:lnTo>
                    <a:cubicBezTo>
                      <a:pt x="2890" y="1731"/>
                      <a:pt x="2985" y="1890"/>
                      <a:pt x="3094" y="2039"/>
                    </a:cubicBezTo>
                    <a:cubicBezTo>
                      <a:pt x="3211" y="2195"/>
                      <a:pt x="3350" y="2342"/>
                      <a:pt x="3525" y="2437"/>
                    </a:cubicBezTo>
                    <a:cubicBezTo>
                      <a:pt x="3609" y="2485"/>
                      <a:pt x="3704" y="2508"/>
                      <a:pt x="3800" y="2508"/>
                    </a:cubicBezTo>
                    <a:cubicBezTo>
                      <a:pt x="3903" y="2508"/>
                      <a:pt x="4007" y="2481"/>
                      <a:pt x="4097" y="2432"/>
                    </a:cubicBezTo>
                    <a:cubicBezTo>
                      <a:pt x="4274" y="2344"/>
                      <a:pt x="4429" y="2220"/>
                      <a:pt x="4569" y="2084"/>
                    </a:cubicBezTo>
                    <a:cubicBezTo>
                      <a:pt x="4847" y="1807"/>
                      <a:pt x="5071" y="1478"/>
                      <a:pt x="5239" y="1126"/>
                    </a:cubicBezTo>
                    <a:cubicBezTo>
                      <a:pt x="5407" y="773"/>
                      <a:pt x="5523" y="394"/>
                      <a:pt x="5551" y="2"/>
                    </a:cubicBezTo>
                    <a:lnTo>
                      <a:pt x="55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0"/>
              <p:cNvSpPr/>
              <p:nvPr/>
            </p:nvSpPr>
            <p:spPr>
              <a:xfrm>
                <a:off x="5248075" y="5218700"/>
                <a:ext cx="82725" cy="76375"/>
              </a:xfrm>
              <a:custGeom>
                <a:avLst/>
                <a:gdLst/>
                <a:ahLst/>
                <a:cxnLst/>
                <a:rect l="l" t="t" r="r" b="b"/>
                <a:pathLst>
                  <a:path w="3309" h="3055" extrusionOk="0">
                    <a:moveTo>
                      <a:pt x="917" y="0"/>
                    </a:moveTo>
                    <a:cubicBezTo>
                      <a:pt x="917" y="0"/>
                      <a:pt x="686" y="1047"/>
                      <a:pt x="40" y="1047"/>
                    </a:cubicBezTo>
                    <a:cubicBezTo>
                      <a:pt x="27" y="1047"/>
                      <a:pt x="14" y="1046"/>
                      <a:pt x="1" y="1046"/>
                    </a:cubicBezTo>
                    <a:lnTo>
                      <a:pt x="1" y="1046"/>
                    </a:lnTo>
                    <a:cubicBezTo>
                      <a:pt x="1" y="1047"/>
                      <a:pt x="1118" y="3054"/>
                      <a:pt x="2047" y="3054"/>
                    </a:cubicBezTo>
                    <a:cubicBezTo>
                      <a:pt x="2148" y="3054"/>
                      <a:pt x="2246" y="3031"/>
                      <a:pt x="2340" y="2979"/>
                    </a:cubicBezTo>
                    <a:cubicBezTo>
                      <a:pt x="3308" y="2446"/>
                      <a:pt x="1855" y="984"/>
                      <a:pt x="1855" y="984"/>
                    </a:cubicBezTo>
                    <a:cubicBezTo>
                      <a:pt x="1855" y="984"/>
                      <a:pt x="1042" y="689"/>
                      <a:pt x="9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0"/>
              <p:cNvSpPr/>
              <p:nvPr/>
            </p:nvSpPr>
            <p:spPr>
              <a:xfrm>
                <a:off x="5247125" y="5215925"/>
                <a:ext cx="70525" cy="79750"/>
              </a:xfrm>
              <a:custGeom>
                <a:avLst/>
                <a:gdLst/>
                <a:ahLst/>
                <a:cxnLst/>
                <a:rect l="l" t="t" r="r" b="b"/>
                <a:pathLst>
                  <a:path w="2821" h="3190" extrusionOk="0">
                    <a:moveTo>
                      <a:pt x="954" y="205"/>
                    </a:moveTo>
                    <a:cubicBezTo>
                      <a:pt x="1122" y="808"/>
                      <a:pt x="1816" y="1089"/>
                      <a:pt x="1881" y="1114"/>
                    </a:cubicBezTo>
                    <a:cubicBezTo>
                      <a:pt x="1941" y="1175"/>
                      <a:pt x="2770" y="2039"/>
                      <a:pt x="2682" y="2647"/>
                    </a:cubicBezTo>
                    <a:cubicBezTo>
                      <a:pt x="2656" y="2827"/>
                      <a:pt x="2550" y="2970"/>
                      <a:pt x="2367" y="3072"/>
                    </a:cubicBezTo>
                    <a:cubicBezTo>
                      <a:pt x="2281" y="3118"/>
                      <a:pt x="2184" y="3143"/>
                      <a:pt x="2086" y="3143"/>
                    </a:cubicBezTo>
                    <a:cubicBezTo>
                      <a:pt x="1246" y="3143"/>
                      <a:pt x="231" y="1445"/>
                      <a:pt x="78" y="1181"/>
                    </a:cubicBezTo>
                    <a:cubicBezTo>
                      <a:pt x="348" y="1181"/>
                      <a:pt x="587" y="1002"/>
                      <a:pt x="771" y="662"/>
                    </a:cubicBezTo>
                    <a:cubicBezTo>
                      <a:pt x="847" y="516"/>
                      <a:pt x="909" y="363"/>
                      <a:pt x="954" y="205"/>
                    </a:cubicBezTo>
                    <a:close/>
                    <a:moveTo>
                      <a:pt x="958" y="0"/>
                    </a:moveTo>
                    <a:lnTo>
                      <a:pt x="935" y="109"/>
                    </a:lnTo>
                    <a:cubicBezTo>
                      <a:pt x="932" y="118"/>
                      <a:pt x="701" y="1137"/>
                      <a:pt x="80" y="1137"/>
                    </a:cubicBezTo>
                    <a:cubicBezTo>
                      <a:pt x="67" y="1137"/>
                      <a:pt x="54" y="1137"/>
                      <a:pt x="42" y="1136"/>
                    </a:cubicBezTo>
                    <a:lnTo>
                      <a:pt x="1" y="1133"/>
                    </a:lnTo>
                    <a:lnTo>
                      <a:pt x="1" y="1133"/>
                    </a:lnTo>
                    <a:lnTo>
                      <a:pt x="21" y="1168"/>
                    </a:lnTo>
                    <a:cubicBezTo>
                      <a:pt x="23" y="1175"/>
                      <a:pt x="369" y="1793"/>
                      <a:pt x="828" y="2338"/>
                    </a:cubicBezTo>
                    <a:cubicBezTo>
                      <a:pt x="1306" y="2904"/>
                      <a:pt x="1726" y="3190"/>
                      <a:pt x="2082" y="3190"/>
                    </a:cubicBezTo>
                    <a:cubicBezTo>
                      <a:pt x="2190" y="3190"/>
                      <a:pt x="2295" y="3163"/>
                      <a:pt x="2389" y="3110"/>
                    </a:cubicBezTo>
                    <a:cubicBezTo>
                      <a:pt x="2585" y="3003"/>
                      <a:pt x="2699" y="2850"/>
                      <a:pt x="2727" y="2654"/>
                    </a:cubicBezTo>
                    <a:cubicBezTo>
                      <a:pt x="2821" y="2005"/>
                      <a:pt x="1947" y="1117"/>
                      <a:pt x="1910" y="1079"/>
                    </a:cubicBezTo>
                    <a:lnTo>
                      <a:pt x="1902" y="1075"/>
                    </a:lnTo>
                    <a:cubicBezTo>
                      <a:pt x="1893" y="1071"/>
                      <a:pt x="1101" y="776"/>
                      <a:pt x="977" y="109"/>
                    </a:cubicBezTo>
                    <a:lnTo>
                      <a:pt x="958" y="0"/>
                    </a:lnTo>
                    <a:close/>
                  </a:path>
                </a:pathLst>
              </a:custGeom>
              <a:solidFill>
                <a:srgbClr val="FF8C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0"/>
              <p:cNvSpPr/>
              <p:nvPr/>
            </p:nvSpPr>
            <p:spPr>
              <a:xfrm>
                <a:off x="5270975" y="5218700"/>
                <a:ext cx="59825" cy="74475"/>
              </a:xfrm>
              <a:custGeom>
                <a:avLst/>
                <a:gdLst/>
                <a:ahLst/>
                <a:cxnLst/>
                <a:rect l="l" t="t" r="r" b="b"/>
                <a:pathLst>
                  <a:path w="2393" h="2979" extrusionOk="0">
                    <a:moveTo>
                      <a:pt x="1" y="0"/>
                    </a:moveTo>
                    <a:lnTo>
                      <a:pt x="1" y="0"/>
                    </a:lnTo>
                    <a:cubicBezTo>
                      <a:pt x="1" y="2"/>
                      <a:pt x="9" y="1837"/>
                      <a:pt x="1424" y="2979"/>
                    </a:cubicBezTo>
                    <a:cubicBezTo>
                      <a:pt x="2392" y="2446"/>
                      <a:pt x="939" y="984"/>
                      <a:pt x="939" y="984"/>
                    </a:cubicBezTo>
                    <a:cubicBezTo>
                      <a:pt x="939" y="984"/>
                      <a:pt x="126" y="68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0"/>
              <p:cNvSpPr/>
              <p:nvPr/>
            </p:nvSpPr>
            <p:spPr>
              <a:xfrm>
                <a:off x="5270450" y="5218625"/>
                <a:ext cx="47175" cy="75225"/>
              </a:xfrm>
              <a:custGeom>
                <a:avLst/>
                <a:gdLst/>
                <a:ahLst/>
                <a:cxnLst/>
                <a:rect l="l" t="t" r="r" b="b"/>
                <a:pathLst>
                  <a:path w="1887" h="3009" extrusionOk="0">
                    <a:moveTo>
                      <a:pt x="57" y="204"/>
                    </a:moveTo>
                    <a:lnTo>
                      <a:pt x="57" y="204"/>
                    </a:lnTo>
                    <a:cubicBezTo>
                      <a:pt x="272" y="733"/>
                      <a:pt x="887" y="983"/>
                      <a:pt x="948" y="1006"/>
                    </a:cubicBezTo>
                    <a:cubicBezTo>
                      <a:pt x="1007" y="1067"/>
                      <a:pt x="1837" y="1931"/>
                      <a:pt x="1749" y="2539"/>
                    </a:cubicBezTo>
                    <a:cubicBezTo>
                      <a:pt x="1723" y="2715"/>
                      <a:pt x="1622" y="2855"/>
                      <a:pt x="1447" y="2955"/>
                    </a:cubicBezTo>
                    <a:cubicBezTo>
                      <a:pt x="339" y="2053"/>
                      <a:pt x="106" y="707"/>
                      <a:pt x="57" y="204"/>
                    </a:cubicBezTo>
                    <a:close/>
                    <a:moveTo>
                      <a:pt x="44" y="1"/>
                    </a:moveTo>
                    <a:lnTo>
                      <a:pt x="1" y="5"/>
                    </a:lnTo>
                    <a:cubicBezTo>
                      <a:pt x="1" y="23"/>
                      <a:pt x="25" y="1864"/>
                      <a:pt x="1431" y="2999"/>
                    </a:cubicBezTo>
                    <a:lnTo>
                      <a:pt x="1442" y="3009"/>
                    </a:lnTo>
                    <a:lnTo>
                      <a:pt x="1456" y="3002"/>
                    </a:lnTo>
                    <a:cubicBezTo>
                      <a:pt x="1652" y="2893"/>
                      <a:pt x="1766" y="2740"/>
                      <a:pt x="1794" y="2545"/>
                    </a:cubicBezTo>
                    <a:cubicBezTo>
                      <a:pt x="1886" y="1896"/>
                      <a:pt x="1014" y="1009"/>
                      <a:pt x="976" y="971"/>
                    </a:cubicBezTo>
                    <a:lnTo>
                      <a:pt x="967" y="966"/>
                    </a:lnTo>
                    <a:cubicBezTo>
                      <a:pt x="960" y="963"/>
                      <a:pt x="167" y="668"/>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0"/>
              <p:cNvSpPr/>
              <p:nvPr/>
            </p:nvSpPr>
            <p:spPr>
              <a:xfrm>
                <a:off x="5298525" y="5104225"/>
                <a:ext cx="13450" cy="21150"/>
              </a:xfrm>
              <a:custGeom>
                <a:avLst/>
                <a:gdLst/>
                <a:ahLst/>
                <a:cxnLst/>
                <a:rect l="l" t="t" r="r" b="b"/>
                <a:pathLst>
                  <a:path w="538" h="846" extrusionOk="0">
                    <a:moveTo>
                      <a:pt x="285" y="0"/>
                    </a:moveTo>
                    <a:cubicBezTo>
                      <a:pt x="149" y="0"/>
                      <a:pt x="30" y="179"/>
                      <a:pt x="14" y="407"/>
                    </a:cubicBezTo>
                    <a:cubicBezTo>
                      <a:pt x="0" y="640"/>
                      <a:pt x="102" y="836"/>
                      <a:pt x="242" y="845"/>
                    </a:cubicBezTo>
                    <a:cubicBezTo>
                      <a:pt x="246" y="845"/>
                      <a:pt x="249" y="845"/>
                      <a:pt x="253" y="845"/>
                    </a:cubicBezTo>
                    <a:cubicBezTo>
                      <a:pt x="389" y="845"/>
                      <a:pt x="508" y="666"/>
                      <a:pt x="523" y="439"/>
                    </a:cubicBezTo>
                    <a:cubicBezTo>
                      <a:pt x="537" y="206"/>
                      <a:pt x="436" y="9"/>
                      <a:pt x="295" y="0"/>
                    </a:cubicBezTo>
                    <a:cubicBezTo>
                      <a:pt x="292" y="0"/>
                      <a:pt x="288" y="0"/>
                      <a:pt x="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0"/>
              <p:cNvSpPr/>
              <p:nvPr/>
            </p:nvSpPr>
            <p:spPr>
              <a:xfrm>
                <a:off x="5298100" y="5103625"/>
                <a:ext cx="14250" cy="22300"/>
              </a:xfrm>
              <a:custGeom>
                <a:avLst/>
                <a:gdLst/>
                <a:ahLst/>
                <a:cxnLst/>
                <a:rect l="l" t="t" r="r" b="b"/>
                <a:pathLst>
                  <a:path w="570" h="892" extrusionOk="0">
                    <a:moveTo>
                      <a:pt x="311" y="46"/>
                    </a:moveTo>
                    <a:cubicBezTo>
                      <a:pt x="370" y="50"/>
                      <a:pt x="425" y="93"/>
                      <a:pt x="464" y="169"/>
                    </a:cubicBezTo>
                    <a:cubicBezTo>
                      <a:pt x="508" y="259"/>
                      <a:pt x="526" y="360"/>
                      <a:pt x="516" y="460"/>
                    </a:cubicBezTo>
                    <a:cubicBezTo>
                      <a:pt x="508" y="603"/>
                      <a:pt x="454" y="733"/>
                      <a:pt x="379" y="800"/>
                    </a:cubicBezTo>
                    <a:cubicBezTo>
                      <a:pt x="344" y="829"/>
                      <a:pt x="309" y="847"/>
                      <a:pt x="271" y="847"/>
                    </a:cubicBezTo>
                    <a:cubicBezTo>
                      <a:pt x="267" y="847"/>
                      <a:pt x="263" y="847"/>
                      <a:pt x="259" y="846"/>
                    </a:cubicBezTo>
                    <a:cubicBezTo>
                      <a:pt x="200" y="844"/>
                      <a:pt x="145" y="800"/>
                      <a:pt x="106" y="724"/>
                    </a:cubicBezTo>
                    <a:cubicBezTo>
                      <a:pt x="64" y="633"/>
                      <a:pt x="46" y="532"/>
                      <a:pt x="54" y="432"/>
                    </a:cubicBezTo>
                    <a:cubicBezTo>
                      <a:pt x="62" y="290"/>
                      <a:pt x="116" y="159"/>
                      <a:pt x="193" y="92"/>
                    </a:cubicBezTo>
                    <a:cubicBezTo>
                      <a:pt x="223" y="64"/>
                      <a:pt x="262" y="47"/>
                      <a:pt x="303" y="46"/>
                    </a:cubicBezTo>
                    <a:close/>
                    <a:moveTo>
                      <a:pt x="308" y="1"/>
                    </a:moveTo>
                    <a:cubicBezTo>
                      <a:pt x="254" y="1"/>
                      <a:pt x="202" y="20"/>
                      <a:pt x="164" y="58"/>
                    </a:cubicBezTo>
                    <a:cubicBezTo>
                      <a:pt x="76" y="134"/>
                      <a:pt x="19" y="273"/>
                      <a:pt x="9" y="428"/>
                    </a:cubicBezTo>
                    <a:cubicBezTo>
                      <a:pt x="1" y="537"/>
                      <a:pt x="20" y="645"/>
                      <a:pt x="67" y="744"/>
                    </a:cubicBezTo>
                    <a:cubicBezTo>
                      <a:pt x="113" y="835"/>
                      <a:pt x="180" y="887"/>
                      <a:pt x="256" y="891"/>
                    </a:cubicBezTo>
                    <a:lnTo>
                      <a:pt x="269" y="891"/>
                    </a:lnTo>
                    <a:cubicBezTo>
                      <a:pt x="320" y="890"/>
                      <a:pt x="370" y="869"/>
                      <a:pt x="407" y="834"/>
                    </a:cubicBezTo>
                    <a:cubicBezTo>
                      <a:pt x="494" y="758"/>
                      <a:pt x="551" y="619"/>
                      <a:pt x="561" y="464"/>
                    </a:cubicBezTo>
                    <a:cubicBezTo>
                      <a:pt x="570" y="355"/>
                      <a:pt x="550" y="246"/>
                      <a:pt x="504" y="148"/>
                    </a:cubicBezTo>
                    <a:cubicBezTo>
                      <a:pt x="457" y="58"/>
                      <a:pt x="390" y="6"/>
                      <a:pt x="314" y="1"/>
                    </a:cubicBezTo>
                    <a:cubicBezTo>
                      <a:pt x="312" y="1"/>
                      <a:pt x="310"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0"/>
              <p:cNvSpPr/>
              <p:nvPr/>
            </p:nvSpPr>
            <p:spPr>
              <a:xfrm>
                <a:off x="5221875" y="5107800"/>
                <a:ext cx="13450" cy="21150"/>
              </a:xfrm>
              <a:custGeom>
                <a:avLst/>
                <a:gdLst/>
                <a:ahLst/>
                <a:cxnLst/>
                <a:rect l="l" t="t" r="r" b="b"/>
                <a:pathLst>
                  <a:path w="538" h="846" extrusionOk="0">
                    <a:moveTo>
                      <a:pt x="285" y="0"/>
                    </a:moveTo>
                    <a:cubicBezTo>
                      <a:pt x="149" y="0"/>
                      <a:pt x="30" y="180"/>
                      <a:pt x="15" y="407"/>
                    </a:cubicBezTo>
                    <a:cubicBezTo>
                      <a:pt x="1" y="640"/>
                      <a:pt x="101" y="837"/>
                      <a:pt x="241" y="845"/>
                    </a:cubicBezTo>
                    <a:cubicBezTo>
                      <a:pt x="245" y="845"/>
                      <a:pt x="248" y="846"/>
                      <a:pt x="252" y="846"/>
                    </a:cubicBezTo>
                    <a:cubicBezTo>
                      <a:pt x="388" y="846"/>
                      <a:pt x="508" y="666"/>
                      <a:pt x="522" y="439"/>
                    </a:cubicBezTo>
                    <a:cubicBezTo>
                      <a:pt x="537" y="206"/>
                      <a:pt x="436" y="9"/>
                      <a:pt x="296" y="1"/>
                    </a:cubicBezTo>
                    <a:cubicBezTo>
                      <a:pt x="292" y="1"/>
                      <a:pt x="289" y="0"/>
                      <a:pt x="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0"/>
              <p:cNvSpPr/>
              <p:nvPr/>
            </p:nvSpPr>
            <p:spPr>
              <a:xfrm>
                <a:off x="5221450" y="5107200"/>
                <a:ext cx="14300" cy="22300"/>
              </a:xfrm>
              <a:custGeom>
                <a:avLst/>
                <a:gdLst/>
                <a:ahLst/>
                <a:cxnLst/>
                <a:rect l="l" t="t" r="r" b="b"/>
                <a:pathLst>
                  <a:path w="572" h="892" extrusionOk="0">
                    <a:moveTo>
                      <a:pt x="311" y="46"/>
                    </a:moveTo>
                    <a:cubicBezTo>
                      <a:pt x="372" y="50"/>
                      <a:pt x="425" y="94"/>
                      <a:pt x="465" y="169"/>
                    </a:cubicBezTo>
                    <a:cubicBezTo>
                      <a:pt x="508" y="261"/>
                      <a:pt x="526" y="361"/>
                      <a:pt x="518" y="462"/>
                    </a:cubicBezTo>
                    <a:cubicBezTo>
                      <a:pt x="508" y="604"/>
                      <a:pt x="455" y="734"/>
                      <a:pt x="379" y="802"/>
                    </a:cubicBezTo>
                    <a:cubicBezTo>
                      <a:pt x="344" y="832"/>
                      <a:pt x="307" y="848"/>
                      <a:pt x="270" y="848"/>
                    </a:cubicBezTo>
                    <a:cubicBezTo>
                      <a:pt x="267" y="848"/>
                      <a:pt x="264" y="848"/>
                      <a:pt x="261" y="848"/>
                    </a:cubicBezTo>
                    <a:cubicBezTo>
                      <a:pt x="200" y="844"/>
                      <a:pt x="146" y="800"/>
                      <a:pt x="108" y="724"/>
                    </a:cubicBezTo>
                    <a:cubicBezTo>
                      <a:pt x="64" y="633"/>
                      <a:pt x="46" y="532"/>
                      <a:pt x="54" y="432"/>
                    </a:cubicBezTo>
                    <a:cubicBezTo>
                      <a:pt x="68" y="216"/>
                      <a:pt x="179" y="46"/>
                      <a:pt x="303" y="46"/>
                    </a:cubicBezTo>
                    <a:close/>
                    <a:moveTo>
                      <a:pt x="303" y="1"/>
                    </a:moveTo>
                    <a:cubicBezTo>
                      <a:pt x="155" y="1"/>
                      <a:pt x="26" y="189"/>
                      <a:pt x="11" y="429"/>
                    </a:cubicBezTo>
                    <a:cubicBezTo>
                      <a:pt x="1" y="538"/>
                      <a:pt x="21" y="647"/>
                      <a:pt x="68" y="746"/>
                    </a:cubicBezTo>
                    <a:cubicBezTo>
                      <a:pt x="115" y="835"/>
                      <a:pt x="182" y="887"/>
                      <a:pt x="258" y="892"/>
                    </a:cubicBezTo>
                    <a:lnTo>
                      <a:pt x="269" y="892"/>
                    </a:lnTo>
                    <a:cubicBezTo>
                      <a:pt x="321" y="890"/>
                      <a:pt x="370" y="871"/>
                      <a:pt x="408" y="834"/>
                    </a:cubicBezTo>
                    <a:cubicBezTo>
                      <a:pt x="494" y="758"/>
                      <a:pt x="552" y="619"/>
                      <a:pt x="561" y="465"/>
                    </a:cubicBezTo>
                    <a:cubicBezTo>
                      <a:pt x="571" y="355"/>
                      <a:pt x="552" y="247"/>
                      <a:pt x="504" y="148"/>
                    </a:cubicBezTo>
                    <a:cubicBezTo>
                      <a:pt x="458" y="59"/>
                      <a:pt x="390" y="7"/>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0"/>
              <p:cNvSpPr/>
              <p:nvPr/>
            </p:nvSpPr>
            <p:spPr>
              <a:xfrm>
                <a:off x="5375650" y="4963150"/>
                <a:ext cx="42275" cy="100075"/>
              </a:xfrm>
              <a:custGeom>
                <a:avLst/>
                <a:gdLst/>
                <a:ahLst/>
                <a:cxnLst/>
                <a:rect l="l" t="t" r="r" b="b"/>
                <a:pathLst>
                  <a:path w="1691" h="4003" extrusionOk="0">
                    <a:moveTo>
                      <a:pt x="1391" y="0"/>
                    </a:moveTo>
                    <a:cubicBezTo>
                      <a:pt x="1065" y="0"/>
                      <a:pt x="1" y="2138"/>
                      <a:pt x="82" y="2138"/>
                    </a:cubicBezTo>
                    <a:cubicBezTo>
                      <a:pt x="337" y="2138"/>
                      <a:pt x="1607" y="4002"/>
                      <a:pt x="1607" y="4002"/>
                    </a:cubicBezTo>
                    <a:cubicBezTo>
                      <a:pt x="1607" y="4002"/>
                      <a:pt x="1691" y="274"/>
                      <a:pt x="1437" y="19"/>
                    </a:cubicBezTo>
                    <a:cubicBezTo>
                      <a:pt x="1424" y="6"/>
                      <a:pt x="1408" y="0"/>
                      <a:pt x="1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0"/>
              <p:cNvSpPr/>
              <p:nvPr/>
            </p:nvSpPr>
            <p:spPr>
              <a:xfrm>
                <a:off x="5119250" y="4971325"/>
                <a:ext cx="48325" cy="87650"/>
              </a:xfrm>
              <a:custGeom>
                <a:avLst/>
                <a:gdLst/>
                <a:ahLst/>
                <a:cxnLst/>
                <a:rect l="l" t="t" r="r" b="b"/>
                <a:pathLst>
                  <a:path w="1933" h="3506" extrusionOk="0">
                    <a:moveTo>
                      <a:pt x="750" y="0"/>
                    </a:moveTo>
                    <a:cubicBezTo>
                      <a:pt x="724" y="0"/>
                      <a:pt x="700" y="10"/>
                      <a:pt x="678" y="32"/>
                    </a:cubicBezTo>
                    <a:cubicBezTo>
                      <a:pt x="339" y="371"/>
                      <a:pt x="0" y="3505"/>
                      <a:pt x="0" y="3505"/>
                    </a:cubicBezTo>
                    <a:cubicBezTo>
                      <a:pt x="0" y="3505"/>
                      <a:pt x="1412" y="2508"/>
                      <a:pt x="1695" y="2320"/>
                    </a:cubicBezTo>
                    <a:cubicBezTo>
                      <a:pt x="1933" y="2161"/>
                      <a:pt x="1133"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0"/>
              <p:cNvSpPr/>
              <p:nvPr/>
            </p:nvSpPr>
            <p:spPr>
              <a:xfrm>
                <a:off x="5556875" y="5378525"/>
                <a:ext cx="133950" cy="89625"/>
              </a:xfrm>
              <a:custGeom>
                <a:avLst/>
                <a:gdLst/>
                <a:ahLst/>
                <a:cxnLst/>
                <a:rect l="l" t="t" r="r" b="b"/>
                <a:pathLst>
                  <a:path w="5358" h="3585" extrusionOk="0">
                    <a:moveTo>
                      <a:pt x="2316" y="0"/>
                    </a:moveTo>
                    <a:cubicBezTo>
                      <a:pt x="1890" y="152"/>
                      <a:pt x="6" y="3272"/>
                      <a:pt x="0" y="3459"/>
                    </a:cubicBezTo>
                    <a:lnTo>
                      <a:pt x="5357" y="3584"/>
                    </a:lnTo>
                    <a:cubicBezTo>
                      <a:pt x="5357" y="3584"/>
                      <a:pt x="4708" y="1315"/>
                      <a:pt x="4361" y="718"/>
                    </a:cubicBezTo>
                    <a:cubicBezTo>
                      <a:pt x="4014" y="122"/>
                      <a:pt x="2316" y="0"/>
                      <a:pt x="2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0"/>
              <p:cNvSpPr/>
              <p:nvPr/>
            </p:nvSpPr>
            <p:spPr>
              <a:xfrm>
                <a:off x="5071575" y="5191375"/>
                <a:ext cx="177800" cy="137725"/>
              </a:xfrm>
              <a:custGeom>
                <a:avLst/>
                <a:gdLst/>
                <a:ahLst/>
                <a:cxnLst/>
                <a:rect l="l" t="t" r="r" b="b"/>
                <a:pathLst>
                  <a:path w="7112" h="5509" extrusionOk="0">
                    <a:moveTo>
                      <a:pt x="1" y="0"/>
                    </a:moveTo>
                    <a:cubicBezTo>
                      <a:pt x="1" y="0"/>
                      <a:pt x="2464" y="5509"/>
                      <a:pt x="6913" y="5509"/>
                    </a:cubicBezTo>
                    <a:cubicBezTo>
                      <a:pt x="6979" y="5509"/>
                      <a:pt x="7045" y="5507"/>
                      <a:pt x="7111" y="5505"/>
                    </a:cubicBezTo>
                    <a:cubicBezTo>
                      <a:pt x="7111" y="5505"/>
                      <a:pt x="4130" y="3028"/>
                      <a:pt x="3797" y="2688"/>
                    </a:cubicBezTo>
                    <a:cubicBezTo>
                      <a:pt x="3464" y="2348"/>
                      <a:pt x="276" y="19"/>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50"/>
            <p:cNvGrpSpPr/>
            <p:nvPr/>
          </p:nvGrpSpPr>
          <p:grpSpPr>
            <a:xfrm rot="1939643">
              <a:off x="3127469" y="1977186"/>
              <a:ext cx="262538" cy="238768"/>
              <a:chOff x="6237110" y="1980150"/>
              <a:chExt cx="254937" cy="231817"/>
            </a:xfrm>
          </p:grpSpPr>
          <p:sp>
            <p:nvSpPr>
              <p:cNvPr id="1633" name="Google Shape;1633;p50"/>
              <p:cNvSpPr/>
              <p:nvPr/>
            </p:nvSpPr>
            <p:spPr>
              <a:xfrm>
                <a:off x="6421047" y="2057817"/>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902625">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0"/>
              <p:cNvSpPr/>
              <p:nvPr/>
            </p:nvSpPr>
            <p:spPr>
              <a:xfrm>
                <a:off x="6285872" y="2143617"/>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902625">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0"/>
              <p:cNvSpPr/>
              <p:nvPr/>
            </p:nvSpPr>
            <p:spPr>
              <a:xfrm>
                <a:off x="6347572" y="2108417"/>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0"/>
              <p:cNvSpPr/>
              <p:nvPr/>
            </p:nvSpPr>
            <p:spPr>
              <a:xfrm>
                <a:off x="6237110" y="2064850"/>
                <a:ext cx="78700" cy="30725"/>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0"/>
              <p:cNvSpPr/>
              <p:nvPr/>
            </p:nvSpPr>
            <p:spPr>
              <a:xfrm>
                <a:off x="6355210" y="1980150"/>
                <a:ext cx="58350" cy="61500"/>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0"/>
              <p:cNvSpPr/>
              <p:nvPr/>
            </p:nvSpPr>
            <p:spPr>
              <a:xfrm>
                <a:off x="6281110" y="209900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0"/>
              <p:cNvSpPr/>
              <p:nvPr/>
            </p:nvSpPr>
            <p:spPr>
              <a:xfrm>
                <a:off x="6388335" y="203002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0"/>
              <p:cNvSpPr/>
              <p:nvPr/>
            </p:nvSpPr>
            <p:spPr>
              <a:xfrm>
                <a:off x="6344885" y="205425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41" name="Google Shape;1641;p50"/>
          <p:cNvSpPr/>
          <p:nvPr/>
        </p:nvSpPr>
        <p:spPr>
          <a:xfrm>
            <a:off x="4635411" y="15802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0"/>
          <p:cNvSpPr/>
          <p:nvPr/>
        </p:nvSpPr>
        <p:spPr>
          <a:xfrm>
            <a:off x="6118500" y="96991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0"/>
          <p:cNvSpPr/>
          <p:nvPr/>
        </p:nvSpPr>
        <p:spPr>
          <a:xfrm>
            <a:off x="7846261" y="11333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0"/>
          <p:cNvSpPr/>
          <p:nvPr/>
        </p:nvSpPr>
        <p:spPr>
          <a:xfrm>
            <a:off x="7000411" y="49173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0"/>
          <p:cNvSpPr/>
          <p:nvPr/>
        </p:nvSpPr>
        <p:spPr>
          <a:xfrm>
            <a:off x="8179485" y="276057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0"/>
          <p:cNvSpPr txBox="1"/>
          <p:nvPr/>
        </p:nvSpPr>
        <p:spPr>
          <a:xfrm>
            <a:off x="1402903" y="1892175"/>
            <a:ext cx="2576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DESCRIBE THE MEMBER</a:t>
            </a:r>
            <a:endParaRPr sz="2100">
              <a:solidFill>
                <a:schemeClr val="dk1"/>
              </a:solidFill>
              <a:latin typeface="Fjalla One"/>
              <a:ea typeface="Fjalla One"/>
              <a:cs typeface="Fjalla One"/>
              <a:sym typeface="Fjalla One"/>
            </a:endParaRPr>
          </a:p>
        </p:txBody>
      </p:sp>
      <p:sp>
        <p:nvSpPr>
          <p:cNvPr id="1647" name="Google Shape;1647;p50"/>
          <p:cNvSpPr txBox="1"/>
          <p:nvPr/>
        </p:nvSpPr>
        <p:spPr>
          <a:xfrm>
            <a:off x="1402900" y="2248875"/>
            <a:ext cx="2576400" cy="39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fille</a:t>
            </a:r>
            <a:endParaRPr>
              <a:solidFill>
                <a:schemeClr val="dk1"/>
              </a:solidFill>
              <a:latin typeface="Montserrat"/>
              <a:ea typeface="Montserrat"/>
              <a:cs typeface="Montserrat"/>
              <a:sym typeface="Montserrat"/>
            </a:endParaRPr>
          </a:p>
        </p:txBody>
      </p:sp>
      <p:sp>
        <p:nvSpPr>
          <p:cNvPr id="1648" name="Google Shape;1648;p50"/>
          <p:cNvSpPr txBox="1"/>
          <p:nvPr/>
        </p:nvSpPr>
        <p:spPr>
          <a:xfrm>
            <a:off x="1402903" y="3024750"/>
            <a:ext cx="2576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DESCRIBE THE MEMBER</a:t>
            </a:r>
            <a:endParaRPr sz="2100">
              <a:solidFill>
                <a:schemeClr val="dk1"/>
              </a:solidFill>
              <a:latin typeface="Fjalla One"/>
              <a:ea typeface="Fjalla One"/>
              <a:cs typeface="Fjalla One"/>
              <a:sym typeface="Fjalla One"/>
            </a:endParaRPr>
          </a:p>
        </p:txBody>
      </p:sp>
      <p:sp>
        <p:nvSpPr>
          <p:cNvPr id="1649" name="Google Shape;1649;p50"/>
          <p:cNvSpPr txBox="1"/>
          <p:nvPr/>
        </p:nvSpPr>
        <p:spPr>
          <a:xfrm>
            <a:off x="1402900" y="3381450"/>
            <a:ext cx="2576400" cy="39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Animal de compagnie</a:t>
            </a:r>
            <a:endParaRPr>
              <a:solidFill>
                <a:schemeClr val="dk1"/>
              </a:solidFill>
              <a:latin typeface="Montserrat"/>
              <a:ea typeface="Montserrat"/>
              <a:cs typeface="Montserrat"/>
              <a:sym typeface="Montserrat"/>
            </a:endParaRPr>
          </a:p>
        </p:txBody>
      </p:sp>
      <p:cxnSp>
        <p:nvCxnSpPr>
          <p:cNvPr id="1650" name="Google Shape;1650;p50"/>
          <p:cNvCxnSpPr>
            <a:stCxn id="1646" idx="3"/>
          </p:cNvCxnSpPr>
          <p:nvPr/>
        </p:nvCxnSpPr>
        <p:spPr>
          <a:xfrm>
            <a:off x="3979303" y="2070525"/>
            <a:ext cx="2334900" cy="6213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1651" name="Google Shape;1651;p50"/>
          <p:cNvCxnSpPr>
            <a:stCxn id="1648" idx="3"/>
          </p:cNvCxnSpPr>
          <p:nvPr/>
        </p:nvCxnSpPr>
        <p:spPr>
          <a:xfrm>
            <a:off x="3979303" y="3203100"/>
            <a:ext cx="839700" cy="334500"/>
          </a:xfrm>
          <a:prstGeom prst="curvedConnector3">
            <a:avLst>
              <a:gd name="adj1" fmla="val 50000"/>
            </a:avLst>
          </a:prstGeom>
          <a:noFill/>
          <a:ln w="19050" cap="flat" cmpd="sng">
            <a:solidFill>
              <a:schemeClr val="dk1"/>
            </a:solidFill>
            <a:prstDash val="solid"/>
            <a:round/>
            <a:headEnd type="none" w="med" len="med"/>
            <a:tailEnd type="oval" w="med" len="med"/>
          </a:ln>
        </p:spPr>
      </p:cxnSp>
      <p:sp>
        <p:nvSpPr>
          <p:cNvPr id="1652" name="Google Shape;1652;p50"/>
          <p:cNvSpPr/>
          <p:nvPr/>
        </p:nvSpPr>
        <p:spPr>
          <a:xfrm>
            <a:off x="3112885" y="12784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0"/>
          <p:cNvSpPr/>
          <p:nvPr/>
        </p:nvSpPr>
        <p:spPr>
          <a:xfrm>
            <a:off x="1345986" y="1490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0"/>
          <p:cNvSpPr/>
          <p:nvPr/>
        </p:nvSpPr>
        <p:spPr>
          <a:xfrm>
            <a:off x="1089461" y="325434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0"/>
          <p:cNvSpPr/>
          <p:nvPr/>
        </p:nvSpPr>
        <p:spPr>
          <a:xfrm>
            <a:off x="3627036" y="25478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59"/>
        <p:cNvGrpSpPr/>
        <p:nvPr/>
      </p:nvGrpSpPr>
      <p:grpSpPr>
        <a:xfrm>
          <a:off x="0" y="0"/>
          <a:ext cx="0" cy="0"/>
          <a:chOff x="0" y="0"/>
          <a:chExt cx="0" cy="0"/>
        </a:xfrm>
      </p:grpSpPr>
      <p:sp>
        <p:nvSpPr>
          <p:cNvPr id="1660" name="Google Shape;1660;p51"/>
          <p:cNvSpPr txBox="1">
            <a:spLocks noGrp="1"/>
          </p:cNvSpPr>
          <p:nvPr>
            <p:ph type="title"/>
          </p:nvPr>
        </p:nvSpPr>
        <p:spPr>
          <a:xfrm>
            <a:off x="1387200" y="1131775"/>
            <a:ext cx="6369600" cy="230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150,000</a:t>
            </a:r>
            <a:endParaRPr/>
          </a:p>
        </p:txBody>
      </p:sp>
      <p:sp>
        <p:nvSpPr>
          <p:cNvPr id="1661" name="Google Shape;1661;p51"/>
          <p:cNvSpPr txBox="1">
            <a:spLocks noGrp="1"/>
          </p:cNvSpPr>
          <p:nvPr>
            <p:ph type="subTitle" idx="1"/>
          </p:nvPr>
        </p:nvSpPr>
        <p:spPr>
          <a:xfrm>
            <a:off x="1387200" y="3484950"/>
            <a:ext cx="6369600" cy="40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catch your audience’s attention</a:t>
            </a:r>
            <a:endParaRPr/>
          </a:p>
        </p:txBody>
      </p:sp>
      <p:cxnSp>
        <p:nvCxnSpPr>
          <p:cNvPr id="1662" name="Google Shape;1662;p51"/>
          <p:cNvCxnSpPr/>
          <p:nvPr/>
        </p:nvCxnSpPr>
        <p:spPr>
          <a:xfrm>
            <a:off x="1387200" y="3309872"/>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1663" name="Google Shape;1663;p51"/>
          <p:cNvGrpSpPr/>
          <p:nvPr/>
        </p:nvGrpSpPr>
        <p:grpSpPr>
          <a:xfrm flipH="1">
            <a:off x="7742319" y="3348249"/>
            <a:ext cx="941418" cy="1052041"/>
            <a:chOff x="555050" y="3333325"/>
            <a:chExt cx="989300" cy="1105550"/>
          </a:xfrm>
        </p:grpSpPr>
        <p:sp>
          <p:nvSpPr>
            <p:cNvPr id="1664" name="Google Shape;1664;p51"/>
            <p:cNvSpPr/>
            <p:nvPr/>
          </p:nvSpPr>
          <p:spPr>
            <a:xfrm>
              <a:off x="555125" y="3333325"/>
              <a:ext cx="989150" cy="1105550"/>
            </a:xfrm>
            <a:custGeom>
              <a:avLst/>
              <a:gdLst/>
              <a:ahLst/>
              <a:cxnLst/>
              <a:rect l="l" t="t" r="r" b="b"/>
              <a:pathLst>
                <a:path w="39566" h="44222" extrusionOk="0">
                  <a:moveTo>
                    <a:pt x="14221" y="5053"/>
                  </a:moveTo>
                  <a:cubicBezTo>
                    <a:pt x="13999" y="5053"/>
                    <a:pt x="13774" y="5107"/>
                    <a:pt x="13564" y="5220"/>
                  </a:cubicBezTo>
                  <a:cubicBezTo>
                    <a:pt x="12878" y="5592"/>
                    <a:pt x="12635" y="6458"/>
                    <a:pt x="13029" y="7132"/>
                  </a:cubicBezTo>
                  <a:lnTo>
                    <a:pt x="34691" y="44220"/>
                  </a:lnTo>
                  <a:lnTo>
                    <a:pt x="34691" y="44220"/>
                  </a:lnTo>
                  <a:lnTo>
                    <a:pt x="15457" y="5816"/>
                  </a:lnTo>
                  <a:cubicBezTo>
                    <a:pt x="15214" y="5331"/>
                    <a:pt x="14727" y="5053"/>
                    <a:pt x="14221" y="5053"/>
                  </a:cubicBezTo>
                  <a:close/>
                  <a:moveTo>
                    <a:pt x="21812" y="1844"/>
                  </a:moveTo>
                  <a:cubicBezTo>
                    <a:pt x="21674" y="1844"/>
                    <a:pt x="21534" y="1865"/>
                    <a:pt x="21395" y="1908"/>
                  </a:cubicBezTo>
                  <a:cubicBezTo>
                    <a:pt x="20651" y="2142"/>
                    <a:pt x="20248" y="2945"/>
                    <a:pt x="20504" y="3681"/>
                  </a:cubicBezTo>
                  <a:lnTo>
                    <a:pt x="34691" y="44220"/>
                  </a:lnTo>
                  <a:lnTo>
                    <a:pt x="23140" y="2852"/>
                  </a:lnTo>
                  <a:cubicBezTo>
                    <a:pt x="22968" y="2241"/>
                    <a:pt x="22413" y="1844"/>
                    <a:pt x="21812" y="1844"/>
                  </a:cubicBezTo>
                  <a:close/>
                  <a:moveTo>
                    <a:pt x="1562" y="15475"/>
                  </a:moveTo>
                  <a:cubicBezTo>
                    <a:pt x="1165" y="15475"/>
                    <a:pt x="770" y="15646"/>
                    <a:pt x="496" y="15977"/>
                  </a:cubicBezTo>
                  <a:cubicBezTo>
                    <a:pt x="1" y="16576"/>
                    <a:pt x="97" y="17470"/>
                    <a:pt x="713" y="17946"/>
                  </a:cubicBezTo>
                  <a:lnTo>
                    <a:pt x="34691" y="44222"/>
                  </a:lnTo>
                  <a:lnTo>
                    <a:pt x="2472" y="15818"/>
                  </a:lnTo>
                  <a:cubicBezTo>
                    <a:pt x="2209" y="15588"/>
                    <a:pt x="1885" y="15475"/>
                    <a:pt x="1562" y="15475"/>
                  </a:cubicBezTo>
                  <a:close/>
                  <a:moveTo>
                    <a:pt x="38105" y="1"/>
                  </a:moveTo>
                  <a:cubicBezTo>
                    <a:pt x="37375" y="1"/>
                    <a:pt x="36759" y="575"/>
                    <a:pt x="36725" y="1319"/>
                  </a:cubicBezTo>
                  <a:lnTo>
                    <a:pt x="34691" y="44220"/>
                  </a:lnTo>
                  <a:lnTo>
                    <a:pt x="31244" y="1407"/>
                  </a:lnTo>
                  <a:cubicBezTo>
                    <a:pt x="31188" y="682"/>
                    <a:pt x="30581" y="133"/>
                    <a:pt x="29869" y="133"/>
                  </a:cubicBezTo>
                  <a:cubicBezTo>
                    <a:pt x="29817" y="133"/>
                    <a:pt x="29764" y="136"/>
                    <a:pt x="29711" y="142"/>
                  </a:cubicBezTo>
                  <a:cubicBezTo>
                    <a:pt x="28934" y="230"/>
                    <a:pt x="28385" y="945"/>
                    <a:pt x="28500" y="1717"/>
                  </a:cubicBezTo>
                  <a:lnTo>
                    <a:pt x="34691" y="44220"/>
                  </a:lnTo>
                  <a:lnTo>
                    <a:pt x="34691" y="44220"/>
                  </a:lnTo>
                  <a:lnTo>
                    <a:pt x="8484" y="10192"/>
                  </a:lnTo>
                  <a:cubicBezTo>
                    <a:pt x="8211" y="9838"/>
                    <a:pt x="7801" y="9654"/>
                    <a:pt x="7388" y="9654"/>
                  </a:cubicBezTo>
                  <a:cubicBezTo>
                    <a:pt x="7080" y="9654"/>
                    <a:pt x="6769" y="9757"/>
                    <a:pt x="6512" y="9969"/>
                  </a:cubicBezTo>
                  <a:cubicBezTo>
                    <a:pt x="5908" y="10464"/>
                    <a:pt x="5836" y="11359"/>
                    <a:pt x="6351" y="11947"/>
                  </a:cubicBezTo>
                  <a:lnTo>
                    <a:pt x="34691" y="44222"/>
                  </a:lnTo>
                  <a:lnTo>
                    <a:pt x="39477" y="1538"/>
                  </a:lnTo>
                  <a:cubicBezTo>
                    <a:pt x="39566" y="762"/>
                    <a:pt x="38992" y="67"/>
                    <a:pt x="38214" y="5"/>
                  </a:cubicBezTo>
                  <a:cubicBezTo>
                    <a:pt x="38177" y="2"/>
                    <a:pt x="38141" y="1"/>
                    <a:pt x="38105"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1"/>
            <p:cNvGrpSpPr/>
            <p:nvPr/>
          </p:nvGrpSpPr>
          <p:grpSpPr>
            <a:xfrm>
              <a:off x="555050" y="3333325"/>
              <a:ext cx="989300" cy="1105550"/>
              <a:chOff x="4367150" y="3239100"/>
              <a:chExt cx="989300" cy="1105550"/>
            </a:xfrm>
          </p:grpSpPr>
          <p:sp>
            <p:nvSpPr>
              <p:cNvPr id="1666" name="Google Shape;1666;p51"/>
              <p:cNvSpPr/>
              <p:nvPr/>
            </p:nvSpPr>
            <p:spPr>
              <a:xfrm>
                <a:off x="5234550" y="3239100"/>
                <a:ext cx="121900" cy="1105550"/>
              </a:xfrm>
              <a:custGeom>
                <a:avLst/>
                <a:gdLst/>
                <a:ahLst/>
                <a:cxnLst/>
                <a:rect l="l" t="t" r="r" b="b"/>
                <a:pathLst>
                  <a:path w="4876" h="44222" extrusionOk="0">
                    <a:moveTo>
                      <a:pt x="3415" y="1"/>
                    </a:moveTo>
                    <a:cubicBezTo>
                      <a:pt x="2685" y="1"/>
                      <a:pt x="2071" y="575"/>
                      <a:pt x="2035" y="1317"/>
                    </a:cubicBezTo>
                    <a:lnTo>
                      <a:pt x="0" y="44222"/>
                    </a:lnTo>
                    <a:lnTo>
                      <a:pt x="4787" y="1538"/>
                    </a:lnTo>
                    <a:cubicBezTo>
                      <a:pt x="4876" y="762"/>
                      <a:pt x="4302" y="69"/>
                      <a:pt x="3524" y="7"/>
                    </a:cubicBezTo>
                    <a:lnTo>
                      <a:pt x="3524" y="5"/>
                    </a:lnTo>
                    <a:cubicBezTo>
                      <a:pt x="3487" y="2"/>
                      <a:pt x="3451" y="1"/>
                      <a:pt x="3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1"/>
              <p:cNvSpPr/>
              <p:nvPr/>
            </p:nvSpPr>
            <p:spPr>
              <a:xfrm>
                <a:off x="5077000" y="3242525"/>
                <a:ext cx="157575" cy="1102125"/>
              </a:xfrm>
              <a:custGeom>
                <a:avLst/>
                <a:gdLst/>
                <a:ahLst/>
                <a:cxnLst/>
                <a:rect l="l" t="t" r="r" b="b"/>
                <a:pathLst>
                  <a:path w="6303" h="44085" extrusionOk="0">
                    <a:moveTo>
                      <a:pt x="1480" y="0"/>
                    </a:moveTo>
                    <a:cubicBezTo>
                      <a:pt x="1428" y="0"/>
                      <a:pt x="1377" y="3"/>
                      <a:pt x="1325" y="9"/>
                    </a:cubicBezTo>
                    <a:cubicBezTo>
                      <a:pt x="550" y="97"/>
                      <a:pt x="1" y="810"/>
                      <a:pt x="113" y="1582"/>
                    </a:cubicBezTo>
                    <a:lnTo>
                      <a:pt x="6302" y="44085"/>
                    </a:lnTo>
                    <a:lnTo>
                      <a:pt x="2858" y="1270"/>
                    </a:lnTo>
                    <a:cubicBezTo>
                      <a:pt x="2798" y="546"/>
                      <a:pt x="2190"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1"/>
              <p:cNvSpPr/>
              <p:nvPr/>
            </p:nvSpPr>
            <p:spPr>
              <a:xfrm>
                <a:off x="4873475" y="3285150"/>
                <a:ext cx="361100" cy="1059500"/>
              </a:xfrm>
              <a:custGeom>
                <a:avLst/>
                <a:gdLst/>
                <a:ahLst/>
                <a:cxnLst/>
                <a:rect l="l" t="t" r="r" b="b"/>
                <a:pathLst>
                  <a:path w="14444" h="42380" extrusionOk="0">
                    <a:moveTo>
                      <a:pt x="1562" y="1"/>
                    </a:moveTo>
                    <a:cubicBezTo>
                      <a:pt x="1425" y="1"/>
                      <a:pt x="1286" y="21"/>
                      <a:pt x="1148" y="64"/>
                    </a:cubicBezTo>
                    <a:cubicBezTo>
                      <a:pt x="403" y="298"/>
                      <a:pt x="1" y="1101"/>
                      <a:pt x="258" y="1839"/>
                    </a:cubicBezTo>
                    <a:lnTo>
                      <a:pt x="14443" y="42380"/>
                    </a:lnTo>
                    <a:lnTo>
                      <a:pt x="2892" y="1010"/>
                    </a:lnTo>
                    <a:cubicBezTo>
                      <a:pt x="2720" y="398"/>
                      <a:pt x="2164"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1"/>
              <p:cNvSpPr/>
              <p:nvPr/>
            </p:nvSpPr>
            <p:spPr>
              <a:xfrm>
                <a:off x="4683200" y="3365425"/>
                <a:ext cx="551375" cy="979225"/>
              </a:xfrm>
              <a:custGeom>
                <a:avLst/>
                <a:gdLst/>
                <a:ahLst/>
                <a:cxnLst/>
                <a:rect l="l" t="t" r="r" b="b"/>
                <a:pathLst>
                  <a:path w="22055" h="39169" extrusionOk="0">
                    <a:moveTo>
                      <a:pt x="1584" y="0"/>
                    </a:moveTo>
                    <a:cubicBezTo>
                      <a:pt x="1362" y="0"/>
                      <a:pt x="1137" y="54"/>
                      <a:pt x="928" y="167"/>
                    </a:cubicBezTo>
                    <a:cubicBezTo>
                      <a:pt x="242" y="539"/>
                      <a:pt x="0" y="1405"/>
                      <a:pt x="393" y="2079"/>
                    </a:cubicBezTo>
                    <a:lnTo>
                      <a:pt x="22054" y="39169"/>
                    </a:lnTo>
                    <a:lnTo>
                      <a:pt x="2821" y="763"/>
                    </a:lnTo>
                    <a:cubicBezTo>
                      <a:pt x="2578" y="279"/>
                      <a:pt x="2089"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1"/>
              <p:cNvSpPr/>
              <p:nvPr/>
            </p:nvSpPr>
            <p:spPr>
              <a:xfrm>
                <a:off x="4513225" y="3480450"/>
                <a:ext cx="721350" cy="864200"/>
              </a:xfrm>
              <a:custGeom>
                <a:avLst/>
                <a:gdLst/>
                <a:ahLst/>
                <a:cxnLst/>
                <a:rect l="l" t="t" r="r" b="b"/>
                <a:pathLst>
                  <a:path w="28854" h="34568" extrusionOk="0">
                    <a:moveTo>
                      <a:pt x="1551" y="0"/>
                    </a:moveTo>
                    <a:cubicBezTo>
                      <a:pt x="1242" y="0"/>
                      <a:pt x="932" y="103"/>
                      <a:pt x="675" y="315"/>
                    </a:cubicBezTo>
                    <a:cubicBezTo>
                      <a:pt x="73" y="810"/>
                      <a:pt x="1" y="1705"/>
                      <a:pt x="514" y="2293"/>
                    </a:cubicBezTo>
                    <a:lnTo>
                      <a:pt x="28853" y="34568"/>
                    </a:lnTo>
                    <a:lnTo>
                      <a:pt x="2646" y="538"/>
                    </a:lnTo>
                    <a:cubicBezTo>
                      <a:pt x="2373" y="184"/>
                      <a:pt x="1964" y="0"/>
                      <a:pt x="1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1"/>
              <p:cNvSpPr/>
              <p:nvPr/>
            </p:nvSpPr>
            <p:spPr>
              <a:xfrm>
                <a:off x="4367150" y="3625900"/>
                <a:ext cx="867425" cy="718750"/>
              </a:xfrm>
              <a:custGeom>
                <a:avLst/>
                <a:gdLst/>
                <a:ahLst/>
                <a:cxnLst/>
                <a:rect l="l" t="t" r="r" b="b"/>
                <a:pathLst>
                  <a:path w="34697" h="28750" extrusionOk="0">
                    <a:moveTo>
                      <a:pt x="1565" y="0"/>
                    </a:moveTo>
                    <a:cubicBezTo>
                      <a:pt x="1167" y="0"/>
                      <a:pt x="771" y="171"/>
                      <a:pt x="498" y="503"/>
                    </a:cubicBezTo>
                    <a:lnTo>
                      <a:pt x="500" y="503"/>
                    </a:lnTo>
                    <a:cubicBezTo>
                      <a:pt x="1" y="1104"/>
                      <a:pt x="101" y="1998"/>
                      <a:pt x="719" y="2476"/>
                    </a:cubicBezTo>
                    <a:lnTo>
                      <a:pt x="34696" y="28750"/>
                    </a:lnTo>
                    <a:lnTo>
                      <a:pt x="2477" y="346"/>
                    </a:lnTo>
                    <a:cubicBezTo>
                      <a:pt x="2215" y="114"/>
                      <a:pt x="1889"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2" name="Google Shape;1672;p51"/>
          <p:cNvGrpSpPr/>
          <p:nvPr/>
        </p:nvGrpSpPr>
        <p:grpSpPr>
          <a:xfrm rot="-1800044">
            <a:off x="6284406" y="4320672"/>
            <a:ext cx="900098" cy="1005127"/>
            <a:chOff x="477594" y="1673716"/>
            <a:chExt cx="900118" cy="1005149"/>
          </a:xfrm>
        </p:grpSpPr>
        <p:sp>
          <p:nvSpPr>
            <p:cNvPr id="1673" name="Google Shape;1673;p51"/>
            <p:cNvSpPr/>
            <p:nvPr/>
          </p:nvSpPr>
          <p:spPr>
            <a:xfrm rot="899960">
              <a:off x="575851" y="1750408"/>
              <a:ext cx="703579" cy="851925"/>
            </a:xfrm>
            <a:custGeom>
              <a:avLst/>
              <a:gdLst/>
              <a:ahLst/>
              <a:cxnLst/>
              <a:rect l="l" t="t" r="r" b="b"/>
              <a:pathLst>
                <a:path w="28144" h="34078" extrusionOk="0">
                  <a:moveTo>
                    <a:pt x="24618" y="1833"/>
                  </a:moveTo>
                  <a:lnTo>
                    <a:pt x="24618" y="1833"/>
                  </a:lnTo>
                  <a:cubicBezTo>
                    <a:pt x="24662" y="1857"/>
                    <a:pt x="24703" y="1885"/>
                    <a:pt x="24741" y="1918"/>
                  </a:cubicBezTo>
                  <a:lnTo>
                    <a:pt x="24781" y="1953"/>
                  </a:lnTo>
                  <a:cubicBezTo>
                    <a:pt x="24728" y="1912"/>
                    <a:pt x="24674" y="1872"/>
                    <a:pt x="24618" y="1833"/>
                  </a:cubicBezTo>
                  <a:close/>
                  <a:moveTo>
                    <a:pt x="24847" y="2008"/>
                  </a:moveTo>
                  <a:cubicBezTo>
                    <a:pt x="24882" y="2037"/>
                    <a:pt x="24917" y="2067"/>
                    <a:pt x="24952" y="2097"/>
                  </a:cubicBezTo>
                  <a:cubicBezTo>
                    <a:pt x="24917" y="2067"/>
                    <a:pt x="24882" y="2037"/>
                    <a:pt x="24847" y="2008"/>
                  </a:cubicBezTo>
                  <a:close/>
                  <a:moveTo>
                    <a:pt x="25251" y="2391"/>
                  </a:moveTo>
                  <a:lnTo>
                    <a:pt x="25251" y="2391"/>
                  </a:lnTo>
                  <a:cubicBezTo>
                    <a:pt x="25267" y="2408"/>
                    <a:pt x="25283" y="2426"/>
                    <a:pt x="25297" y="2444"/>
                  </a:cubicBezTo>
                  <a:cubicBezTo>
                    <a:pt x="25282" y="2426"/>
                    <a:pt x="25266" y="2408"/>
                    <a:pt x="25251" y="2391"/>
                  </a:cubicBezTo>
                  <a:close/>
                  <a:moveTo>
                    <a:pt x="18646" y="2119"/>
                  </a:moveTo>
                  <a:cubicBezTo>
                    <a:pt x="18505" y="2244"/>
                    <a:pt x="18372" y="2379"/>
                    <a:pt x="18250" y="2522"/>
                  </a:cubicBezTo>
                  <a:cubicBezTo>
                    <a:pt x="18264" y="2499"/>
                    <a:pt x="18281" y="2476"/>
                    <a:pt x="18301" y="2457"/>
                  </a:cubicBezTo>
                  <a:cubicBezTo>
                    <a:pt x="18409" y="2337"/>
                    <a:pt x="18524" y="2225"/>
                    <a:pt x="18646" y="2119"/>
                  </a:cubicBezTo>
                  <a:close/>
                  <a:moveTo>
                    <a:pt x="26089" y="3638"/>
                  </a:moveTo>
                  <a:cubicBezTo>
                    <a:pt x="26154" y="3773"/>
                    <a:pt x="26208" y="3911"/>
                    <a:pt x="26253" y="4052"/>
                  </a:cubicBezTo>
                  <a:cubicBezTo>
                    <a:pt x="26205" y="3915"/>
                    <a:pt x="26147" y="3777"/>
                    <a:pt x="26089" y="3638"/>
                  </a:cubicBezTo>
                  <a:close/>
                  <a:moveTo>
                    <a:pt x="26253" y="4052"/>
                  </a:moveTo>
                  <a:lnTo>
                    <a:pt x="26253" y="4052"/>
                  </a:lnTo>
                  <a:cubicBezTo>
                    <a:pt x="26599" y="5025"/>
                    <a:pt x="26613" y="6085"/>
                    <a:pt x="26293" y="7066"/>
                  </a:cubicBezTo>
                  <a:cubicBezTo>
                    <a:pt x="26246" y="7205"/>
                    <a:pt x="26195" y="7349"/>
                    <a:pt x="26133" y="7485"/>
                  </a:cubicBezTo>
                  <a:cubicBezTo>
                    <a:pt x="26602" y="6395"/>
                    <a:pt x="26631" y="5160"/>
                    <a:pt x="26253" y="4052"/>
                  </a:cubicBezTo>
                  <a:close/>
                  <a:moveTo>
                    <a:pt x="25703" y="8273"/>
                  </a:moveTo>
                  <a:lnTo>
                    <a:pt x="25703" y="8273"/>
                  </a:lnTo>
                  <a:cubicBezTo>
                    <a:pt x="25622" y="8402"/>
                    <a:pt x="25529" y="8524"/>
                    <a:pt x="25427" y="8637"/>
                  </a:cubicBezTo>
                  <a:cubicBezTo>
                    <a:pt x="25525" y="8519"/>
                    <a:pt x="25618" y="8395"/>
                    <a:pt x="25703" y="8273"/>
                  </a:cubicBezTo>
                  <a:close/>
                  <a:moveTo>
                    <a:pt x="25427" y="8637"/>
                  </a:moveTo>
                  <a:cubicBezTo>
                    <a:pt x="25412" y="8662"/>
                    <a:pt x="25395" y="8684"/>
                    <a:pt x="25376" y="8704"/>
                  </a:cubicBezTo>
                  <a:cubicBezTo>
                    <a:pt x="25360" y="8722"/>
                    <a:pt x="25343" y="8739"/>
                    <a:pt x="25325" y="8753"/>
                  </a:cubicBezTo>
                  <a:cubicBezTo>
                    <a:pt x="25360" y="8715"/>
                    <a:pt x="25392" y="8676"/>
                    <a:pt x="25427" y="8637"/>
                  </a:cubicBezTo>
                  <a:close/>
                  <a:moveTo>
                    <a:pt x="21821" y="0"/>
                  </a:moveTo>
                  <a:cubicBezTo>
                    <a:pt x="20378" y="0"/>
                    <a:pt x="18940" y="543"/>
                    <a:pt x="17863" y="1607"/>
                  </a:cubicBezTo>
                  <a:cubicBezTo>
                    <a:pt x="17702" y="1766"/>
                    <a:pt x="17550" y="1936"/>
                    <a:pt x="17409" y="2113"/>
                  </a:cubicBezTo>
                  <a:lnTo>
                    <a:pt x="18095" y="2704"/>
                  </a:lnTo>
                  <a:cubicBezTo>
                    <a:pt x="18142" y="2640"/>
                    <a:pt x="18193" y="2579"/>
                    <a:pt x="18250" y="2522"/>
                  </a:cubicBezTo>
                  <a:lnTo>
                    <a:pt x="18250" y="2522"/>
                  </a:lnTo>
                  <a:cubicBezTo>
                    <a:pt x="18194" y="2585"/>
                    <a:pt x="18147" y="2647"/>
                    <a:pt x="18100" y="2708"/>
                  </a:cubicBezTo>
                  <a:lnTo>
                    <a:pt x="19849" y="4202"/>
                  </a:lnTo>
                  <a:lnTo>
                    <a:pt x="652" y="4202"/>
                  </a:lnTo>
                  <a:cubicBezTo>
                    <a:pt x="219" y="4202"/>
                    <a:pt x="0" y="4723"/>
                    <a:pt x="303" y="5032"/>
                  </a:cubicBezTo>
                  <a:lnTo>
                    <a:pt x="9183" y="14085"/>
                  </a:lnTo>
                  <a:cubicBezTo>
                    <a:pt x="10360" y="15285"/>
                    <a:pt x="11019" y="16899"/>
                    <a:pt x="11019" y="18580"/>
                  </a:cubicBezTo>
                  <a:lnTo>
                    <a:pt x="11019" y="27751"/>
                  </a:lnTo>
                  <a:cubicBezTo>
                    <a:pt x="11019" y="29705"/>
                    <a:pt x="9923" y="31494"/>
                    <a:pt x="8182" y="32381"/>
                  </a:cubicBezTo>
                  <a:lnTo>
                    <a:pt x="5959" y="33515"/>
                  </a:lnTo>
                  <a:cubicBezTo>
                    <a:pt x="5681" y="33656"/>
                    <a:pt x="5783" y="34077"/>
                    <a:pt x="6094" y="34077"/>
                  </a:cubicBezTo>
                  <a:lnTo>
                    <a:pt x="17543" y="34077"/>
                  </a:lnTo>
                  <a:cubicBezTo>
                    <a:pt x="17856" y="34077"/>
                    <a:pt x="17956" y="33656"/>
                    <a:pt x="17678" y="33515"/>
                  </a:cubicBezTo>
                  <a:lnTo>
                    <a:pt x="15455" y="32381"/>
                  </a:lnTo>
                  <a:cubicBezTo>
                    <a:pt x="13714" y="31494"/>
                    <a:pt x="12618" y="29705"/>
                    <a:pt x="12618" y="27751"/>
                  </a:cubicBezTo>
                  <a:lnTo>
                    <a:pt x="12618" y="18580"/>
                  </a:lnTo>
                  <a:cubicBezTo>
                    <a:pt x="12618" y="16899"/>
                    <a:pt x="13276" y="15285"/>
                    <a:pt x="14453" y="14085"/>
                  </a:cubicBezTo>
                  <a:lnTo>
                    <a:pt x="22188" y="6199"/>
                  </a:lnTo>
                  <a:lnTo>
                    <a:pt x="25255" y="8819"/>
                  </a:lnTo>
                  <a:lnTo>
                    <a:pt x="25260" y="8823"/>
                  </a:lnTo>
                  <a:lnTo>
                    <a:pt x="25946" y="9405"/>
                  </a:lnTo>
                  <a:lnTo>
                    <a:pt x="26053" y="9285"/>
                  </a:lnTo>
                  <a:cubicBezTo>
                    <a:pt x="28143" y="6870"/>
                    <a:pt x="27821" y="3189"/>
                    <a:pt x="25284" y="1188"/>
                  </a:cubicBezTo>
                  <a:cubicBezTo>
                    <a:pt x="24274" y="392"/>
                    <a:pt x="23046" y="0"/>
                    <a:pt x="21821"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 name="Google Shape;1674;p51"/>
            <p:cNvGrpSpPr/>
            <p:nvPr/>
          </p:nvGrpSpPr>
          <p:grpSpPr>
            <a:xfrm rot="899960">
              <a:off x="575877" y="1750249"/>
              <a:ext cx="703579" cy="851925"/>
              <a:chOff x="2295550" y="4475175"/>
              <a:chExt cx="703600" cy="851950"/>
            </a:xfrm>
          </p:grpSpPr>
          <p:sp>
            <p:nvSpPr>
              <p:cNvPr id="1675" name="Google Shape;1675;p51"/>
              <p:cNvSpPr/>
              <p:nvPr/>
            </p:nvSpPr>
            <p:spPr>
              <a:xfrm>
                <a:off x="2730750" y="4475175"/>
                <a:ext cx="268400" cy="235175"/>
              </a:xfrm>
              <a:custGeom>
                <a:avLst/>
                <a:gdLst/>
                <a:ahLst/>
                <a:cxnLst/>
                <a:rect l="l" t="t" r="r" b="b"/>
                <a:pathLst>
                  <a:path w="10736" h="9407" extrusionOk="0">
                    <a:moveTo>
                      <a:pt x="4413" y="1"/>
                    </a:moveTo>
                    <a:cubicBezTo>
                      <a:pt x="2970" y="1"/>
                      <a:pt x="1532" y="543"/>
                      <a:pt x="455" y="1607"/>
                    </a:cubicBezTo>
                    <a:cubicBezTo>
                      <a:pt x="294" y="1767"/>
                      <a:pt x="142" y="1936"/>
                      <a:pt x="1" y="2113"/>
                    </a:cubicBezTo>
                    <a:lnTo>
                      <a:pt x="687" y="2705"/>
                    </a:lnTo>
                    <a:cubicBezTo>
                      <a:pt x="734" y="2640"/>
                      <a:pt x="785" y="2580"/>
                      <a:pt x="842" y="2523"/>
                    </a:cubicBezTo>
                    <a:cubicBezTo>
                      <a:pt x="856" y="2500"/>
                      <a:pt x="873" y="2477"/>
                      <a:pt x="893" y="2457"/>
                    </a:cubicBezTo>
                    <a:cubicBezTo>
                      <a:pt x="1001" y="2338"/>
                      <a:pt x="1116" y="2225"/>
                      <a:pt x="1238" y="2120"/>
                    </a:cubicBezTo>
                    <a:cubicBezTo>
                      <a:pt x="1354" y="2012"/>
                      <a:pt x="1477" y="1911"/>
                      <a:pt x="1604" y="1817"/>
                    </a:cubicBezTo>
                    <a:cubicBezTo>
                      <a:pt x="1717" y="1733"/>
                      <a:pt x="1835" y="1654"/>
                      <a:pt x="1956" y="1580"/>
                    </a:cubicBezTo>
                    <a:cubicBezTo>
                      <a:pt x="2237" y="1414"/>
                      <a:pt x="2534" y="1276"/>
                      <a:pt x="2843" y="1169"/>
                    </a:cubicBezTo>
                    <a:cubicBezTo>
                      <a:pt x="2843" y="1164"/>
                      <a:pt x="2844" y="1163"/>
                      <a:pt x="2845" y="1163"/>
                    </a:cubicBezTo>
                    <a:cubicBezTo>
                      <a:pt x="2846" y="1163"/>
                      <a:pt x="2847" y="1164"/>
                      <a:pt x="2847" y="1164"/>
                    </a:cubicBezTo>
                    <a:cubicBezTo>
                      <a:pt x="3350" y="997"/>
                      <a:pt x="3873" y="913"/>
                      <a:pt x="4397" y="913"/>
                    </a:cubicBezTo>
                    <a:cubicBezTo>
                      <a:pt x="4848" y="913"/>
                      <a:pt x="5299" y="975"/>
                      <a:pt x="5737" y="1100"/>
                    </a:cubicBezTo>
                    <a:cubicBezTo>
                      <a:pt x="5745" y="1097"/>
                      <a:pt x="5748" y="1096"/>
                      <a:pt x="5750" y="1096"/>
                    </a:cubicBezTo>
                    <a:cubicBezTo>
                      <a:pt x="5752" y="1096"/>
                      <a:pt x="5753" y="1097"/>
                      <a:pt x="5755" y="1099"/>
                    </a:cubicBezTo>
                    <a:cubicBezTo>
                      <a:pt x="5862" y="1133"/>
                      <a:pt x="5969" y="1169"/>
                      <a:pt x="6080" y="1208"/>
                    </a:cubicBezTo>
                    <a:cubicBezTo>
                      <a:pt x="6138" y="1227"/>
                      <a:pt x="6194" y="1252"/>
                      <a:pt x="6248" y="1281"/>
                    </a:cubicBezTo>
                    <a:cubicBezTo>
                      <a:pt x="6322" y="1307"/>
                      <a:pt x="6394" y="1339"/>
                      <a:pt x="6462" y="1379"/>
                    </a:cubicBezTo>
                    <a:cubicBezTo>
                      <a:pt x="6542" y="1408"/>
                      <a:pt x="6617" y="1446"/>
                      <a:pt x="6688" y="1494"/>
                    </a:cubicBezTo>
                    <a:cubicBezTo>
                      <a:pt x="6745" y="1520"/>
                      <a:pt x="6800" y="1552"/>
                      <a:pt x="6851" y="1591"/>
                    </a:cubicBezTo>
                    <a:cubicBezTo>
                      <a:pt x="6940" y="1637"/>
                      <a:pt x="7024" y="1692"/>
                      <a:pt x="7101" y="1754"/>
                    </a:cubicBezTo>
                    <a:cubicBezTo>
                      <a:pt x="7143" y="1773"/>
                      <a:pt x="7179" y="1800"/>
                      <a:pt x="7210" y="1835"/>
                    </a:cubicBezTo>
                    <a:cubicBezTo>
                      <a:pt x="7254" y="1858"/>
                      <a:pt x="7295" y="1887"/>
                      <a:pt x="7333" y="1919"/>
                    </a:cubicBezTo>
                    <a:lnTo>
                      <a:pt x="7382" y="1963"/>
                    </a:lnTo>
                    <a:cubicBezTo>
                      <a:pt x="7438" y="2005"/>
                      <a:pt x="7491" y="2052"/>
                      <a:pt x="7544" y="2099"/>
                    </a:cubicBezTo>
                    <a:lnTo>
                      <a:pt x="7553" y="2108"/>
                    </a:lnTo>
                    <a:cubicBezTo>
                      <a:pt x="7611" y="2160"/>
                      <a:pt x="7673" y="2215"/>
                      <a:pt x="7726" y="2272"/>
                    </a:cubicBezTo>
                    <a:cubicBezTo>
                      <a:pt x="7784" y="2332"/>
                      <a:pt x="7841" y="2384"/>
                      <a:pt x="7889" y="2444"/>
                    </a:cubicBezTo>
                    <a:cubicBezTo>
                      <a:pt x="7996" y="2559"/>
                      <a:pt x="8095" y="2680"/>
                      <a:pt x="8187" y="2806"/>
                    </a:cubicBezTo>
                    <a:cubicBezTo>
                      <a:pt x="8247" y="2885"/>
                      <a:pt x="8304" y="2966"/>
                      <a:pt x="8354" y="3052"/>
                    </a:cubicBezTo>
                    <a:cubicBezTo>
                      <a:pt x="8403" y="3113"/>
                      <a:pt x="8439" y="3179"/>
                      <a:pt x="8479" y="3249"/>
                    </a:cubicBezTo>
                    <a:cubicBezTo>
                      <a:pt x="8554" y="3378"/>
                      <a:pt x="8621" y="3506"/>
                      <a:pt x="8682" y="3640"/>
                    </a:cubicBezTo>
                    <a:cubicBezTo>
                      <a:pt x="8746" y="3774"/>
                      <a:pt x="8801" y="3911"/>
                      <a:pt x="8846" y="4053"/>
                    </a:cubicBezTo>
                    <a:cubicBezTo>
                      <a:pt x="9192" y="5025"/>
                      <a:pt x="9207" y="6087"/>
                      <a:pt x="8886" y="7068"/>
                    </a:cubicBezTo>
                    <a:cubicBezTo>
                      <a:pt x="8838" y="7207"/>
                      <a:pt x="8787" y="7350"/>
                      <a:pt x="8726" y="7487"/>
                    </a:cubicBezTo>
                    <a:cubicBezTo>
                      <a:pt x="8722" y="7499"/>
                      <a:pt x="8717" y="7505"/>
                      <a:pt x="8715" y="7519"/>
                    </a:cubicBezTo>
                    <a:cubicBezTo>
                      <a:pt x="8599" y="7783"/>
                      <a:pt x="8458" y="8035"/>
                      <a:pt x="8296" y="8273"/>
                    </a:cubicBezTo>
                    <a:cubicBezTo>
                      <a:pt x="8214" y="8402"/>
                      <a:pt x="8122" y="8525"/>
                      <a:pt x="8019" y="8638"/>
                    </a:cubicBezTo>
                    <a:cubicBezTo>
                      <a:pt x="8005" y="8662"/>
                      <a:pt x="7988" y="8684"/>
                      <a:pt x="7969" y="8705"/>
                    </a:cubicBezTo>
                    <a:cubicBezTo>
                      <a:pt x="7951" y="8727"/>
                      <a:pt x="7930" y="8746"/>
                      <a:pt x="7908" y="8763"/>
                    </a:cubicBezTo>
                    <a:lnTo>
                      <a:pt x="7852" y="8825"/>
                    </a:lnTo>
                    <a:lnTo>
                      <a:pt x="8538" y="9407"/>
                    </a:lnTo>
                    <a:lnTo>
                      <a:pt x="8646" y="9287"/>
                    </a:lnTo>
                    <a:cubicBezTo>
                      <a:pt x="10735" y="6871"/>
                      <a:pt x="10413" y="3190"/>
                      <a:pt x="7876" y="1189"/>
                    </a:cubicBezTo>
                    <a:cubicBezTo>
                      <a:pt x="6866" y="392"/>
                      <a:pt x="5638" y="1"/>
                      <a:pt x="4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1"/>
              <p:cNvSpPr/>
              <p:nvPr/>
            </p:nvSpPr>
            <p:spPr>
              <a:xfrm>
                <a:off x="2748050" y="4497675"/>
                <a:ext cx="213300" cy="198100"/>
              </a:xfrm>
              <a:custGeom>
                <a:avLst/>
                <a:gdLst/>
                <a:ahLst/>
                <a:cxnLst/>
                <a:rect l="l" t="t" r="r" b="b"/>
                <a:pathLst>
                  <a:path w="8532" h="7924" extrusionOk="0">
                    <a:moveTo>
                      <a:pt x="3697" y="1"/>
                    </a:moveTo>
                    <a:cubicBezTo>
                      <a:pt x="2848" y="1"/>
                      <a:pt x="2005" y="231"/>
                      <a:pt x="1264" y="680"/>
                    </a:cubicBezTo>
                    <a:cubicBezTo>
                      <a:pt x="1143" y="754"/>
                      <a:pt x="1025" y="833"/>
                      <a:pt x="912" y="918"/>
                    </a:cubicBezTo>
                    <a:cubicBezTo>
                      <a:pt x="785" y="1011"/>
                      <a:pt x="662" y="1112"/>
                      <a:pt x="546" y="1220"/>
                    </a:cubicBezTo>
                    <a:cubicBezTo>
                      <a:pt x="405" y="1345"/>
                      <a:pt x="272" y="1480"/>
                      <a:pt x="150" y="1623"/>
                    </a:cubicBezTo>
                    <a:cubicBezTo>
                      <a:pt x="94" y="1686"/>
                      <a:pt x="47" y="1748"/>
                      <a:pt x="0" y="1808"/>
                    </a:cubicBezTo>
                    <a:lnTo>
                      <a:pt x="7155" y="7920"/>
                    </a:lnTo>
                    <a:lnTo>
                      <a:pt x="7160" y="7923"/>
                    </a:lnTo>
                    <a:cubicBezTo>
                      <a:pt x="7220" y="7865"/>
                      <a:pt x="7271" y="7800"/>
                      <a:pt x="7327" y="7737"/>
                    </a:cubicBezTo>
                    <a:cubicBezTo>
                      <a:pt x="7425" y="7618"/>
                      <a:pt x="7518" y="7495"/>
                      <a:pt x="7603" y="7372"/>
                    </a:cubicBezTo>
                    <a:cubicBezTo>
                      <a:pt x="7766" y="7134"/>
                      <a:pt x="7907" y="6881"/>
                      <a:pt x="8021" y="6617"/>
                    </a:cubicBezTo>
                    <a:cubicBezTo>
                      <a:pt x="8025" y="6603"/>
                      <a:pt x="8029" y="6599"/>
                      <a:pt x="8033" y="6585"/>
                    </a:cubicBezTo>
                    <a:cubicBezTo>
                      <a:pt x="8502" y="5496"/>
                      <a:pt x="8531" y="4261"/>
                      <a:pt x="8153" y="3153"/>
                    </a:cubicBezTo>
                    <a:cubicBezTo>
                      <a:pt x="8105" y="3015"/>
                      <a:pt x="8047" y="2876"/>
                      <a:pt x="7989" y="2738"/>
                    </a:cubicBezTo>
                    <a:cubicBezTo>
                      <a:pt x="7927" y="2606"/>
                      <a:pt x="7862" y="2477"/>
                      <a:pt x="7787" y="2349"/>
                    </a:cubicBezTo>
                    <a:cubicBezTo>
                      <a:pt x="7746" y="2279"/>
                      <a:pt x="7711" y="2213"/>
                      <a:pt x="7662" y="2151"/>
                    </a:cubicBezTo>
                    <a:cubicBezTo>
                      <a:pt x="7612" y="2066"/>
                      <a:pt x="7555" y="1984"/>
                      <a:pt x="7495" y="1905"/>
                    </a:cubicBezTo>
                    <a:cubicBezTo>
                      <a:pt x="7403" y="1779"/>
                      <a:pt x="7304" y="1658"/>
                      <a:pt x="7197" y="1544"/>
                    </a:cubicBezTo>
                    <a:cubicBezTo>
                      <a:pt x="7120" y="1454"/>
                      <a:pt x="7037" y="1369"/>
                      <a:pt x="6951" y="1289"/>
                    </a:cubicBezTo>
                    <a:lnTo>
                      <a:pt x="6861" y="1207"/>
                    </a:lnTo>
                    <a:lnTo>
                      <a:pt x="6851" y="1199"/>
                    </a:lnTo>
                    <a:cubicBezTo>
                      <a:pt x="6746" y="1103"/>
                      <a:pt x="6636" y="1015"/>
                      <a:pt x="6518" y="935"/>
                    </a:cubicBezTo>
                    <a:cubicBezTo>
                      <a:pt x="6487" y="900"/>
                      <a:pt x="6451" y="873"/>
                      <a:pt x="6409" y="854"/>
                    </a:cubicBezTo>
                    <a:cubicBezTo>
                      <a:pt x="6332" y="791"/>
                      <a:pt x="6248" y="737"/>
                      <a:pt x="6159" y="691"/>
                    </a:cubicBezTo>
                    <a:cubicBezTo>
                      <a:pt x="6108" y="652"/>
                      <a:pt x="6053" y="620"/>
                      <a:pt x="5996" y="594"/>
                    </a:cubicBezTo>
                    <a:cubicBezTo>
                      <a:pt x="5925" y="546"/>
                      <a:pt x="5850" y="508"/>
                      <a:pt x="5770" y="478"/>
                    </a:cubicBezTo>
                    <a:cubicBezTo>
                      <a:pt x="5702" y="439"/>
                      <a:pt x="5630" y="407"/>
                      <a:pt x="5556" y="380"/>
                    </a:cubicBezTo>
                    <a:cubicBezTo>
                      <a:pt x="5502" y="351"/>
                      <a:pt x="5446" y="326"/>
                      <a:pt x="5388" y="308"/>
                    </a:cubicBezTo>
                    <a:cubicBezTo>
                      <a:pt x="5277" y="268"/>
                      <a:pt x="5170" y="233"/>
                      <a:pt x="5063" y="199"/>
                    </a:cubicBezTo>
                    <a:cubicBezTo>
                      <a:pt x="5061" y="196"/>
                      <a:pt x="5060" y="195"/>
                      <a:pt x="5058" y="195"/>
                    </a:cubicBezTo>
                    <a:cubicBezTo>
                      <a:pt x="5056" y="195"/>
                      <a:pt x="5052" y="196"/>
                      <a:pt x="5045" y="199"/>
                    </a:cubicBezTo>
                    <a:cubicBezTo>
                      <a:pt x="4604" y="66"/>
                      <a:pt x="4150" y="1"/>
                      <a:pt x="3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1"/>
              <p:cNvSpPr/>
              <p:nvPr/>
            </p:nvSpPr>
            <p:spPr>
              <a:xfrm>
                <a:off x="2778400" y="4516875"/>
                <a:ext cx="115225" cy="82450"/>
              </a:xfrm>
              <a:custGeom>
                <a:avLst/>
                <a:gdLst/>
                <a:ahLst/>
                <a:cxnLst/>
                <a:rect l="l" t="t" r="r" b="b"/>
                <a:pathLst>
                  <a:path w="4609" h="3298" extrusionOk="0">
                    <a:moveTo>
                      <a:pt x="2471" y="1"/>
                    </a:moveTo>
                    <a:cubicBezTo>
                      <a:pt x="1697" y="1"/>
                      <a:pt x="927" y="254"/>
                      <a:pt x="291" y="752"/>
                    </a:cubicBezTo>
                    <a:cubicBezTo>
                      <a:pt x="12" y="968"/>
                      <a:pt x="1" y="1384"/>
                      <a:pt x="266" y="1616"/>
                    </a:cubicBezTo>
                    <a:lnTo>
                      <a:pt x="2050" y="3162"/>
                    </a:lnTo>
                    <a:cubicBezTo>
                      <a:pt x="2155" y="3253"/>
                      <a:pt x="2284" y="3297"/>
                      <a:pt x="2413" y="3297"/>
                    </a:cubicBezTo>
                    <a:cubicBezTo>
                      <a:pt x="2568" y="3297"/>
                      <a:pt x="2722" y="3232"/>
                      <a:pt x="2832" y="3106"/>
                    </a:cubicBezTo>
                    <a:lnTo>
                      <a:pt x="4377" y="1322"/>
                    </a:lnTo>
                    <a:cubicBezTo>
                      <a:pt x="4609" y="1056"/>
                      <a:pt x="4536" y="646"/>
                      <a:pt x="4232" y="470"/>
                    </a:cubicBezTo>
                    <a:cubicBezTo>
                      <a:pt x="3684" y="156"/>
                      <a:pt x="3076"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1"/>
              <p:cNvSpPr/>
              <p:nvPr/>
            </p:nvSpPr>
            <p:spPr>
              <a:xfrm>
                <a:off x="2853975" y="4553450"/>
                <a:ext cx="92625" cy="113925"/>
              </a:xfrm>
              <a:custGeom>
                <a:avLst/>
                <a:gdLst/>
                <a:ahLst/>
                <a:cxnLst/>
                <a:rect l="l" t="t" r="r" b="b"/>
                <a:pathLst>
                  <a:path w="3705" h="4557" extrusionOk="0">
                    <a:moveTo>
                      <a:pt x="2228" y="0"/>
                    </a:moveTo>
                    <a:cubicBezTo>
                      <a:pt x="2068" y="0"/>
                      <a:pt x="1907" y="67"/>
                      <a:pt x="1792" y="199"/>
                    </a:cubicBezTo>
                    <a:lnTo>
                      <a:pt x="207" y="2028"/>
                    </a:lnTo>
                    <a:cubicBezTo>
                      <a:pt x="1" y="2265"/>
                      <a:pt x="26" y="2623"/>
                      <a:pt x="263" y="2829"/>
                    </a:cubicBezTo>
                    <a:lnTo>
                      <a:pt x="2095" y="4416"/>
                    </a:lnTo>
                    <a:cubicBezTo>
                      <a:pt x="2203" y="4511"/>
                      <a:pt x="2337" y="4556"/>
                      <a:pt x="2470" y="4556"/>
                    </a:cubicBezTo>
                    <a:cubicBezTo>
                      <a:pt x="2662" y="4556"/>
                      <a:pt x="2851" y="4460"/>
                      <a:pt x="2956" y="4280"/>
                    </a:cubicBezTo>
                    <a:cubicBezTo>
                      <a:pt x="3705" y="2992"/>
                      <a:pt x="3590" y="1378"/>
                      <a:pt x="2666" y="210"/>
                    </a:cubicBezTo>
                    <a:cubicBezTo>
                      <a:pt x="2555" y="70"/>
                      <a:pt x="2392" y="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1"/>
              <p:cNvSpPr/>
              <p:nvPr/>
            </p:nvSpPr>
            <p:spPr>
              <a:xfrm>
                <a:off x="2831075" y="4560575"/>
                <a:ext cx="12200" cy="20900"/>
              </a:xfrm>
              <a:custGeom>
                <a:avLst/>
                <a:gdLst/>
                <a:ahLst/>
                <a:cxnLst/>
                <a:rect l="l" t="t" r="r" b="b"/>
                <a:pathLst>
                  <a:path w="488" h="836" extrusionOk="0">
                    <a:moveTo>
                      <a:pt x="215" y="1"/>
                    </a:moveTo>
                    <a:lnTo>
                      <a:pt x="215" y="1"/>
                    </a:lnTo>
                    <a:cubicBezTo>
                      <a:pt x="1" y="248"/>
                      <a:pt x="27" y="622"/>
                      <a:pt x="274" y="835"/>
                    </a:cubicBezTo>
                    <a:cubicBezTo>
                      <a:pt x="488" y="588"/>
                      <a:pt x="461" y="21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1"/>
              <p:cNvSpPr/>
              <p:nvPr/>
            </p:nvSpPr>
            <p:spPr>
              <a:xfrm>
                <a:off x="2855775" y="4538150"/>
                <a:ext cx="14875" cy="16825"/>
              </a:xfrm>
              <a:custGeom>
                <a:avLst/>
                <a:gdLst/>
                <a:ahLst/>
                <a:cxnLst/>
                <a:rect l="l" t="t" r="r" b="b"/>
                <a:pathLst>
                  <a:path w="595" h="673" extrusionOk="0">
                    <a:moveTo>
                      <a:pt x="547" y="0"/>
                    </a:moveTo>
                    <a:lnTo>
                      <a:pt x="547" y="0"/>
                    </a:lnTo>
                    <a:cubicBezTo>
                      <a:pt x="223" y="49"/>
                      <a:pt x="1" y="349"/>
                      <a:pt x="50" y="672"/>
                    </a:cubicBezTo>
                    <a:cubicBezTo>
                      <a:pt x="372" y="623"/>
                      <a:pt x="594" y="32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1"/>
              <p:cNvSpPr/>
              <p:nvPr/>
            </p:nvSpPr>
            <p:spPr>
              <a:xfrm>
                <a:off x="2905675" y="4621350"/>
                <a:ext cx="20900" cy="8675"/>
              </a:xfrm>
              <a:custGeom>
                <a:avLst/>
                <a:gdLst/>
                <a:ahLst/>
                <a:cxnLst/>
                <a:rect l="l" t="t" r="r" b="b"/>
                <a:pathLst>
                  <a:path w="836" h="347" extrusionOk="0">
                    <a:moveTo>
                      <a:pt x="423" y="0"/>
                    </a:moveTo>
                    <a:cubicBezTo>
                      <a:pt x="269" y="0"/>
                      <a:pt x="116" y="60"/>
                      <a:pt x="1" y="178"/>
                    </a:cubicBezTo>
                    <a:cubicBezTo>
                      <a:pt x="116" y="290"/>
                      <a:pt x="265" y="346"/>
                      <a:pt x="414" y="346"/>
                    </a:cubicBezTo>
                    <a:cubicBezTo>
                      <a:pt x="567" y="346"/>
                      <a:pt x="720" y="287"/>
                      <a:pt x="835" y="169"/>
                    </a:cubicBezTo>
                    <a:cubicBezTo>
                      <a:pt x="721" y="56"/>
                      <a:pt x="571"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1"/>
              <p:cNvSpPr/>
              <p:nvPr/>
            </p:nvSpPr>
            <p:spPr>
              <a:xfrm>
                <a:off x="2873175" y="4597700"/>
                <a:ext cx="13225" cy="20475"/>
              </a:xfrm>
              <a:custGeom>
                <a:avLst/>
                <a:gdLst/>
                <a:ahLst/>
                <a:cxnLst/>
                <a:rect l="l" t="t" r="r" b="b"/>
                <a:pathLst>
                  <a:path w="529" h="819" extrusionOk="0">
                    <a:moveTo>
                      <a:pt x="349" y="1"/>
                    </a:moveTo>
                    <a:lnTo>
                      <a:pt x="349" y="1"/>
                    </a:lnTo>
                    <a:cubicBezTo>
                      <a:pt x="76" y="180"/>
                      <a:pt x="0" y="546"/>
                      <a:pt x="179" y="819"/>
                    </a:cubicBezTo>
                    <a:cubicBezTo>
                      <a:pt x="452" y="640"/>
                      <a:pt x="528" y="274"/>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1"/>
              <p:cNvSpPr/>
              <p:nvPr/>
            </p:nvSpPr>
            <p:spPr>
              <a:xfrm>
                <a:off x="2805900" y="4534825"/>
                <a:ext cx="20900" cy="8750"/>
              </a:xfrm>
              <a:custGeom>
                <a:avLst/>
                <a:gdLst/>
                <a:ahLst/>
                <a:cxnLst/>
                <a:rect l="l" t="t" r="r" b="b"/>
                <a:pathLst>
                  <a:path w="836" h="350" extrusionOk="0">
                    <a:moveTo>
                      <a:pt x="448" y="1"/>
                    </a:moveTo>
                    <a:cubicBezTo>
                      <a:pt x="283" y="1"/>
                      <a:pt x="118" y="70"/>
                      <a:pt x="1" y="205"/>
                    </a:cubicBezTo>
                    <a:cubicBezTo>
                      <a:pt x="113" y="302"/>
                      <a:pt x="250" y="349"/>
                      <a:pt x="388" y="349"/>
                    </a:cubicBezTo>
                    <a:cubicBezTo>
                      <a:pt x="553" y="349"/>
                      <a:pt x="718" y="280"/>
                      <a:pt x="835" y="145"/>
                    </a:cubicBezTo>
                    <a:cubicBezTo>
                      <a:pt x="723" y="48"/>
                      <a:pt x="586"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1"/>
              <p:cNvSpPr/>
              <p:nvPr/>
            </p:nvSpPr>
            <p:spPr>
              <a:xfrm>
                <a:off x="2295550" y="4580225"/>
                <a:ext cx="590950" cy="746900"/>
              </a:xfrm>
              <a:custGeom>
                <a:avLst/>
                <a:gdLst/>
                <a:ahLst/>
                <a:cxnLst/>
                <a:rect l="l" t="t" r="r" b="b"/>
                <a:pathLst>
                  <a:path w="23638" h="29876" extrusionOk="0">
                    <a:moveTo>
                      <a:pt x="652" y="0"/>
                    </a:moveTo>
                    <a:cubicBezTo>
                      <a:pt x="219" y="0"/>
                      <a:pt x="0" y="522"/>
                      <a:pt x="303" y="831"/>
                    </a:cubicBezTo>
                    <a:lnTo>
                      <a:pt x="9183" y="9884"/>
                    </a:lnTo>
                    <a:cubicBezTo>
                      <a:pt x="10360" y="11084"/>
                      <a:pt x="11019" y="12698"/>
                      <a:pt x="11019" y="14379"/>
                    </a:cubicBezTo>
                    <a:lnTo>
                      <a:pt x="11019" y="23550"/>
                    </a:lnTo>
                    <a:cubicBezTo>
                      <a:pt x="11019" y="25504"/>
                      <a:pt x="9923" y="27292"/>
                      <a:pt x="8182" y="28180"/>
                    </a:cubicBezTo>
                    <a:lnTo>
                      <a:pt x="5959" y="29313"/>
                    </a:lnTo>
                    <a:cubicBezTo>
                      <a:pt x="5681" y="29455"/>
                      <a:pt x="5783" y="29876"/>
                      <a:pt x="6094" y="29876"/>
                    </a:cubicBezTo>
                    <a:lnTo>
                      <a:pt x="17543" y="29876"/>
                    </a:lnTo>
                    <a:cubicBezTo>
                      <a:pt x="17856" y="29876"/>
                      <a:pt x="17956" y="29455"/>
                      <a:pt x="17678" y="29313"/>
                    </a:cubicBezTo>
                    <a:lnTo>
                      <a:pt x="15455" y="28180"/>
                    </a:lnTo>
                    <a:cubicBezTo>
                      <a:pt x="13714" y="27292"/>
                      <a:pt x="12618" y="25504"/>
                      <a:pt x="12618" y="23550"/>
                    </a:cubicBezTo>
                    <a:lnTo>
                      <a:pt x="12618" y="14379"/>
                    </a:lnTo>
                    <a:cubicBezTo>
                      <a:pt x="12618" y="12698"/>
                      <a:pt x="13277" y="11084"/>
                      <a:pt x="14453" y="9884"/>
                    </a:cubicBezTo>
                    <a:lnTo>
                      <a:pt x="23334" y="831"/>
                    </a:lnTo>
                    <a:cubicBezTo>
                      <a:pt x="23637" y="522"/>
                      <a:pt x="23418" y="0"/>
                      <a:pt x="2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1"/>
              <p:cNvSpPr/>
              <p:nvPr/>
            </p:nvSpPr>
            <p:spPr>
              <a:xfrm>
                <a:off x="2334300" y="4600725"/>
                <a:ext cx="513425" cy="214725"/>
              </a:xfrm>
              <a:custGeom>
                <a:avLst/>
                <a:gdLst/>
                <a:ahLst/>
                <a:cxnLst/>
                <a:rect l="l" t="t" r="r" b="b"/>
                <a:pathLst>
                  <a:path w="20537" h="8589" extrusionOk="0">
                    <a:moveTo>
                      <a:pt x="566" y="1"/>
                    </a:moveTo>
                    <a:cubicBezTo>
                      <a:pt x="191" y="1"/>
                      <a:pt x="1" y="453"/>
                      <a:pt x="263" y="722"/>
                    </a:cubicBezTo>
                    <a:lnTo>
                      <a:pt x="6376" y="6953"/>
                    </a:lnTo>
                    <a:cubicBezTo>
                      <a:pt x="7401" y="7999"/>
                      <a:pt x="8804" y="8587"/>
                      <a:pt x="10268" y="8589"/>
                    </a:cubicBezTo>
                    <a:cubicBezTo>
                      <a:pt x="11732" y="8587"/>
                      <a:pt x="13136" y="7999"/>
                      <a:pt x="14161" y="6953"/>
                    </a:cubicBezTo>
                    <a:lnTo>
                      <a:pt x="20274" y="722"/>
                    </a:lnTo>
                    <a:cubicBezTo>
                      <a:pt x="20536" y="453"/>
                      <a:pt x="20346" y="1"/>
                      <a:pt x="19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1"/>
              <p:cNvSpPr/>
              <p:nvPr/>
            </p:nvSpPr>
            <p:spPr>
              <a:xfrm>
                <a:off x="2447700" y="4615225"/>
                <a:ext cx="85825" cy="85700"/>
              </a:xfrm>
              <a:custGeom>
                <a:avLst/>
                <a:gdLst/>
                <a:ahLst/>
                <a:cxnLst/>
                <a:rect l="l" t="t" r="r" b="b"/>
                <a:pathLst>
                  <a:path w="3433" h="3428" extrusionOk="0">
                    <a:moveTo>
                      <a:pt x="2037" y="0"/>
                    </a:moveTo>
                    <a:cubicBezTo>
                      <a:pt x="2034" y="0"/>
                      <a:pt x="2032" y="1"/>
                      <a:pt x="2029" y="3"/>
                    </a:cubicBezTo>
                    <a:lnTo>
                      <a:pt x="10" y="1381"/>
                    </a:lnTo>
                    <a:cubicBezTo>
                      <a:pt x="2" y="1386"/>
                      <a:pt x="1" y="1395"/>
                      <a:pt x="6" y="1402"/>
                    </a:cubicBezTo>
                    <a:lnTo>
                      <a:pt x="1384" y="3421"/>
                    </a:lnTo>
                    <a:cubicBezTo>
                      <a:pt x="1386" y="3426"/>
                      <a:pt x="1391" y="3428"/>
                      <a:pt x="1396" y="3428"/>
                    </a:cubicBezTo>
                    <a:cubicBezTo>
                      <a:pt x="1399" y="3428"/>
                      <a:pt x="1402" y="3427"/>
                      <a:pt x="1405" y="3425"/>
                    </a:cubicBezTo>
                    <a:lnTo>
                      <a:pt x="3424" y="2047"/>
                    </a:lnTo>
                    <a:cubicBezTo>
                      <a:pt x="3430" y="2043"/>
                      <a:pt x="3433" y="2033"/>
                      <a:pt x="3428" y="2026"/>
                    </a:cubicBezTo>
                    <a:lnTo>
                      <a:pt x="2050" y="7"/>
                    </a:lnTo>
                    <a:cubicBezTo>
                      <a:pt x="2047" y="3"/>
                      <a:pt x="2042" y="0"/>
                      <a:pt x="2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1"/>
              <p:cNvSpPr/>
              <p:nvPr/>
            </p:nvSpPr>
            <p:spPr>
              <a:xfrm>
                <a:off x="2604000" y="4618575"/>
                <a:ext cx="86525" cy="86425"/>
              </a:xfrm>
              <a:custGeom>
                <a:avLst/>
                <a:gdLst/>
                <a:ahLst/>
                <a:cxnLst/>
                <a:rect l="l" t="t" r="r" b="b"/>
                <a:pathLst>
                  <a:path w="3461" h="3457" extrusionOk="0">
                    <a:moveTo>
                      <a:pt x="1496" y="1"/>
                    </a:moveTo>
                    <a:cubicBezTo>
                      <a:pt x="1491" y="1"/>
                      <a:pt x="1487" y="3"/>
                      <a:pt x="1484" y="7"/>
                    </a:cubicBezTo>
                    <a:lnTo>
                      <a:pt x="5" y="1954"/>
                    </a:lnTo>
                    <a:cubicBezTo>
                      <a:pt x="0" y="1960"/>
                      <a:pt x="2" y="1971"/>
                      <a:pt x="8" y="1975"/>
                    </a:cubicBezTo>
                    <a:lnTo>
                      <a:pt x="1955" y="3453"/>
                    </a:lnTo>
                    <a:cubicBezTo>
                      <a:pt x="1958" y="3455"/>
                      <a:pt x="1962" y="3456"/>
                      <a:pt x="1965" y="3456"/>
                    </a:cubicBezTo>
                    <a:cubicBezTo>
                      <a:pt x="1970" y="3456"/>
                      <a:pt x="1974" y="3454"/>
                      <a:pt x="1977" y="3451"/>
                    </a:cubicBezTo>
                    <a:lnTo>
                      <a:pt x="3456" y="1503"/>
                    </a:lnTo>
                    <a:cubicBezTo>
                      <a:pt x="3461" y="1497"/>
                      <a:pt x="3460" y="1487"/>
                      <a:pt x="3452" y="1481"/>
                    </a:cubicBezTo>
                    <a:lnTo>
                      <a:pt x="1504" y="4"/>
                    </a:lnTo>
                    <a:cubicBezTo>
                      <a:pt x="1502" y="2"/>
                      <a:pt x="1499"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1"/>
              <p:cNvSpPr/>
              <p:nvPr/>
            </p:nvSpPr>
            <p:spPr>
              <a:xfrm>
                <a:off x="2538000" y="4685575"/>
                <a:ext cx="79600" cy="79550"/>
              </a:xfrm>
              <a:custGeom>
                <a:avLst/>
                <a:gdLst/>
                <a:ahLst/>
                <a:cxnLst/>
                <a:rect l="l" t="t" r="r" b="b"/>
                <a:pathLst>
                  <a:path w="3184" h="3182" extrusionOk="0">
                    <a:moveTo>
                      <a:pt x="880" y="1"/>
                    </a:moveTo>
                    <a:cubicBezTo>
                      <a:pt x="874" y="1"/>
                      <a:pt x="867" y="5"/>
                      <a:pt x="864" y="11"/>
                    </a:cubicBezTo>
                    <a:lnTo>
                      <a:pt x="3" y="2298"/>
                    </a:lnTo>
                    <a:cubicBezTo>
                      <a:pt x="0" y="2307"/>
                      <a:pt x="4" y="2315"/>
                      <a:pt x="12" y="2319"/>
                    </a:cubicBezTo>
                    <a:lnTo>
                      <a:pt x="2299" y="3180"/>
                    </a:lnTo>
                    <a:cubicBezTo>
                      <a:pt x="2301" y="3181"/>
                      <a:pt x="2302" y="3181"/>
                      <a:pt x="2304" y="3181"/>
                    </a:cubicBezTo>
                    <a:cubicBezTo>
                      <a:pt x="2310" y="3181"/>
                      <a:pt x="2316" y="3177"/>
                      <a:pt x="2320" y="3171"/>
                    </a:cubicBezTo>
                    <a:lnTo>
                      <a:pt x="3181" y="884"/>
                    </a:lnTo>
                    <a:cubicBezTo>
                      <a:pt x="3184" y="876"/>
                      <a:pt x="3180" y="867"/>
                      <a:pt x="3172" y="865"/>
                    </a:cubicBezTo>
                    <a:lnTo>
                      <a:pt x="885" y="2"/>
                    </a:lnTo>
                    <a:cubicBezTo>
                      <a:pt x="883" y="1"/>
                      <a:pt x="882" y="1"/>
                      <a:pt x="8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9" name="Google Shape;1689;p51"/>
          <p:cNvGrpSpPr/>
          <p:nvPr/>
        </p:nvGrpSpPr>
        <p:grpSpPr>
          <a:xfrm rot="900079" flipH="1">
            <a:off x="1173136" y="463258"/>
            <a:ext cx="401852" cy="451861"/>
            <a:chOff x="4939300" y="1652975"/>
            <a:chExt cx="232750" cy="261700"/>
          </a:xfrm>
        </p:grpSpPr>
        <p:sp>
          <p:nvSpPr>
            <p:cNvPr id="1690" name="Google Shape;1690;p51"/>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 name="Google Shape;1691;p51"/>
            <p:cNvGrpSpPr/>
            <p:nvPr/>
          </p:nvGrpSpPr>
          <p:grpSpPr>
            <a:xfrm>
              <a:off x="4939300" y="1652975"/>
              <a:ext cx="232750" cy="261700"/>
              <a:chOff x="6502250" y="3421225"/>
              <a:chExt cx="232750" cy="261700"/>
            </a:xfrm>
          </p:grpSpPr>
          <p:sp>
            <p:nvSpPr>
              <p:cNvPr id="1692" name="Google Shape;1692;p51"/>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1"/>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1"/>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1"/>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6" name="Google Shape;1696;p51"/>
          <p:cNvGrpSpPr/>
          <p:nvPr/>
        </p:nvGrpSpPr>
        <p:grpSpPr>
          <a:xfrm rot="899960">
            <a:off x="-153213" y="1232968"/>
            <a:ext cx="895973" cy="865999"/>
            <a:chOff x="800438" y="1829525"/>
            <a:chExt cx="896000" cy="866025"/>
          </a:xfrm>
        </p:grpSpPr>
        <p:sp>
          <p:nvSpPr>
            <p:cNvPr id="1697" name="Google Shape;1697;p51"/>
            <p:cNvSpPr/>
            <p:nvPr/>
          </p:nvSpPr>
          <p:spPr>
            <a:xfrm>
              <a:off x="800475" y="1829525"/>
              <a:ext cx="895925" cy="866025"/>
            </a:xfrm>
            <a:custGeom>
              <a:avLst/>
              <a:gdLst/>
              <a:ahLst/>
              <a:cxnLst/>
              <a:rect l="l" t="t" r="r" b="b"/>
              <a:pathLst>
                <a:path w="35837" h="34641" extrusionOk="0">
                  <a:moveTo>
                    <a:pt x="12954" y="1"/>
                  </a:moveTo>
                  <a:lnTo>
                    <a:pt x="12599" y="529"/>
                  </a:lnTo>
                  <a:lnTo>
                    <a:pt x="9873" y="976"/>
                  </a:lnTo>
                  <a:lnTo>
                    <a:pt x="9699" y="1298"/>
                  </a:lnTo>
                  <a:lnTo>
                    <a:pt x="9012" y="835"/>
                  </a:lnTo>
                  <a:lnTo>
                    <a:pt x="0" y="19204"/>
                  </a:lnTo>
                  <a:lnTo>
                    <a:pt x="15352" y="29560"/>
                  </a:lnTo>
                  <a:lnTo>
                    <a:pt x="18001" y="31348"/>
                  </a:lnTo>
                  <a:lnTo>
                    <a:pt x="19770" y="32542"/>
                  </a:lnTo>
                  <a:lnTo>
                    <a:pt x="20279" y="32884"/>
                  </a:lnTo>
                  <a:lnTo>
                    <a:pt x="22883" y="34641"/>
                  </a:lnTo>
                  <a:lnTo>
                    <a:pt x="34313" y="17697"/>
                  </a:lnTo>
                  <a:lnTo>
                    <a:pt x="35837" y="15437"/>
                  </a:lnTo>
                  <a:lnTo>
                    <a:pt x="12954" y="1"/>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51"/>
            <p:cNvGrpSpPr/>
            <p:nvPr/>
          </p:nvGrpSpPr>
          <p:grpSpPr>
            <a:xfrm>
              <a:off x="800438" y="1829525"/>
              <a:ext cx="896000" cy="866025"/>
              <a:chOff x="469300" y="3537200"/>
              <a:chExt cx="896000" cy="866025"/>
            </a:xfrm>
          </p:grpSpPr>
          <p:sp>
            <p:nvSpPr>
              <p:cNvPr id="1699" name="Google Shape;1699;p51"/>
              <p:cNvSpPr/>
              <p:nvPr/>
            </p:nvSpPr>
            <p:spPr>
              <a:xfrm>
                <a:off x="469300" y="3558150"/>
                <a:ext cx="376900" cy="459300"/>
              </a:xfrm>
              <a:custGeom>
                <a:avLst/>
                <a:gdLst/>
                <a:ahLst/>
                <a:cxnLst/>
                <a:rect l="l" t="t" r="r" b="b"/>
                <a:pathLst>
                  <a:path w="15076" h="18372" extrusionOk="0">
                    <a:moveTo>
                      <a:pt x="9012" y="0"/>
                    </a:moveTo>
                    <a:lnTo>
                      <a:pt x="0" y="18372"/>
                    </a:lnTo>
                    <a:lnTo>
                      <a:pt x="15075" y="4091"/>
                    </a:lnTo>
                    <a:lnTo>
                      <a:pt x="90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1"/>
              <p:cNvSpPr/>
              <p:nvPr/>
            </p:nvSpPr>
            <p:spPr>
              <a:xfrm>
                <a:off x="488825" y="3549000"/>
                <a:ext cx="330025" cy="447325"/>
              </a:xfrm>
              <a:custGeom>
                <a:avLst/>
                <a:gdLst/>
                <a:ahLst/>
                <a:cxnLst/>
                <a:rect l="l" t="t" r="r" b="b"/>
                <a:pathLst>
                  <a:path w="13201" h="17893" extrusionOk="0">
                    <a:moveTo>
                      <a:pt x="12185" y="1"/>
                    </a:moveTo>
                    <a:lnTo>
                      <a:pt x="9092" y="508"/>
                    </a:lnTo>
                    <a:lnTo>
                      <a:pt x="294" y="16751"/>
                    </a:lnTo>
                    <a:cubicBezTo>
                      <a:pt x="0" y="17295"/>
                      <a:pt x="426" y="17893"/>
                      <a:pt x="969" y="17893"/>
                    </a:cubicBezTo>
                    <a:cubicBezTo>
                      <a:pt x="1071" y="17893"/>
                      <a:pt x="1178" y="17872"/>
                      <a:pt x="1285" y="17825"/>
                    </a:cubicBezTo>
                    <a:lnTo>
                      <a:pt x="13200" y="12554"/>
                    </a:lnTo>
                    <a:lnTo>
                      <a:pt x="12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1"/>
              <p:cNvSpPr/>
              <p:nvPr/>
            </p:nvSpPr>
            <p:spPr>
              <a:xfrm>
                <a:off x="469325" y="3593700"/>
                <a:ext cx="857875" cy="809525"/>
              </a:xfrm>
              <a:custGeom>
                <a:avLst/>
                <a:gdLst/>
                <a:ahLst/>
                <a:cxnLst/>
                <a:rect l="l" t="t" r="r" b="b"/>
                <a:pathLst>
                  <a:path w="34315" h="32381" extrusionOk="0">
                    <a:moveTo>
                      <a:pt x="11430" y="0"/>
                    </a:moveTo>
                    <a:lnTo>
                      <a:pt x="1" y="16944"/>
                    </a:lnTo>
                    <a:lnTo>
                      <a:pt x="22885" y="32380"/>
                    </a:lnTo>
                    <a:lnTo>
                      <a:pt x="34315" y="15436"/>
                    </a:lnTo>
                    <a:lnTo>
                      <a:pt x="114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1"/>
              <p:cNvSpPr/>
              <p:nvPr/>
            </p:nvSpPr>
            <p:spPr>
              <a:xfrm>
                <a:off x="507425" y="3537200"/>
                <a:ext cx="857875" cy="809525"/>
              </a:xfrm>
              <a:custGeom>
                <a:avLst/>
                <a:gdLst/>
                <a:ahLst/>
                <a:cxnLst/>
                <a:rect l="l" t="t" r="r" b="b"/>
                <a:pathLst>
                  <a:path w="34315" h="32381" extrusionOk="0">
                    <a:moveTo>
                      <a:pt x="11431" y="0"/>
                    </a:moveTo>
                    <a:lnTo>
                      <a:pt x="1" y="16944"/>
                    </a:lnTo>
                    <a:lnTo>
                      <a:pt x="22885" y="32380"/>
                    </a:lnTo>
                    <a:lnTo>
                      <a:pt x="34315" y="15435"/>
                    </a:lnTo>
                    <a:lnTo>
                      <a:pt x="114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1"/>
              <p:cNvSpPr/>
              <p:nvPr/>
            </p:nvSpPr>
            <p:spPr>
              <a:xfrm>
                <a:off x="960925" y="4292350"/>
                <a:ext cx="53550" cy="66900"/>
              </a:xfrm>
              <a:custGeom>
                <a:avLst/>
                <a:gdLst/>
                <a:ahLst/>
                <a:cxnLst/>
                <a:rect l="l" t="t" r="r" b="b"/>
                <a:pathLst>
                  <a:path w="2142" h="2676" extrusionOk="0">
                    <a:moveTo>
                      <a:pt x="1525" y="0"/>
                    </a:moveTo>
                    <a:lnTo>
                      <a:pt x="1" y="2261"/>
                    </a:lnTo>
                    <a:lnTo>
                      <a:pt x="617" y="2676"/>
                    </a:lnTo>
                    <a:lnTo>
                      <a:pt x="2141" y="416"/>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1"/>
              <p:cNvSpPr/>
              <p:nvPr/>
            </p:nvSpPr>
            <p:spPr>
              <a:xfrm>
                <a:off x="764000" y="4159550"/>
                <a:ext cx="193525" cy="161350"/>
              </a:xfrm>
              <a:custGeom>
                <a:avLst/>
                <a:gdLst/>
                <a:ahLst/>
                <a:cxnLst/>
                <a:rect l="l" t="t" r="r" b="b"/>
                <a:pathLst>
                  <a:path w="7741" h="6454" extrusionOk="0">
                    <a:moveTo>
                      <a:pt x="1525" y="0"/>
                    </a:moveTo>
                    <a:lnTo>
                      <a:pt x="0" y="2261"/>
                    </a:lnTo>
                    <a:lnTo>
                      <a:pt x="6216" y="6453"/>
                    </a:lnTo>
                    <a:lnTo>
                      <a:pt x="7740" y="4193"/>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1"/>
              <p:cNvSpPr/>
              <p:nvPr/>
            </p:nvSpPr>
            <p:spPr>
              <a:xfrm>
                <a:off x="637775" y="3662225"/>
                <a:ext cx="462675" cy="464225"/>
              </a:xfrm>
              <a:custGeom>
                <a:avLst/>
                <a:gdLst/>
                <a:ahLst/>
                <a:cxnLst/>
                <a:rect l="l" t="t" r="r" b="b"/>
                <a:pathLst>
                  <a:path w="18507" h="18569" extrusionOk="0">
                    <a:moveTo>
                      <a:pt x="7577" y="0"/>
                    </a:moveTo>
                    <a:cubicBezTo>
                      <a:pt x="7551" y="0"/>
                      <a:pt x="7525" y="13"/>
                      <a:pt x="7510" y="36"/>
                    </a:cubicBezTo>
                    <a:lnTo>
                      <a:pt x="24" y="11134"/>
                    </a:lnTo>
                    <a:cubicBezTo>
                      <a:pt x="1" y="11170"/>
                      <a:pt x="9" y="11218"/>
                      <a:pt x="46" y="11243"/>
                    </a:cubicBezTo>
                    <a:lnTo>
                      <a:pt x="10886" y="18555"/>
                    </a:lnTo>
                    <a:cubicBezTo>
                      <a:pt x="10900" y="18564"/>
                      <a:pt x="10915" y="18569"/>
                      <a:pt x="10930" y="18569"/>
                    </a:cubicBezTo>
                    <a:cubicBezTo>
                      <a:pt x="10956" y="18569"/>
                      <a:pt x="10980" y="18556"/>
                      <a:pt x="10996" y="18534"/>
                    </a:cubicBezTo>
                    <a:lnTo>
                      <a:pt x="18482" y="7435"/>
                    </a:lnTo>
                    <a:cubicBezTo>
                      <a:pt x="18507" y="7400"/>
                      <a:pt x="18496" y="7351"/>
                      <a:pt x="18460" y="7326"/>
                    </a:cubicBezTo>
                    <a:lnTo>
                      <a:pt x="7621" y="14"/>
                    </a:lnTo>
                    <a:cubicBezTo>
                      <a:pt x="7607" y="5"/>
                      <a:pt x="7592" y="0"/>
                      <a:pt x="7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1"/>
              <p:cNvSpPr/>
              <p:nvPr/>
            </p:nvSpPr>
            <p:spPr>
              <a:xfrm>
                <a:off x="693125" y="3716225"/>
                <a:ext cx="359975" cy="361025"/>
              </a:xfrm>
              <a:custGeom>
                <a:avLst/>
                <a:gdLst/>
                <a:ahLst/>
                <a:cxnLst/>
                <a:rect l="l" t="t" r="r" b="b"/>
                <a:pathLst>
                  <a:path w="14399" h="14441" extrusionOk="0">
                    <a:moveTo>
                      <a:pt x="5899" y="0"/>
                    </a:moveTo>
                    <a:cubicBezTo>
                      <a:pt x="5874" y="0"/>
                      <a:pt x="5848" y="12"/>
                      <a:pt x="5833" y="35"/>
                    </a:cubicBezTo>
                    <a:lnTo>
                      <a:pt x="25" y="8644"/>
                    </a:lnTo>
                    <a:cubicBezTo>
                      <a:pt x="0" y="8681"/>
                      <a:pt x="10" y="8729"/>
                      <a:pt x="45" y="8754"/>
                    </a:cubicBezTo>
                    <a:lnTo>
                      <a:pt x="8454" y="14427"/>
                    </a:lnTo>
                    <a:cubicBezTo>
                      <a:pt x="8468" y="14437"/>
                      <a:pt x="8483" y="14441"/>
                      <a:pt x="8498" y="14441"/>
                    </a:cubicBezTo>
                    <a:cubicBezTo>
                      <a:pt x="8523" y="14441"/>
                      <a:pt x="8548" y="14428"/>
                      <a:pt x="8564" y="14405"/>
                    </a:cubicBezTo>
                    <a:lnTo>
                      <a:pt x="14373" y="5796"/>
                    </a:lnTo>
                    <a:cubicBezTo>
                      <a:pt x="14398" y="5761"/>
                      <a:pt x="14388" y="5711"/>
                      <a:pt x="14351" y="5686"/>
                    </a:cubicBezTo>
                    <a:lnTo>
                      <a:pt x="5944" y="13"/>
                    </a:lnTo>
                    <a:cubicBezTo>
                      <a:pt x="5930" y="5"/>
                      <a:pt x="5915"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1"/>
              <p:cNvSpPr/>
              <p:nvPr/>
            </p:nvSpPr>
            <p:spPr>
              <a:xfrm>
                <a:off x="964225" y="3889775"/>
                <a:ext cx="181675" cy="251350"/>
              </a:xfrm>
              <a:custGeom>
                <a:avLst/>
                <a:gdLst/>
                <a:ahLst/>
                <a:cxnLst/>
                <a:rect l="l" t="t" r="r" b="b"/>
                <a:pathLst>
                  <a:path w="7267" h="10054" extrusionOk="0">
                    <a:moveTo>
                      <a:pt x="6393" y="1"/>
                    </a:moveTo>
                    <a:cubicBezTo>
                      <a:pt x="6383" y="1"/>
                      <a:pt x="6373" y="6"/>
                      <a:pt x="6367" y="14"/>
                    </a:cubicBezTo>
                    <a:lnTo>
                      <a:pt x="9" y="9440"/>
                    </a:lnTo>
                    <a:cubicBezTo>
                      <a:pt x="1" y="9453"/>
                      <a:pt x="4" y="9472"/>
                      <a:pt x="18" y="9481"/>
                    </a:cubicBezTo>
                    <a:lnTo>
                      <a:pt x="859" y="10048"/>
                    </a:lnTo>
                    <a:cubicBezTo>
                      <a:pt x="864" y="10052"/>
                      <a:pt x="870" y="10053"/>
                      <a:pt x="876" y="10053"/>
                    </a:cubicBezTo>
                    <a:cubicBezTo>
                      <a:pt x="885" y="10053"/>
                      <a:pt x="895" y="10049"/>
                      <a:pt x="900" y="10040"/>
                    </a:cubicBezTo>
                    <a:lnTo>
                      <a:pt x="7258" y="614"/>
                    </a:lnTo>
                    <a:cubicBezTo>
                      <a:pt x="7267" y="601"/>
                      <a:pt x="7264" y="583"/>
                      <a:pt x="7249" y="573"/>
                    </a:cubicBezTo>
                    <a:lnTo>
                      <a:pt x="6408" y="5"/>
                    </a:lnTo>
                    <a:cubicBezTo>
                      <a:pt x="6404" y="2"/>
                      <a:pt x="6398" y="1"/>
                      <a:pt x="6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11"/>
        <p:cNvGrpSpPr/>
        <p:nvPr/>
      </p:nvGrpSpPr>
      <p:grpSpPr>
        <a:xfrm>
          <a:off x="0" y="0"/>
          <a:ext cx="0" cy="0"/>
          <a:chOff x="0" y="0"/>
          <a:chExt cx="0" cy="0"/>
        </a:xfrm>
      </p:grpSpPr>
      <p:sp>
        <p:nvSpPr>
          <p:cNvPr id="1712" name="Google Shape;1712;p52"/>
          <p:cNvSpPr txBox="1">
            <a:spLocks noGrp="1"/>
          </p:cNvSpPr>
          <p:nvPr>
            <p:ph type="title"/>
          </p:nvPr>
        </p:nvSpPr>
        <p:spPr>
          <a:xfrm>
            <a:off x="4419125" y="539500"/>
            <a:ext cx="3669900" cy="71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9H 55M 23S</a:t>
            </a:r>
            <a:endParaRPr/>
          </a:p>
        </p:txBody>
      </p:sp>
      <p:sp>
        <p:nvSpPr>
          <p:cNvPr id="1713" name="Google Shape;1713;p52"/>
          <p:cNvSpPr txBox="1">
            <a:spLocks noGrp="1"/>
          </p:cNvSpPr>
          <p:nvPr>
            <p:ph type="subTitle" idx="1"/>
          </p:nvPr>
        </p:nvSpPr>
        <p:spPr>
          <a:xfrm>
            <a:off x="4419125" y="1299325"/>
            <a:ext cx="3669900" cy="40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Jupiter's rotation period</a:t>
            </a:r>
            <a:endParaRPr/>
          </a:p>
        </p:txBody>
      </p:sp>
      <p:sp>
        <p:nvSpPr>
          <p:cNvPr id="1714" name="Google Shape;1714;p52"/>
          <p:cNvSpPr txBox="1">
            <a:spLocks noGrp="1"/>
          </p:cNvSpPr>
          <p:nvPr>
            <p:ph type="title" idx="2"/>
          </p:nvPr>
        </p:nvSpPr>
        <p:spPr>
          <a:xfrm>
            <a:off x="4419125" y="1987238"/>
            <a:ext cx="3669900" cy="71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333,000</a:t>
            </a:r>
            <a:endParaRPr/>
          </a:p>
        </p:txBody>
      </p:sp>
      <p:sp>
        <p:nvSpPr>
          <p:cNvPr id="1715" name="Google Shape;1715;p52"/>
          <p:cNvSpPr txBox="1">
            <a:spLocks noGrp="1"/>
          </p:cNvSpPr>
          <p:nvPr>
            <p:ph type="subTitle" idx="3"/>
          </p:nvPr>
        </p:nvSpPr>
        <p:spPr>
          <a:xfrm>
            <a:off x="4419125" y="2747063"/>
            <a:ext cx="3669900" cy="40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1716" name="Google Shape;1716;p52"/>
          <p:cNvSpPr txBox="1">
            <a:spLocks noGrp="1"/>
          </p:cNvSpPr>
          <p:nvPr>
            <p:ph type="title" idx="4"/>
          </p:nvPr>
        </p:nvSpPr>
        <p:spPr>
          <a:xfrm>
            <a:off x="4419125" y="3434988"/>
            <a:ext cx="3669900" cy="71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386,000 KM</a:t>
            </a:r>
            <a:endParaRPr/>
          </a:p>
        </p:txBody>
      </p:sp>
      <p:sp>
        <p:nvSpPr>
          <p:cNvPr id="1717" name="Google Shape;1717;p52"/>
          <p:cNvSpPr txBox="1">
            <a:spLocks noGrp="1"/>
          </p:cNvSpPr>
          <p:nvPr>
            <p:ph type="subTitle" idx="5"/>
          </p:nvPr>
        </p:nvSpPr>
        <p:spPr>
          <a:xfrm>
            <a:off x="4419125" y="4194813"/>
            <a:ext cx="3669900" cy="40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cxnSp>
        <p:nvCxnSpPr>
          <p:cNvPr id="1718" name="Google Shape;1718;p52"/>
          <p:cNvCxnSpPr/>
          <p:nvPr/>
        </p:nvCxnSpPr>
        <p:spPr>
          <a:xfrm>
            <a:off x="4419125" y="1284100"/>
            <a:ext cx="775800" cy="0"/>
          </a:xfrm>
          <a:prstGeom prst="straightConnector1">
            <a:avLst/>
          </a:prstGeom>
          <a:noFill/>
          <a:ln w="19050" cap="flat" cmpd="sng">
            <a:solidFill>
              <a:schemeClr val="dk1"/>
            </a:solidFill>
            <a:prstDash val="solid"/>
            <a:round/>
            <a:headEnd type="none" w="med" len="med"/>
            <a:tailEnd type="none" w="med" len="med"/>
          </a:ln>
        </p:spPr>
      </p:cxnSp>
      <p:cxnSp>
        <p:nvCxnSpPr>
          <p:cNvPr id="1719" name="Google Shape;1719;p52"/>
          <p:cNvCxnSpPr/>
          <p:nvPr/>
        </p:nvCxnSpPr>
        <p:spPr>
          <a:xfrm>
            <a:off x="4419125" y="2731844"/>
            <a:ext cx="775800" cy="0"/>
          </a:xfrm>
          <a:prstGeom prst="straightConnector1">
            <a:avLst/>
          </a:prstGeom>
          <a:noFill/>
          <a:ln w="19050" cap="flat" cmpd="sng">
            <a:solidFill>
              <a:schemeClr val="dk1"/>
            </a:solidFill>
            <a:prstDash val="solid"/>
            <a:round/>
            <a:headEnd type="none" w="med" len="med"/>
            <a:tailEnd type="none" w="med" len="med"/>
          </a:ln>
        </p:spPr>
      </p:cxnSp>
      <p:cxnSp>
        <p:nvCxnSpPr>
          <p:cNvPr id="1720" name="Google Shape;1720;p52"/>
          <p:cNvCxnSpPr/>
          <p:nvPr/>
        </p:nvCxnSpPr>
        <p:spPr>
          <a:xfrm>
            <a:off x="4419125" y="4179600"/>
            <a:ext cx="775800" cy="0"/>
          </a:xfrm>
          <a:prstGeom prst="straightConnector1">
            <a:avLst/>
          </a:prstGeom>
          <a:noFill/>
          <a:ln w="19050" cap="flat" cmpd="sng">
            <a:solidFill>
              <a:schemeClr val="dk1"/>
            </a:solidFill>
            <a:prstDash val="solid"/>
            <a:round/>
            <a:headEnd type="none" w="med" len="med"/>
            <a:tailEnd type="none" w="med" len="med"/>
          </a:ln>
        </p:spPr>
      </p:cxnSp>
      <p:sp>
        <p:nvSpPr>
          <p:cNvPr id="1721" name="Google Shape;1721;p52"/>
          <p:cNvSpPr/>
          <p:nvPr/>
        </p:nvSpPr>
        <p:spPr>
          <a:xfrm>
            <a:off x="8039386" y="15496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2"/>
          <p:cNvSpPr/>
          <p:nvPr/>
        </p:nvSpPr>
        <p:spPr>
          <a:xfrm>
            <a:off x="7217135" y="20830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2"/>
          <p:cNvSpPr/>
          <p:nvPr/>
        </p:nvSpPr>
        <p:spPr>
          <a:xfrm>
            <a:off x="7748886" y="362098"/>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 name="Google Shape;1724;p52"/>
          <p:cNvGrpSpPr/>
          <p:nvPr/>
        </p:nvGrpSpPr>
        <p:grpSpPr>
          <a:xfrm>
            <a:off x="1727606" y="3386850"/>
            <a:ext cx="960975" cy="1123200"/>
            <a:chOff x="2231381" y="706325"/>
            <a:chExt cx="960975" cy="1123200"/>
          </a:xfrm>
        </p:grpSpPr>
        <p:sp>
          <p:nvSpPr>
            <p:cNvPr id="1725" name="Google Shape;1725;p52"/>
            <p:cNvSpPr/>
            <p:nvPr/>
          </p:nvSpPr>
          <p:spPr>
            <a:xfrm>
              <a:off x="2231381" y="706325"/>
              <a:ext cx="960975" cy="1123200"/>
            </a:xfrm>
            <a:custGeom>
              <a:avLst/>
              <a:gdLst/>
              <a:ahLst/>
              <a:cxnLst/>
              <a:rect l="l" t="t" r="r" b="b"/>
              <a:pathLst>
                <a:path w="38439" h="44928" extrusionOk="0">
                  <a:moveTo>
                    <a:pt x="16833" y="0"/>
                  </a:moveTo>
                  <a:cubicBezTo>
                    <a:pt x="16438" y="0"/>
                    <a:pt x="16060" y="222"/>
                    <a:pt x="15878" y="601"/>
                  </a:cubicBezTo>
                  <a:lnTo>
                    <a:pt x="1442" y="30771"/>
                  </a:lnTo>
                  <a:cubicBezTo>
                    <a:pt x="1442" y="30771"/>
                    <a:pt x="1" y="32949"/>
                    <a:pt x="2062" y="34648"/>
                  </a:cubicBezTo>
                  <a:lnTo>
                    <a:pt x="3879" y="35518"/>
                  </a:lnTo>
                  <a:lnTo>
                    <a:pt x="3377" y="36589"/>
                  </a:lnTo>
                  <a:lnTo>
                    <a:pt x="3377" y="36589"/>
                  </a:lnTo>
                  <a:lnTo>
                    <a:pt x="4490" y="36210"/>
                  </a:lnTo>
                  <a:lnTo>
                    <a:pt x="4896" y="37326"/>
                  </a:lnTo>
                  <a:lnTo>
                    <a:pt x="5402" y="36246"/>
                  </a:lnTo>
                  <a:lnTo>
                    <a:pt x="23545" y="44927"/>
                  </a:lnTo>
                  <a:lnTo>
                    <a:pt x="38439" y="13803"/>
                  </a:lnTo>
                  <a:lnTo>
                    <a:pt x="37805" y="13500"/>
                  </a:lnTo>
                  <a:cubicBezTo>
                    <a:pt x="37603" y="13367"/>
                    <a:pt x="37337" y="13102"/>
                    <a:pt x="37208" y="12590"/>
                  </a:cubicBezTo>
                  <a:cubicBezTo>
                    <a:pt x="37110" y="12204"/>
                    <a:pt x="37122" y="11716"/>
                    <a:pt x="37164" y="11292"/>
                  </a:cubicBezTo>
                  <a:lnTo>
                    <a:pt x="37818" y="9926"/>
                  </a:lnTo>
                  <a:lnTo>
                    <a:pt x="17289" y="104"/>
                  </a:lnTo>
                  <a:cubicBezTo>
                    <a:pt x="17142" y="34"/>
                    <a:pt x="16986" y="0"/>
                    <a:pt x="16833"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 name="Google Shape;1726;p52"/>
            <p:cNvGrpSpPr/>
            <p:nvPr/>
          </p:nvGrpSpPr>
          <p:grpSpPr>
            <a:xfrm>
              <a:off x="2231394" y="706338"/>
              <a:ext cx="960950" cy="1123175"/>
              <a:chOff x="1899825" y="3332850"/>
              <a:chExt cx="960950" cy="1123175"/>
            </a:xfrm>
          </p:grpSpPr>
          <p:sp>
            <p:nvSpPr>
              <p:cNvPr id="1727" name="Google Shape;1727;p52"/>
              <p:cNvSpPr/>
              <p:nvPr/>
            </p:nvSpPr>
            <p:spPr>
              <a:xfrm>
                <a:off x="1951350" y="3420900"/>
                <a:ext cx="909425" cy="1035125"/>
              </a:xfrm>
              <a:custGeom>
                <a:avLst/>
                <a:gdLst/>
                <a:ahLst/>
                <a:cxnLst/>
                <a:rect l="l" t="t" r="r" b="b"/>
                <a:pathLst>
                  <a:path w="36377" h="41405" extrusionOk="0">
                    <a:moveTo>
                      <a:pt x="14893" y="0"/>
                    </a:moveTo>
                    <a:lnTo>
                      <a:pt x="1" y="31125"/>
                    </a:lnTo>
                    <a:lnTo>
                      <a:pt x="21484" y="41405"/>
                    </a:lnTo>
                    <a:lnTo>
                      <a:pt x="36376" y="10280"/>
                    </a:lnTo>
                    <a:lnTo>
                      <a:pt x="148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2"/>
              <p:cNvSpPr/>
              <p:nvPr/>
            </p:nvSpPr>
            <p:spPr>
              <a:xfrm>
                <a:off x="1899825" y="4102175"/>
                <a:ext cx="152650" cy="96925"/>
              </a:xfrm>
              <a:custGeom>
                <a:avLst/>
                <a:gdLst/>
                <a:ahLst/>
                <a:cxnLst/>
                <a:rect l="l" t="t" r="r" b="b"/>
                <a:pathLst>
                  <a:path w="6106" h="3877" extrusionOk="0">
                    <a:moveTo>
                      <a:pt x="1442" y="0"/>
                    </a:moveTo>
                    <a:lnTo>
                      <a:pt x="1442" y="0"/>
                    </a:lnTo>
                    <a:cubicBezTo>
                      <a:pt x="1442" y="0"/>
                      <a:pt x="1" y="2177"/>
                      <a:pt x="2062" y="3877"/>
                    </a:cubicBezTo>
                    <a:cubicBezTo>
                      <a:pt x="3491" y="3298"/>
                      <a:pt x="6105" y="104"/>
                      <a:pt x="6105" y="104"/>
                    </a:cubicBezTo>
                    <a:lnTo>
                      <a:pt x="1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2"/>
              <p:cNvSpPr/>
              <p:nvPr/>
            </p:nvSpPr>
            <p:spPr>
              <a:xfrm>
                <a:off x="1948150" y="3403375"/>
                <a:ext cx="903225" cy="1035175"/>
              </a:xfrm>
              <a:custGeom>
                <a:avLst/>
                <a:gdLst/>
                <a:ahLst/>
                <a:cxnLst/>
                <a:rect l="l" t="t" r="r" b="b"/>
                <a:pathLst>
                  <a:path w="36129" h="41407" extrusionOk="0">
                    <a:moveTo>
                      <a:pt x="14893" y="0"/>
                    </a:moveTo>
                    <a:lnTo>
                      <a:pt x="2290" y="26340"/>
                    </a:lnTo>
                    <a:lnTo>
                      <a:pt x="1696" y="27581"/>
                    </a:lnTo>
                    <a:lnTo>
                      <a:pt x="0" y="31125"/>
                    </a:lnTo>
                    <a:lnTo>
                      <a:pt x="21483" y="41407"/>
                    </a:lnTo>
                    <a:lnTo>
                      <a:pt x="36128" y="10803"/>
                    </a:lnTo>
                    <a:cubicBezTo>
                      <a:pt x="36128" y="10803"/>
                      <a:pt x="35496" y="10649"/>
                      <a:pt x="35275" y="9770"/>
                    </a:cubicBezTo>
                    <a:cubicBezTo>
                      <a:pt x="35056" y="8890"/>
                      <a:pt x="35391" y="7498"/>
                      <a:pt x="35391" y="7498"/>
                    </a:cubicBezTo>
                    <a:lnTo>
                      <a:pt x="1489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2"/>
              <p:cNvSpPr/>
              <p:nvPr/>
            </p:nvSpPr>
            <p:spPr>
              <a:xfrm>
                <a:off x="1923675" y="4092150"/>
                <a:ext cx="128800" cy="89375"/>
              </a:xfrm>
              <a:custGeom>
                <a:avLst/>
                <a:gdLst/>
                <a:ahLst/>
                <a:cxnLst/>
                <a:rect l="l" t="t" r="r" b="b"/>
                <a:pathLst>
                  <a:path w="5152" h="3575" extrusionOk="0">
                    <a:moveTo>
                      <a:pt x="3292" y="0"/>
                    </a:moveTo>
                    <a:cubicBezTo>
                      <a:pt x="3103" y="0"/>
                      <a:pt x="2898" y="9"/>
                      <a:pt x="2675" y="30"/>
                    </a:cubicBezTo>
                    <a:cubicBezTo>
                      <a:pt x="2303" y="65"/>
                      <a:pt x="1932" y="122"/>
                      <a:pt x="1566" y="199"/>
                    </a:cubicBezTo>
                    <a:cubicBezTo>
                      <a:pt x="1" y="2006"/>
                      <a:pt x="979" y="3574"/>
                      <a:pt x="979" y="3574"/>
                    </a:cubicBezTo>
                    <a:lnTo>
                      <a:pt x="5151" y="505"/>
                    </a:lnTo>
                    <a:cubicBezTo>
                      <a:pt x="5151" y="505"/>
                      <a:pt x="4704" y="0"/>
                      <a:pt x="3292" y="0"/>
                    </a:cubicBezTo>
                    <a:close/>
                  </a:path>
                </a:pathLst>
              </a:custGeom>
              <a:solidFill>
                <a:srgbClr val="FFE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2"/>
              <p:cNvSpPr/>
              <p:nvPr/>
            </p:nvSpPr>
            <p:spPr>
              <a:xfrm>
                <a:off x="1923675" y="4061875"/>
                <a:ext cx="561575" cy="376675"/>
              </a:xfrm>
              <a:custGeom>
                <a:avLst/>
                <a:gdLst/>
                <a:ahLst/>
                <a:cxnLst/>
                <a:rect l="l" t="t" r="r" b="b"/>
                <a:pathLst>
                  <a:path w="22463" h="15067" extrusionOk="0">
                    <a:moveTo>
                      <a:pt x="3269" y="0"/>
                    </a:moveTo>
                    <a:lnTo>
                      <a:pt x="2675" y="1241"/>
                    </a:lnTo>
                    <a:cubicBezTo>
                      <a:pt x="2303" y="1276"/>
                      <a:pt x="1932" y="1333"/>
                      <a:pt x="1566" y="1410"/>
                    </a:cubicBezTo>
                    <a:cubicBezTo>
                      <a:pt x="1" y="3217"/>
                      <a:pt x="979" y="4785"/>
                      <a:pt x="979" y="4785"/>
                    </a:cubicBezTo>
                    <a:lnTo>
                      <a:pt x="22462" y="15067"/>
                    </a:lnTo>
                    <a:cubicBezTo>
                      <a:pt x="20710" y="13269"/>
                      <a:pt x="21453" y="11180"/>
                      <a:pt x="21453" y="11180"/>
                    </a:cubicBezTo>
                    <a:lnTo>
                      <a:pt x="3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2"/>
              <p:cNvSpPr/>
              <p:nvPr/>
            </p:nvSpPr>
            <p:spPr>
              <a:xfrm>
                <a:off x="1984250" y="4170525"/>
                <a:ext cx="74050" cy="95525"/>
              </a:xfrm>
              <a:custGeom>
                <a:avLst/>
                <a:gdLst/>
                <a:ahLst/>
                <a:cxnLst/>
                <a:rect l="l" t="t" r="r" b="b"/>
                <a:pathLst>
                  <a:path w="2962" h="3821" extrusionOk="0">
                    <a:moveTo>
                      <a:pt x="1443" y="0"/>
                    </a:moveTo>
                    <a:lnTo>
                      <a:pt x="0" y="3083"/>
                    </a:lnTo>
                    <a:lnTo>
                      <a:pt x="0" y="3083"/>
                    </a:lnTo>
                    <a:lnTo>
                      <a:pt x="1113" y="2704"/>
                    </a:lnTo>
                    <a:lnTo>
                      <a:pt x="1519" y="3820"/>
                    </a:lnTo>
                    <a:lnTo>
                      <a:pt x="2961" y="739"/>
                    </a:lnTo>
                    <a:lnTo>
                      <a:pt x="1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2"/>
              <p:cNvSpPr/>
              <p:nvPr/>
            </p:nvSpPr>
            <p:spPr>
              <a:xfrm>
                <a:off x="1935850" y="3332850"/>
                <a:ext cx="909450" cy="1026300"/>
              </a:xfrm>
              <a:custGeom>
                <a:avLst/>
                <a:gdLst/>
                <a:ahLst/>
                <a:cxnLst/>
                <a:rect l="l" t="t" r="r" b="b"/>
                <a:pathLst>
                  <a:path w="36378" h="41052" extrusionOk="0">
                    <a:moveTo>
                      <a:pt x="15392" y="1"/>
                    </a:moveTo>
                    <a:cubicBezTo>
                      <a:pt x="14997" y="1"/>
                      <a:pt x="14619" y="223"/>
                      <a:pt x="14437" y="602"/>
                    </a:cubicBezTo>
                    <a:lnTo>
                      <a:pt x="1" y="30773"/>
                    </a:lnTo>
                    <a:lnTo>
                      <a:pt x="21485" y="41052"/>
                    </a:lnTo>
                    <a:lnTo>
                      <a:pt x="36377" y="9927"/>
                    </a:lnTo>
                    <a:lnTo>
                      <a:pt x="15848" y="105"/>
                    </a:lnTo>
                    <a:cubicBezTo>
                      <a:pt x="15701" y="34"/>
                      <a:pt x="15545" y="1"/>
                      <a:pt x="15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2"/>
              <p:cNvSpPr/>
              <p:nvPr/>
            </p:nvSpPr>
            <p:spPr>
              <a:xfrm>
                <a:off x="2143300" y="3947775"/>
                <a:ext cx="315325" cy="164275"/>
              </a:xfrm>
              <a:custGeom>
                <a:avLst/>
                <a:gdLst/>
                <a:ahLst/>
                <a:cxnLst/>
                <a:rect l="l" t="t" r="r" b="b"/>
                <a:pathLst>
                  <a:path w="12613" h="6571" extrusionOk="0">
                    <a:moveTo>
                      <a:pt x="674" y="1"/>
                    </a:moveTo>
                    <a:cubicBezTo>
                      <a:pt x="453" y="1"/>
                      <a:pt x="242" y="124"/>
                      <a:pt x="141" y="336"/>
                    </a:cubicBezTo>
                    <a:cubicBezTo>
                      <a:pt x="0" y="630"/>
                      <a:pt x="125" y="981"/>
                      <a:pt x="419" y="1122"/>
                    </a:cubicBezTo>
                    <a:lnTo>
                      <a:pt x="11685" y="6513"/>
                    </a:lnTo>
                    <a:cubicBezTo>
                      <a:pt x="11767" y="6552"/>
                      <a:pt x="11853" y="6570"/>
                      <a:pt x="11939" y="6570"/>
                    </a:cubicBezTo>
                    <a:cubicBezTo>
                      <a:pt x="12159" y="6570"/>
                      <a:pt x="12370" y="6447"/>
                      <a:pt x="12472" y="6236"/>
                    </a:cubicBezTo>
                    <a:cubicBezTo>
                      <a:pt x="12612" y="5942"/>
                      <a:pt x="12488" y="5590"/>
                      <a:pt x="12194" y="5449"/>
                    </a:cubicBezTo>
                    <a:lnTo>
                      <a:pt x="928" y="58"/>
                    </a:lnTo>
                    <a:cubicBezTo>
                      <a:pt x="846" y="19"/>
                      <a:pt x="759"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2"/>
              <p:cNvSpPr/>
              <p:nvPr/>
            </p:nvSpPr>
            <p:spPr>
              <a:xfrm>
                <a:off x="2200250" y="4034550"/>
                <a:ext cx="156900" cy="87325"/>
              </a:xfrm>
              <a:custGeom>
                <a:avLst/>
                <a:gdLst/>
                <a:ahLst/>
                <a:cxnLst/>
                <a:rect l="l" t="t" r="r" b="b"/>
                <a:pathLst>
                  <a:path w="6276" h="3493" extrusionOk="0">
                    <a:moveTo>
                      <a:pt x="672" y="0"/>
                    </a:moveTo>
                    <a:cubicBezTo>
                      <a:pt x="452" y="0"/>
                      <a:pt x="242" y="124"/>
                      <a:pt x="141" y="335"/>
                    </a:cubicBezTo>
                    <a:cubicBezTo>
                      <a:pt x="0" y="629"/>
                      <a:pt x="124" y="982"/>
                      <a:pt x="418" y="1122"/>
                    </a:cubicBezTo>
                    <a:lnTo>
                      <a:pt x="5348" y="3435"/>
                    </a:lnTo>
                    <a:cubicBezTo>
                      <a:pt x="5431" y="3474"/>
                      <a:pt x="5517" y="3493"/>
                      <a:pt x="5603" y="3493"/>
                    </a:cubicBezTo>
                    <a:cubicBezTo>
                      <a:pt x="5823" y="3493"/>
                      <a:pt x="6034" y="3369"/>
                      <a:pt x="6136" y="3157"/>
                    </a:cubicBezTo>
                    <a:cubicBezTo>
                      <a:pt x="6276" y="2863"/>
                      <a:pt x="6152" y="2511"/>
                      <a:pt x="5859" y="2370"/>
                    </a:cubicBezTo>
                    <a:lnTo>
                      <a:pt x="928" y="59"/>
                    </a:lnTo>
                    <a:cubicBezTo>
                      <a:pt x="845" y="19"/>
                      <a:pt x="758"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2"/>
              <p:cNvSpPr/>
              <p:nvPr/>
            </p:nvSpPr>
            <p:spPr>
              <a:xfrm>
                <a:off x="2228975" y="3549250"/>
                <a:ext cx="426425" cy="426475"/>
              </a:xfrm>
              <a:custGeom>
                <a:avLst/>
                <a:gdLst/>
                <a:ahLst/>
                <a:cxnLst/>
                <a:rect l="l" t="t" r="r" b="b"/>
                <a:pathLst>
                  <a:path w="17057" h="17059" extrusionOk="0">
                    <a:moveTo>
                      <a:pt x="8530" y="1"/>
                    </a:moveTo>
                    <a:cubicBezTo>
                      <a:pt x="6267" y="1"/>
                      <a:pt x="4099" y="899"/>
                      <a:pt x="2498" y="2500"/>
                    </a:cubicBezTo>
                    <a:cubicBezTo>
                      <a:pt x="899" y="4099"/>
                      <a:pt x="1" y="6268"/>
                      <a:pt x="1" y="8530"/>
                    </a:cubicBezTo>
                    <a:cubicBezTo>
                      <a:pt x="1" y="10791"/>
                      <a:pt x="899" y="12961"/>
                      <a:pt x="2498" y="14560"/>
                    </a:cubicBezTo>
                    <a:cubicBezTo>
                      <a:pt x="4099" y="16159"/>
                      <a:pt x="6267" y="17058"/>
                      <a:pt x="8530" y="17058"/>
                    </a:cubicBezTo>
                    <a:cubicBezTo>
                      <a:pt x="10791" y="17058"/>
                      <a:pt x="12961" y="16159"/>
                      <a:pt x="14560" y="14560"/>
                    </a:cubicBezTo>
                    <a:cubicBezTo>
                      <a:pt x="16159" y="12961"/>
                      <a:pt x="17057" y="10791"/>
                      <a:pt x="17057" y="8530"/>
                    </a:cubicBezTo>
                    <a:cubicBezTo>
                      <a:pt x="17057" y="6268"/>
                      <a:pt x="16159" y="4099"/>
                      <a:pt x="14560" y="2500"/>
                    </a:cubicBezTo>
                    <a:cubicBezTo>
                      <a:pt x="12961" y="899"/>
                      <a:pt x="10791" y="1"/>
                      <a:pt x="8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2"/>
              <p:cNvSpPr/>
              <p:nvPr/>
            </p:nvSpPr>
            <p:spPr>
              <a:xfrm>
                <a:off x="2286525" y="3620625"/>
                <a:ext cx="297525" cy="283700"/>
              </a:xfrm>
              <a:custGeom>
                <a:avLst/>
                <a:gdLst/>
                <a:ahLst/>
                <a:cxnLst/>
                <a:rect l="l" t="t" r="r" b="b"/>
                <a:pathLst>
                  <a:path w="11901" h="11348" extrusionOk="0">
                    <a:moveTo>
                      <a:pt x="6227" y="1"/>
                    </a:moveTo>
                    <a:cubicBezTo>
                      <a:pt x="4775" y="1"/>
                      <a:pt x="3323" y="555"/>
                      <a:pt x="2215" y="1662"/>
                    </a:cubicBezTo>
                    <a:cubicBezTo>
                      <a:pt x="0" y="3878"/>
                      <a:pt x="0" y="7471"/>
                      <a:pt x="2215" y="9686"/>
                    </a:cubicBezTo>
                    <a:cubicBezTo>
                      <a:pt x="3280" y="10751"/>
                      <a:pt x="4722" y="11348"/>
                      <a:pt x="6228" y="11348"/>
                    </a:cubicBezTo>
                    <a:cubicBezTo>
                      <a:pt x="7732" y="11348"/>
                      <a:pt x="9175" y="10751"/>
                      <a:pt x="10239" y="9686"/>
                    </a:cubicBezTo>
                    <a:cubicBezTo>
                      <a:pt x="11303" y="8622"/>
                      <a:pt x="11901" y="7179"/>
                      <a:pt x="11901" y="5675"/>
                    </a:cubicBezTo>
                    <a:cubicBezTo>
                      <a:pt x="11901" y="4169"/>
                      <a:pt x="11303" y="2727"/>
                      <a:pt x="10239" y="1662"/>
                    </a:cubicBezTo>
                    <a:cubicBezTo>
                      <a:pt x="9131" y="555"/>
                      <a:pt x="7679" y="1"/>
                      <a:pt x="6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8" name="Google Shape;1738;p52"/>
          <p:cNvGrpSpPr/>
          <p:nvPr/>
        </p:nvGrpSpPr>
        <p:grpSpPr>
          <a:xfrm>
            <a:off x="576514" y="2968293"/>
            <a:ext cx="700754" cy="614460"/>
            <a:chOff x="1669139" y="2052268"/>
            <a:chExt cx="700754" cy="614460"/>
          </a:xfrm>
        </p:grpSpPr>
        <p:sp>
          <p:nvSpPr>
            <p:cNvPr id="1739" name="Google Shape;1739;p52"/>
            <p:cNvSpPr/>
            <p:nvPr/>
          </p:nvSpPr>
          <p:spPr>
            <a:xfrm>
              <a:off x="1669156" y="2052268"/>
              <a:ext cx="700720" cy="614460"/>
            </a:xfrm>
            <a:custGeom>
              <a:avLst/>
              <a:gdLst/>
              <a:ahLst/>
              <a:cxnLst/>
              <a:rect l="l" t="t" r="r" b="b"/>
              <a:pathLst>
                <a:path w="20617" h="18079" extrusionOk="0">
                  <a:moveTo>
                    <a:pt x="19203" y="1"/>
                  </a:moveTo>
                  <a:cubicBezTo>
                    <a:pt x="18680" y="1"/>
                    <a:pt x="18009" y="148"/>
                    <a:pt x="17241" y="405"/>
                  </a:cubicBezTo>
                  <a:cubicBezTo>
                    <a:pt x="14432" y="1349"/>
                    <a:pt x="10345" y="3776"/>
                    <a:pt x="7571" y="5891"/>
                  </a:cubicBezTo>
                  <a:cubicBezTo>
                    <a:pt x="5553" y="5928"/>
                    <a:pt x="111" y="6683"/>
                    <a:pt x="1" y="13738"/>
                  </a:cubicBezTo>
                  <a:lnTo>
                    <a:pt x="827" y="12958"/>
                  </a:lnTo>
                  <a:lnTo>
                    <a:pt x="3943" y="10028"/>
                  </a:lnTo>
                  <a:lnTo>
                    <a:pt x="3943" y="10028"/>
                  </a:lnTo>
                  <a:cubicBezTo>
                    <a:pt x="3806" y="10668"/>
                    <a:pt x="3976" y="11209"/>
                    <a:pt x="4292" y="11725"/>
                  </a:cubicBezTo>
                  <a:lnTo>
                    <a:pt x="2865" y="12129"/>
                  </a:lnTo>
                  <a:lnTo>
                    <a:pt x="3263" y="12599"/>
                  </a:lnTo>
                  <a:cubicBezTo>
                    <a:pt x="3022" y="12664"/>
                    <a:pt x="2796" y="12781"/>
                    <a:pt x="2606" y="12944"/>
                  </a:cubicBezTo>
                  <a:cubicBezTo>
                    <a:pt x="1882" y="13557"/>
                    <a:pt x="1313" y="16288"/>
                    <a:pt x="1313" y="16288"/>
                  </a:cubicBezTo>
                  <a:cubicBezTo>
                    <a:pt x="1313" y="16288"/>
                    <a:pt x="4101" y="16178"/>
                    <a:pt x="4824" y="15565"/>
                  </a:cubicBezTo>
                  <a:cubicBezTo>
                    <a:pt x="5016" y="15404"/>
                    <a:pt x="5169" y="15203"/>
                    <a:pt x="5275" y="14974"/>
                  </a:cubicBezTo>
                  <a:lnTo>
                    <a:pt x="5671" y="15444"/>
                  </a:lnTo>
                  <a:lnTo>
                    <a:pt x="6302" y="14110"/>
                  </a:lnTo>
                  <a:cubicBezTo>
                    <a:pt x="6717" y="14478"/>
                    <a:pt x="7169" y="14731"/>
                    <a:pt x="7738" y="14761"/>
                  </a:cubicBezTo>
                  <a:lnTo>
                    <a:pt x="4378" y="17315"/>
                  </a:lnTo>
                  <a:lnTo>
                    <a:pt x="3557" y="17940"/>
                  </a:lnTo>
                  <a:cubicBezTo>
                    <a:pt x="4184" y="18035"/>
                    <a:pt x="4768" y="18079"/>
                    <a:pt x="5312" y="18079"/>
                  </a:cubicBezTo>
                  <a:cubicBezTo>
                    <a:pt x="10609" y="18079"/>
                    <a:pt x="12097" y="13905"/>
                    <a:pt x="12500" y="11980"/>
                  </a:cubicBezTo>
                  <a:cubicBezTo>
                    <a:pt x="15069" y="9597"/>
                    <a:pt x="18216" y="5891"/>
                    <a:pt x="19635" y="3234"/>
                  </a:cubicBezTo>
                  <a:cubicBezTo>
                    <a:pt x="20338" y="1913"/>
                    <a:pt x="20616" y="856"/>
                    <a:pt x="20183" y="342"/>
                  </a:cubicBezTo>
                  <a:cubicBezTo>
                    <a:pt x="19984" y="107"/>
                    <a:pt x="19647" y="1"/>
                    <a:pt x="1920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52"/>
            <p:cNvGrpSpPr/>
            <p:nvPr/>
          </p:nvGrpSpPr>
          <p:grpSpPr>
            <a:xfrm>
              <a:off x="1669139" y="2052268"/>
              <a:ext cx="700754" cy="614460"/>
              <a:chOff x="5660375" y="4383525"/>
              <a:chExt cx="515450" cy="451975"/>
            </a:xfrm>
          </p:grpSpPr>
          <p:sp>
            <p:nvSpPr>
              <p:cNvPr id="1741" name="Google Shape;1741;p52"/>
              <p:cNvSpPr/>
              <p:nvPr/>
            </p:nvSpPr>
            <p:spPr>
              <a:xfrm>
                <a:off x="5693225" y="4696375"/>
                <a:ext cx="109025" cy="94325"/>
              </a:xfrm>
              <a:custGeom>
                <a:avLst/>
                <a:gdLst/>
                <a:ahLst/>
                <a:cxnLst/>
                <a:rect l="l" t="t" r="r" b="b"/>
                <a:pathLst>
                  <a:path w="4361" h="3773" extrusionOk="0">
                    <a:moveTo>
                      <a:pt x="2428" y="1"/>
                    </a:moveTo>
                    <a:cubicBezTo>
                      <a:pt x="2025" y="1"/>
                      <a:pt x="1620" y="141"/>
                      <a:pt x="1294" y="429"/>
                    </a:cubicBezTo>
                    <a:cubicBezTo>
                      <a:pt x="570" y="1042"/>
                      <a:pt x="1" y="3773"/>
                      <a:pt x="1" y="3773"/>
                    </a:cubicBezTo>
                    <a:cubicBezTo>
                      <a:pt x="1" y="3773"/>
                      <a:pt x="2789" y="3663"/>
                      <a:pt x="3513" y="3050"/>
                    </a:cubicBezTo>
                    <a:cubicBezTo>
                      <a:pt x="4258" y="2443"/>
                      <a:pt x="4360" y="1343"/>
                      <a:pt x="3740" y="609"/>
                    </a:cubicBezTo>
                    <a:cubicBezTo>
                      <a:pt x="3399" y="207"/>
                      <a:pt x="2915"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2"/>
              <p:cNvSpPr/>
              <p:nvPr/>
            </p:nvSpPr>
            <p:spPr>
              <a:xfrm>
                <a:off x="5724325" y="4707375"/>
                <a:ext cx="65800" cy="57050"/>
              </a:xfrm>
              <a:custGeom>
                <a:avLst/>
                <a:gdLst/>
                <a:ahLst/>
                <a:cxnLst/>
                <a:rect l="l" t="t" r="r" b="b"/>
                <a:pathLst>
                  <a:path w="2632" h="2282" extrusionOk="0">
                    <a:moveTo>
                      <a:pt x="1462" y="0"/>
                    </a:moveTo>
                    <a:cubicBezTo>
                      <a:pt x="1222" y="0"/>
                      <a:pt x="980" y="83"/>
                      <a:pt x="784" y="252"/>
                    </a:cubicBezTo>
                    <a:cubicBezTo>
                      <a:pt x="345" y="624"/>
                      <a:pt x="0" y="2281"/>
                      <a:pt x="0" y="2281"/>
                    </a:cubicBezTo>
                    <a:cubicBezTo>
                      <a:pt x="0" y="2281"/>
                      <a:pt x="1690" y="2214"/>
                      <a:pt x="2130" y="1842"/>
                    </a:cubicBezTo>
                    <a:cubicBezTo>
                      <a:pt x="2573" y="1472"/>
                      <a:pt x="2632" y="811"/>
                      <a:pt x="2257" y="369"/>
                    </a:cubicBezTo>
                    <a:cubicBezTo>
                      <a:pt x="2052" y="125"/>
                      <a:pt x="1758" y="0"/>
                      <a:pt x="1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2"/>
              <p:cNvSpPr/>
              <p:nvPr/>
            </p:nvSpPr>
            <p:spPr>
              <a:xfrm>
                <a:off x="5732025" y="4673700"/>
                <a:ext cx="90650" cy="95900"/>
              </a:xfrm>
              <a:custGeom>
                <a:avLst/>
                <a:gdLst/>
                <a:ahLst/>
                <a:cxnLst/>
                <a:rect l="l" t="t" r="r" b="b"/>
                <a:pathLst>
                  <a:path w="3626" h="3836" extrusionOk="0">
                    <a:moveTo>
                      <a:pt x="1844" y="0"/>
                    </a:moveTo>
                    <a:lnTo>
                      <a:pt x="1" y="521"/>
                    </a:lnTo>
                    <a:lnTo>
                      <a:pt x="2807" y="3836"/>
                    </a:lnTo>
                    <a:lnTo>
                      <a:pt x="3626" y="2105"/>
                    </a:lnTo>
                    <a:lnTo>
                      <a:pt x="18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2"/>
              <p:cNvSpPr/>
              <p:nvPr/>
            </p:nvSpPr>
            <p:spPr>
              <a:xfrm>
                <a:off x="5728750" y="4383525"/>
                <a:ext cx="447075" cy="369050"/>
              </a:xfrm>
              <a:custGeom>
                <a:avLst/>
                <a:gdLst/>
                <a:ahLst/>
                <a:cxnLst/>
                <a:rect l="l" t="t" r="r" b="b"/>
                <a:pathLst>
                  <a:path w="17883" h="14762" extrusionOk="0">
                    <a:moveTo>
                      <a:pt x="16467" y="0"/>
                    </a:moveTo>
                    <a:cubicBezTo>
                      <a:pt x="15944" y="0"/>
                      <a:pt x="15273" y="147"/>
                      <a:pt x="14506" y="404"/>
                    </a:cubicBezTo>
                    <a:cubicBezTo>
                      <a:pt x="11304" y="1479"/>
                      <a:pt x="6443" y="4483"/>
                      <a:pt x="3757" y="6756"/>
                    </a:cubicBezTo>
                    <a:cubicBezTo>
                      <a:pt x="3570" y="6914"/>
                      <a:pt x="3393" y="7068"/>
                      <a:pt x="3230" y="7218"/>
                    </a:cubicBezTo>
                    <a:cubicBezTo>
                      <a:pt x="0" y="10160"/>
                      <a:pt x="1186" y="11389"/>
                      <a:pt x="2526" y="12973"/>
                    </a:cubicBezTo>
                    <a:cubicBezTo>
                      <a:pt x="3315" y="13904"/>
                      <a:pt x="3991" y="14762"/>
                      <a:pt x="5112" y="14762"/>
                    </a:cubicBezTo>
                    <a:cubicBezTo>
                      <a:pt x="5898" y="14762"/>
                      <a:pt x="6902" y="14341"/>
                      <a:pt x="8317" y="13228"/>
                    </a:cubicBezTo>
                    <a:cubicBezTo>
                      <a:pt x="8492" y="13093"/>
                      <a:pt x="8674" y="12944"/>
                      <a:pt x="8861" y="12785"/>
                    </a:cubicBezTo>
                    <a:cubicBezTo>
                      <a:pt x="11547" y="10513"/>
                      <a:pt x="15311" y="6213"/>
                      <a:pt x="16901" y="3233"/>
                    </a:cubicBezTo>
                    <a:cubicBezTo>
                      <a:pt x="17605" y="1912"/>
                      <a:pt x="17883" y="855"/>
                      <a:pt x="17450" y="343"/>
                    </a:cubicBezTo>
                    <a:cubicBezTo>
                      <a:pt x="17250" y="107"/>
                      <a:pt x="16912" y="0"/>
                      <a:pt x="16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2"/>
              <p:cNvSpPr/>
              <p:nvPr/>
            </p:nvSpPr>
            <p:spPr>
              <a:xfrm>
                <a:off x="5728750" y="4563975"/>
                <a:ext cx="207925" cy="188600"/>
              </a:xfrm>
              <a:custGeom>
                <a:avLst/>
                <a:gdLst/>
                <a:ahLst/>
                <a:cxnLst/>
                <a:rect l="l" t="t" r="r" b="b"/>
                <a:pathLst>
                  <a:path w="8317" h="7544" extrusionOk="0">
                    <a:moveTo>
                      <a:pt x="3230" y="0"/>
                    </a:moveTo>
                    <a:cubicBezTo>
                      <a:pt x="0" y="2942"/>
                      <a:pt x="1186" y="4171"/>
                      <a:pt x="2526" y="5755"/>
                    </a:cubicBezTo>
                    <a:cubicBezTo>
                      <a:pt x="3315" y="6686"/>
                      <a:pt x="3991" y="7544"/>
                      <a:pt x="5112" y="7544"/>
                    </a:cubicBezTo>
                    <a:cubicBezTo>
                      <a:pt x="5898" y="7544"/>
                      <a:pt x="6902" y="7123"/>
                      <a:pt x="8317" y="6010"/>
                    </a:cubicBezTo>
                    <a:lnTo>
                      <a:pt x="32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2"/>
              <p:cNvSpPr/>
              <p:nvPr/>
            </p:nvSpPr>
            <p:spPr>
              <a:xfrm>
                <a:off x="5660375" y="4530750"/>
                <a:ext cx="207875" cy="196225"/>
              </a:xfrm>
              <a:custGeom>
                <a:avLst/>
                <a:gdLst/>
                <a:ahLst/>
                <a:cxnLst/>
                <a:rect l="l" t="t" r="r" b="b"/>
                <a:pathLst>
                  <a:path w="8315" h="7849" extrusionOk="0">
                    <a:moveTo>
                      <a:pt x="7737" y="1"/>
                    </a:moveTo>
                    <a:cubicBezTo>
                      <a:pt x="5871" y="1"/>
                      <a:pt x="114" y="590"/>
                      <a:pt x="1" y="7848"/>
                    </a:cubicBezTo>
                    <a:lnTo>
                      <a:pt x="827" y="7068"/>
                    </a:lnTo>
                    <a:lnTo>
                      <a:pt x="7408" y="879"/>
                    </a:lnTo>
                    <a:lnTo>
                      <a:pt x="8315" y="23"/>
                    </a:lnTo>
                    <a:cubicBezTo>
                      <a:pt x="8315" y="23"/>
                      <a:pt x="8099" y="1"/>
                      <a:pt x="7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2"/>
              <p:cNvSpPr/>
              <p:nvPr/>
            </p:nvSpPr>
            <p:spPr>
              <a:xfrm>
                <a:off x="5681050" y="4552700"/>
                <a:ext cx="164525" cy="154775"/>
              </a:xfrm>
              <a:custGeom>
                <a:avLst/>
                <a:gdLst/>
                <a:ahLst/>
                <a:cxnLst/>
                <a:rect l="l" t="t" r="r" b="b"/>
                <a:pathLst>
                  <a:path w="6581" h="6191" extrusionOk="0">
                    <a:moveTo>
                      <a:pt x="6581" y="1"/>
                    </a:moveTo>
                    <a:lnTo>
                      <a:pt x="6581" y="1"/>
                    </a:lnTo>
                    <a:cubicBezTo>
                      <a:pt x="4413" y="229"/>
                      <a:pt x="732" y="1348"/>
                      <a:pt x="0" y="6190"/>
                    </a:cubicBezTo>
                    <a:lnTo>
                      <a:pt x="6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2"/>
              <p:cNvSpPr/>
              <p:nvPr/>
            </p:nvSpPr>
            <p:spPr>
              <a:xfrm>
                <a:off x="5749325" y="4659250"/>
                <a:ext cx="227250" cy="176250"/>
              </a:xfrm>
              <a:custGeom>
                <a:avLst/>
                <a:gdLst/>
                <a:ahLst/>
                <a:cxnLst/>
                <a:rect l="l" t="t" r="r" b="b"/>
                <a:pathLst>
                  <a:path w="9090" h="7050" extrusionOk="0">
                    <a:moveTo>
                      <a:pt x="9090" y="0"/>
                    </a:moveTo>
                    <a:lnTo>
                      <a:pt x="8190" y="683"/>
                    </a:lnTo>
                    <a:lnTo>
                      <a:pt x="823" y="6285"/>
                    </a:lnTo>
                    <a:lnTo>
                      <a:pt x="1" y="6911"/>
                    </a:lnTo>
                    <a:cubicBezTo>
                      <a:pt x="627" y="7006"/>
                      <a:pt x="1210" y="7050"/>
                      <a:pt x="1754" y="7050"/>
                    </a:cubicBezTo>
                    <a:cubicBezTo>
                      <a:pt x="8640" y="7050"/>
                      <a:pt x="9090" y="1"/>
                      <a:pt x="9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2"/>
              <p:cNvSpPr/>
              <p:nvPr/>
            </p:nvSpPr>
            <p:spPr>
              <a:xfrm>
                <a:off x="5769850" y="4676325"/>
                <a:ext cx="184200" cy="140175"/>
              </a:xfrm>
              <a:custGeom>
                <a:avLst/>
                <a:gdLst/>
                <a:ahLst/>
                <a:cxnLst/>
                <a:rect l="l" t="t" r="r" b="b"/>
                <a:pathLst>
                  <a:path w="7368" h="5607" extrusionOk="0">
                    <a:moveTo>
                      <a:pt x="7368" y="0"/>
                    </a:moveTo>
                    <a:lnTo>
                      <a:pt x="0" y="5602"/>
                    </a:lnTo>
                    <a:cubicBezTo>
                      <a:pt x="100" y="5605"/>
                      <a:pt x="199" y="5606"/>
                      <a:pt x="296" y="5606"/>
                    </a:cubicBezTo>
                    <a:cubicBezTo>
                      <a:pt x="5179" y="5606"/>
                      <a:pt x="6825" y="2059"/>
                      <a:pt x="7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2"/>
              <p:cNvSpPr/>
              <p:nvPr/>
            </p:nvSpPr>
            <p:spPr>
              <a:xfrm>
                <a:off x="5881800" y="4602125"/>
                <a:ext cx="33300" cy="31050"/>
              </a:xfrm>
              <a:custGeom>
                <a:avLst/>
                <a:gdLst/>
                <a:ahLst/>
                <a:cxnLst/>
                <a:rect l="l" t="t" r="r" b="b"/>
                <a:pathLst>
                  <a:path w="1332" h="1242" extrusionOk="0">
                    <a:moveTo>
                      <a:pt x="666" y="1"/>
                    </a:moveTo>
                    <a:cubicBezTo>
                      <a:pt x="435" y="1"/>
                      <a:pt x="222" y="129"/>
                      <a:pt x="114" y="337"/>
                    </a:cubicBezTo>
                    <a:cubicBezTo>
                      <a:pt x="0" y="560"/>
                      <a:pt x="31" y="830"/>
                      <a:pt x="192" y="1021"/>
                    </a:cubicBezTo>
                    <a:cubicBezTo>
                      <a:pt x="314" y="1166"/>
                      <a:pt x="489" y="1241"/>
                      <a:pt x="665" y="1241"/>
                    </a:cubicBezTo>
                    <a:cubicBezTo>
                      <a:pt x="806" y="1241"/>
                      <a:pt x="949" y="1193"/>
                      <a:pt x="1065" y="1094"/>
                    </a:cubicBezTo>
                    <a:cubicBezTo>
                      <a:pt x="1257" y="932"/>
                      <a:pt x="1332" y="672"/>
                      <a:pt x="1255" y="433"/>
                    </a:cubicBezTo>
                    <a:cubicBezTo>
                      <a:pt x="1179" y="193"/>
                      <a:pt x="967" y="25"/>
                      <a:pt x="717" y="3"/>
                    </a:cubicBezTo>
                    <a:cubicBezTo>
                      <a:pt x="700" y="2"/>
                      <a:pt x="683"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2"/>
              <p:cNvSpPr/>
              <p:nvPr/>
            </p:nvSpPr>
            <p:spPr>
              <a:xfrm>
                <a:off x="5928300" y="4575975"/>
                <a:ext cx="20475" cy="15500"/>
              </a:xfrm>
              <a:custGeom>
                <a:avLst/>
                <a:gdLst/>
                <a:ahLst/>
                <a:cxnLst/>
                <a:rect l="l" t="t" r="r" b="b"/>
                <a:pathLst>
                  <a:path w="819" h="620" extrusionOk="0">
                    <a:moveTo>
                      <a:pt x="406" y="0"/>
                    </a:moveTo>
                    <a:cubicBezTo>
                      <a:pt x="148" y="0"/>
                      <a:pt x="0" y="306"/>
                      <a:pt x="172" y="509"/>
                    </a:cubicBezTo>
                    <a:cubicBezTo>
                      <a:pt x="233" y="582"/>
                      <a:pt x="320" y="620"/>
                      <a:pt x="408" y="620"/>
                    </a:cubicBezTo>
                    <a:cubicBezTo>
                      <a:pt x="479" y="620"/>
                      <a:pt x="550" y="595"/>
                      <a:pt x="608" y="546"/>
                    </a:cubicBezTo>
                    <a:cubicBezTo>
                      <a:pt x="819" y="367"/>
                      <a:pt x="709" y="24"/>
                      <a:pt x="434" y="2"/>
                    </a:cubicBezTo>
                    <a:cubicBezTo>
                      <a:pt x="425" y="1"/>
                      <a:pt x="415"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2"/>
              <p:cNvSpPr/>
              <p:nvPr/>
            </p:nvSpPr>
            <p:spPr>
              <a:xfrm>
                <a:off x="5958050" y="4550775"/>
                <a:ext cx="20500" cy="15500"/>
              </a:xfrm>
              <a:custGeom>
                <a:avLst/>
                <a:gdLst/>
                <a:ahLst/>
                <a:cxnLst/>
                <a:rect l="l" t="t" r="r" b="b"/>
                <a:pathLst>
                  <a:path w="820" h="620" extrusionOk="0">
                    <a:moveTo>
                      <a:pt x="407" y="0"/>
                    </a:moveTo>
                    <a:cubicBezTo>
                      <a:pt x="149" y="0"/>
                      <a:pt x="1" y="306"/>
                      <a:pt x="173" y="509"/>
                    </a:cubicBezTo>
                    <a:cubicBezTo>
                      <a:pt x="234" y="582"/>
                      <a:pt x="321" y="620"/>
                      <a:pt x="409" y="620"/>
                    </a:cubicBezTo>
                    <a:cubicBezTo>
                      <a:pt x="480" y="620"/>
                      <a:pt x="551" y="595"/>
                      <a:pt x="609" y="546"/>
                    </a:cubicBezTo>
                    <a:cubicBezTo>
                      <a:pt x="820" y="367"/>
                      <a:pt x="710" y="24"/>
                      <a:pt x="435" y="2"/>
                    </a:cubicBezTo>
                    <a:cubicBezTo>
                      <a:pt x="425" y="1"/>
                      <a:pt x="416"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2"/>
              <p:cNvSpPr/>
              <p:nvPr/>
            </p:nvSpPr>
            <p:spPr>
              <a:xfrm>
                <a:off x="5977000" y="4458175"/>
                <a:ext cx="104650" cy="97400"/>
              </a:xfrm>
              <a:custGeom>
                <a:avLst/>
                <a:gdLst/>
                <a:ahLst/>
                <a:cxnLst/>
                <a:rect l="l" t="t" r="r" b="b"/>
                <a:pathLst>
                  <a:path w="4186" h="3896" extrusionOk="0">
                    <a:moveTo>
                      <a:pt x="2093" y="1"/>
                    </a:moveTo>
                    <a:cubicBezTo>
                      <a:pt x="1369" y="1"/>
                      <a:pt x="697" y="405"/>
                      <a:pt x="362" y="1056"/>
                    </a:cubicBezTo>
                    <a:cubicBezTo>
                      <a:pt x="0" y="1757"/>
                      <a:pt x="97" y="2606"/>
                      <a:pt x="606" y="3207"/>
                    </a:cubicBezTo>
                    <a:cubicBezTo>
                      <a:pt x="991" y="3662"/>
                      <a:pt x="1540" y="3895"/>
                      <a:pt x="2093" y="3895"/>
                    </a:cubicBezTo>
                    <a:cubicBezTo>
                      <a:pt x="2537" y="3895"/>
                      <a:pt x="2984" y="3744"/>
                      <a:pt x="3350" y="3435"/>
                    </a:cubicBezTo>
                    <a:cubicBezTo>
                      <a:pt x="3950" y="2926"/>
                      <a:pt x="4186" y="2105"/>
                      <a:pt x="3946" y="1355"/>
                    </a:cubicBezTo>
                    <a:cubicBezTo>
                      <a:pt x="3706" y="604"/>
                      <a:pt x="3037" y="73"/>
                      <a:pt x="2253" y="7"/>
                    </a:cubicBezTo>
                    <a:cubicBezTo>
                      <a:pt x="2200" y="3"/>
                      <a:pt x="2146" y="1"/>
                      <a:pt x="20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2"/>
              <p:cNvSpPr/>
              <p:nvPr/>
            </p:nvSpPr>
            <p:spPr>
              <a:xfrm>
                <a:off x="5992325" y="4472450"/>
                <a:ext cx="74000" cy="68850"/>
              </a:xfrm>
              <a:custGeom>
                <a:avLst/>
                <a:gdLst/>
                <a:ahLst/>
                <a:cxnLst/>
                <a:rect l="l" t="t" r="r" b="b"/>
                <a:pathLst>
                  <a:path w="2960" h="2754" extrusionOk="0">
                    <a:moveTo>
                      <a:pt x="1476" y="1"/>
                    </a:moveTo>
                    <a:cubicBezTo>
                      <a:pt x="965" y="1"/>
                      <a:pt x="492" y="286"/>
                      <a:pt x="255" y="746"/>
                    </a:cubicBezTo>
                    <a:cubicBezTo>
                      <a:pt x="0" y="1242"/>
                      <a:pt x="68" y="1841"/>
                      <a:pt x="427" y="2266"/>
                    </a:cubicBezTo>
                    <a:cubicBezTo>
                      <a:pt x="700" y="2588"/>
                      <a:pt x="1089" y="2753"/>
                      <a:pt x="1480" y="2753"/>
                    </a:cubicBezTo>
                    <a:cubicBezTo>
                      <a:pt x="1794" y="2753"/>
                      <a:pt x="2110" y="2646"/>
                      <a:pt x="2369" y="2428"/>
                    </a:cubicBezTo>
                    <a:cubicBezTo>
                      <a:pt x="2793" y="2068"/>
                      <a:pt x="2960" y="1487"/>
                      <a:pt x="2790" y="956"/>
                    </a:cubicBezTo>
                    <a:cubicBezTo>
                      <a:pt x="2620" y="427"/>
                      <a:pt x="2148" y="51"/>
                      <a:pt x="1592" y="6"/>
                    </a:cubicBezTo>
                    <a:cubicBezTo>
                      <a:pt x="1553" y="2"/>
                      <a:pt x="1514" y="1"/>
                      <a:pt x="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2"/>
              <p:cNvSpPr/>
              <p:nvPr/>
            </p:nvSpPr>
            <p:spPr>
              <a:xfrm>
                <a:off x="6091400" y="4383525"/>
                <a:ext cx="84425" cy="80850"/>
              </a:xfrm>
              <a:custGeom>
                <a:avLst/>
                <a:gdLst/>
                <a:ahLst/>
                <a:cxnLst/>
                <a:rect l="l" t="t" r="r" b="b"/>
                <a:pathLst>
                  <a:path w="3377" h="3234" extrusionOk="0">
                    <a:moveTo>
                      <a:pt x="1962" y="1"/>
                    </a:moveTo>
                    <a:cubicBezTo>
                      <a:pt x="1439" y="1"/>
                      <a:pt x="768" y="148"/>
                      <a:pt x="0" y="406"/>
                    </a:cubicBezTo>
                    <a:lnTo>
                      <a:pt x="2395" y="3233"/>
                    </a:lnTo>
                    <a:cubicBezTo>
                      <a:pt x="3099" y="1914"/>
                      <a:pt x="3377" y="855"/>
                      <a:pt x="2942" y="343"/>
                    </a:cubicBezTo>
                    <a:cubicBezTo>
                      <a:pt x="2743" y="107"/>
                      <a:pt x="2406" y="1"/>
                      <a:pt x="19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6" name="Google Shape;1756;p52"/>
          <p:cNvGrpSpPr/>
          <p:nvPr/>
        </p:nvGrpSpPr>
        <p:grpSpPr>
          <a:xfrm rot="899987">
            <a:off x="1497367" y="1723076"/>
            <a:ext cx="461557" cy="460195"/>
            <a:chOff x="1826083" y="277382"/>
            <a:chExt cx="415074" cy="413848"/>
          </a:xfrm>
        </p:grpSpPr>
        <p:sp>
          <p:nvSpPr>
            <p:cNvPr id="1757" name="Google Shape;1757;p52"/>
            <p:cNvSpPr/>
            <p:nvPr/>
          </p:nvSpPr>
          <p:spPr>
            <a:xfrm>
              <a:off x="1826131" y="277430"/>
              <a:ext cx="415025" cy="413800"/>
            </a:xfrm>
            <a:custGeom>
              <a:avLst/>
              <a:gdLst/>
              <a:ahLst/>
              <a:cxnLst/>
              <a:rect l="l" t="t" r="r" b="b"/>
              <a:pathLst>
                <a:path w="12870" h="12832" extrusionOk="0">
                  <a:moveTo>
                    <a:pt x="6419" y="0"/>
                  </a:moveTo>
                  <a:cubicBezTo>
                    <a:pt x="6386" y="0"/>
                    <a:pt x="6354" y="1"/>
                    <a:pt x="6321" y="1"/>
                  </a:cubicBezTo>
                  <a:cubicBezTo>
                    <a:pt x="6321" y="4"/>
                    <a:pt x="6321" y="4"/>
                    <a:pt x="6320" y="4"/>
                  </a:cubicBezTo>
                  <a:cubicBezTo>
                    <a:pt x="6320" y="4"/>
                    <a:pt x="6318" y="1"/>
                    <a:pt x="6318" y="1"/>
                  </a:cubicBezTo>
                  <a:cubicBezTo>
                    <a:pt x="4449" y="30"/>
                    <a:pt x="2780" y="857"/>
                    <a:pt x="1625" y="2150"/>
                  </a:cubicBezTo>
                  <a:cubicBezTo>
                    <a:pt x="1099" y="2741"/>
                    <a:pt x="686" y="3424"/>
                    <a:pt x="410" y="4168"/>
                  </a:cubicBezTo>
                  <a:cubicBezTo>
                    <a:pt x="202" y="4728"/>
                    <a:pt x="72" y="5314"/>
                    <a:pt x="25" y="5910"/>
                  </a:cubicBezTo>
                  <a:cubicBezTo>
                    <a:pt x="7" y="6110"/>
                    <a:pt x="0" y="6312"/>
                    <a:pt x="4" y="6513"/>
                  </a:cubicBezTo>
                  <a:cubicBezTo>
                    <a:pt x="7" y="6703"/>
                    <a:pt x="18" y="6890"/>
                    <a:pt x="38" y="7074"/>
                  </a:cubicBezTo>
                  <a:cubicBezTo>
                    <a:pt x="50" y="7180"/>
                    <a:pt x="63" y="7285"/>
                    <a:pt x="80" y="7389"/>
                  </a:cubicBezTo>
                  <a:lnTo>
                    <a:pt x="82" y="7389"/>
                  </a:lnTo>
                  <a:cubicBezTo>
                    <a:pt x="159" y="7918"/>
                    <a:pt x="306" y="8436"/>
                    <a:pt x="516" y="8928"/>
                  </a:cubicBezTo>
                  <a:cubicBezTo>
                    <a:pt x="647" y="9235"/>
                    <a:pt x="800" y="9531"/>
                    <a:pt x="979" y="9813"/>
                  </a:cubicBezTo>
                  <a:lnTo>
                    <a:pt x="992" y="9836"/>
                  </a:lnTo>
                  <a:lnTo>
                    <a:pt x="1012" y="9867"/>
                  </a:lnTo>
                  <a:cubicBezTo>
                    <a:pt x="1802" y="11103"/>
                    <a:pt x="2992" y="12032"/>
                    <a:pt x="4383" y="12497"/>
                  </a:cubicBezTo>
                  <a:lnTo>
                    <a:pt x="4384" y="12497"/>
                  </a:lnTo>
                  <a:cubicBezTo>
                    <a:pt x="5035" y="12719"/>
                    <a:pt x="5716" y="12832"/>
                    <a:pt x="6402" y="12832"/>
                  </a:cubicBezTo>
                  <a:cubicBezTo>
                    <a:pt x="6440" y="12832"/>
                    <a:pt x="6478" y="12832"/>
                    <a:pt x="6516" y="12831"/>
                  </a:cubicBezTo>
                  <a:cubicBezTo>
                    <a:pt x="6997" y="12824"/>
                    <a:pt x="7477" y="12761"/>
                    <a:pt x="7944" y="12647"/>
                  </a:cubicBezTo>
                  <a:cubicBezTo>
                    <a:pt x="8028" y="12625"/>
                    <a:pt x="8113" y="12603"/>
                    <a:pt x="8195" y="12579"/>
                  </a:cubicBezTo>
                  <a:cubicBezTo>
                    <a:pt x="8520" y="12486"/>
                    <a:pt x="8836" y="12367"/>
                    <a:pt x="9142" y="12224"/>
                  </a:cubicBezTo>
                  <a:cubicBezTo>
                    <a:pt x="9268" y="12164"/>
                    <a:pt x="9392" y="12101"/>
                    <a:pt x="9513" y="12034"/>
                  </a:cubicBezTo>
                  <a:cubicBezTo>
                    <a:pt x="11592" y="10888"/>
                    <a:pt x="12869" y="8688"/>
                    <a:pt x="12830" y="6315"/>
                  </a:cubicBezTo>
                  <a:cubicBezTo>
                    <a:pt x="12827" y="6115"/>
                    <a:pt x="12814" y="5914"/>
                    <a:pt x="12792" y="5717"/>
                  </a:cubicBezTo>
                  <a:cubicBezTo>
                    <a:pt x="12770" y="5519"/>
                    <a:pt x="12740" y="5323"/>
                    <a:pt x="12701" y="5132"/>
                  </a:cubicBezTo>
                  <a:cubicBezTo>
                    <a:pt x="12701" y="5130"/>
                    <a:pt x="12701" y="5130"/>
                    <a:pt x="12701" y="5129"/>
                  </a:cubicBezTo>
                  <a:cubicBezTo>
                    <a:pt x="12641" y="4829"/>
                    <a:pt x="12558" y="4533"/>
                    <a:pt x="12452" y="4245"/>
                  </a:cubicBezTo>
                  <a:cubicBezTo>
                    <a:pt x="12297" y="3809"/>
                    <a:pt x="12094" y="3394"/>
                    <a:pt x="11850" y="3002"/>
                  </a:cubicBezTo>
                  <a:lnTo>
                    <a:pt x="11850" y="2996"/>
                  </a:lnTo>
                  <a:cubicBezTo>
                    <a:pt x="11517" y="2479"/>
                    <a:pt x="11118" y="2011"/>
                    <a:pt x="10660" y="1603"/>
                  </a:cubicBezTo>
                  <a:lnTo>
                    <a:pt x="10590" y="1543"/>
                  </a:lnTo>
                  <a:cubicBezTo>
                    <a:pt x="10431" y="1407"/>
                    <a:pt x="10265" y="1280"/>
                    <a:pt x="10094" y="1160"/>
                  </a:cubicBezTo>
                  <a:cubicBezTo>
                    <a:pt x="10075" y="1147"/>
                    <a:pt x="10055" y="1132"/>
                    <a:pt x="10036" y="1119"/>
                  </a:cubicBezTo>
                  <a:lnTo>
                    <a:pt x="10017" y="1107"/>
                  </a:lnTo>
                  <a:cubicBezTo>
                    <a:pt x="9867" y="1005"/>
                    <a:pt x="9712" y="908"/>
                    <a:pt x="9553" y="819"/>
                  </a:cubicBezTo>
                  <a:cubicBezTo>
                    <a:pt x="9322" y="690"/>
                    <a:pt x="9083" y="575"/>
                    <a:pt x="8839" y="474"/>
                  </a:cubicBezTo>
                  <a:cubicBezTo>
                    <a:pt x="8069" y="161"/>
                    <a:pt x="7248" y="0"/>
                    <a:pt x="6419"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8" name="Google Shape;1758;p52"/>
            <p:cNvGrpSpPr/>
            <p:nvPr/>
          </p:nvGrpSpPr>
          <p:grpSpPr>
            <a:xfrm>
              <a:off x="1826083" y="277382"/>
              <a:ext cx="415025" cy="413832"/>
              <a:chOff x="4517433" y="4130182"/>
              <a:chExt cx="415025" cy="413832"/>
            </a:xfrm>
          </p:grpSpPr>
          <p:sp>
            <p:nvSpPr>
              <p:cNvPr id="1759" name="Google Shape;1759;p52"/>
              <p:cNvSpPr/>
              <p:nvPr/>
            </p:nvSpPr>
            <p:spPr>
              <a:xfrm>
                <a:off x="4517433" y="4130182"/>
                <a:ext cx="415025" cy="413832"/>
              </a:xfrm>
              <a:custGeom>
                <a:avLst/>
                <a:gdLst/>
                <a:ahLst/>
                <a:cxnLst/>
                <a:rect l="l" t="t" r="r" b="b"/>
                <a:pathLst>
                  <a:path w="12870" h="12833" extrusionOk="0">
                    <a:moveTo>
                      <a:pt x="6409" y="1"/>
                    </a:moveTo>
                    <a:cubicBezTo>
                      <a:pt x="6380" y="1"/>
                      <a:pt x="6350" y="1"/>
                      <a:pt x="6321" y="2"/>
                    </a:cubicBezTo>
                    <a:cubicBezTo>
                      <a:pt x="6321" y="4"/>
                      <a:pt x="6321" y="5"/>
                      <a:pt x="6320" y="5"/>
                    </a:cubicBezTo>
                    <a:cubicBezTo>
                      <a:pt x="6320" y="5"/>
                      <a:pt x="6318" y="2"/>
                      <a:pt x="6318" y="2"/>
                    </a:cubicBezTo>
                    <a:cubicBezTo>
                      <a:pt x="4449" y="31"/>
                      <a:pt x="2780" y="857"/>
                      <a:pt x="1627" y="2151"/>
                    </a:cubicBezTo>
                    <a:cubicBezTo>
                      <a:pt x="1099" y="2742"/>
                      <a:pt x="686" y="3426"/>
                      <a:pt x="410" y="4168"/>
                    </a:cubicBezTo>
                    <a:cubicBezTo>
                      <a:pt x="291" y="4480"/>
                      <a:pt x="200" y="4801"/>
                      <a:pt x="136" y="5129"/>
                    </a:cubicBezTo>
                    <a:cubicBezTo>
                      <a:pt x="44" y="5584"/>
                      <a:pt x="0" y="6049"/>
                      <a:pt x="4" y="6514"/>
                    </a:cubicBezTo>
                    <a:cubicBezTo>
                      <a:pt x="9" y="6807"/>
                      <a:pt x="34" y="7100"/>
                      <a:pt x="82" y="7388"/>
                    </a:cubicBezTo>
                    <a:cubicBezTo>
                      <a:pt x="159" y="7919"/>
                      <a:pt x="306" y="8437"/>
                      <a:pt x="516" y="8928"/>
                    </a:cubicBezTo>
                    <a:cubicBezTo>
                      <a:pt x="758" y="9497"/>
                      <a:pt x="1081" y="10027"/>
                      <a:pt x="1478" y="10501"/>
                    </a:cubicBezTo>
                    <a:cubicBezTo>
                      <a:pt x="2241" y="11425"/>
                      <a:pt x="3248" y="12117"/>
                      <a:pt x="4384" y="12498"/>
                    </a:cubicBezTo>
                    <a:cubicBezTo>
                      <a:pt x="5036" y="12720"/>
                      <a:pt x="5718" y="12832"/>
                      <a:pt x="6404" y="12832"/>
                    </a:cubicBezTo>
                    <a:cubicBezTo>
                      <a:pt x="6441" y="12832"/>
                      <a:pt x="6479" y="12832"/>
                      <a:pt x="6517" y="12831"/>
                    </a:cubicBezTo>
                    <a:cubicBezTo>
                      <a:pt x="6999" y="12822"/>
                      <a:pt x="7478" y="12761"/>
                      <a:pt x="7945" y="12645"/>
                    </a:cubicBezTo>
                    <a:cubicBezTo>
                      <a:pt x="8494" y="12514"/>
                      <a:pt x="9020" y="12309"/>
                      <a:pt x="9513" y="12035"/>
                    </a:cubicBezTo>
                    <a:cubicBezTo>
                      <a:pt x="11594" y="10890"/>
                      <a:pt x="12869" y="8688"/>
                      <a:pt x="12830" y="6315"/>
                    </a:cubicBezTo>
                    <a:cubicBezTo>
                      <a:pt x="12824" y="5918"/>
                      <a:pt x="12780" y="5520"/>
                      <a:pt x="12701" y="5131"/>
                    </a:cubicBezTo>
                    <a:cubicBezTo>
                      <a:pt x="12641" y="4829"/>
                      <a:pt x="12558" y="4534"/>
                      <a:pt x="12452" y="4245"/>
                    </a:cubicBezTo>
                    <a:cubicBezTo>
                      <a:pt x="12297" y="3811"/>
                      <a:pt x="12095" y="3394"/>
                      <a:pt x="11850" y="3003"/>
                    </a:cubicBezTo>
                    <a:lnTo>
                      <a:pt x="11850" y="2996"/>
                    </a:lnTo>
                    <a:cubicBezTo>
                      <a:pt x="11519" y="2480"/>
                      <a:pt x="11118" y="2012"/>
                      <a:pt x="10660" y="1603"/>
                    </a:cubicBezTo>
                    <a:cubicBezTo>
                      <a:pt x="10319" y="1305"/>
                      <a:pt x="9948" y="1043"/>
                      <a:pt x="9553" y="821"/>
                    </a:cubicBezTo>
                    <a:cubicBezTo>
                      <a:pt x="9322" y="691"/>
                      <a:pt x="9083" y="575"/>
                      <a:pt x="8839" y="476"/>
                    </a:cubicBezTo>
                    <a:cubicBezTo>
                      <a:pt x="8067" y="162"/>
                      <a:pt x="7241" y="1"/>
                      <a:pt x="64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2"/>
              <p:cNvSpPr/>
              <p:nvPr/>
            </p:nvSpPr>
            <p:spPr>
              <a:xfrm>
                <a:off x="4569835" y="4130278"/>
                <a:ext cx="151370" cy="69332"/>
              </a:xfrm>
              <a:custGeom>
                <a:avLst/>
                <a:gdLst/>
                <a:ahLst/>
                <a:cxnLst/>
                <a:rect l="l" t="t" r="r" b="b"/>
                <a:pathLst>
                  <a:path w="4694" h="2150" extrusionOk="0">
                    <a:moveTo>
                      <a:pt x="4693" y="0"/>
                    </a:moveTo>
                    <a:lnTo>
                      <a:pt x="4693" y="0"/>
                    </a:lnTo>
                    <a:cubicBezTo>
                      <a:pt x="2825" y="29"/>
                      <a:pt x="1156" y="856"/>
                      <a:pt x="0" y="2149"/>
                    </a:cubicBezTo>
                    <a:cubicBezTo>
                      <a:pt x="1747" y="1990"/>
                      <a:pt x="3432" y="1223"/>
                      <a:pt x="4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2"/>
              <p:cNvSpPr/>
              <p:nvPr/>
            </p:nvSpPr>
            <p:spPr>
              <a:xfrm>
                <a:off x="4534105" y="4401996"/>
                <a:ext cx="156207" cy="131280"/>
              </a:xfrm>
              <a:custGeom>
                <a:avLst/>
                <a:gdLst/>
                <a:ahLst/>
                <a:cxnLst/>
                <a:rect l="l" t="t" r="r" b="b"/>
                <a:pathLst>
                  <a:path w="4844" h="4071" extrusionOk="0">
                    <a:moveTo>
                      <a:pt x="1823" y="1"/>
                    </a:moveTo>
                    <a:cubicBezTo>
                      <a:pt x="1428" y="1"/>
                      <a:pt x="1030" y="68"/>
                      <a:pt x="659" y="199"/>
                    </a:cubicBezTo>
                    <a:cubicBezTo>
                      <a:pt x="431" y="280"/>
                      <a:pt x="210" y="379"/>
                      <a:pt x="1" y="499"/>
                    </a:cubicBezTo>
                    <a:cubicBezTo>
                      <a:pt x="719" y="2187"/>
                      <a:pt x="2126" y="3486"/>
                      <a:pt x="3867" y="4070"/>
                    </a:cubicBezTo>
                    <a:cubicBezTo>
                      <a:pt x="3900" y="4041"/>
                      <a:pt x="3938" y="4012"/>
                      <a:pt x="3970" y="3982"/>
                    </a:cubicBezTo>
                    <a:cubicBezTo>
                      <a:pt x="4843" y="3192"/>
                      <a:pt x="4758" y="1668"/>
                      <a:pt x="3935" y="827"/>
                    </a:cubicBezTo>
                    <a:cubicBezTo>
                      <a:pt x="3389" y="267"/>
                      <a:pt x="2610" y="1"/>
                      <a:pt x="1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2"/>
              <p:cNvSpPr/>
              <p:nvPr/>
            </p:nvSpPr>
            <p:spPr>
              <a:xfrm>
                <a:off x="4733523" y="4462266"/>
                <a:ext cx="90744" cy="75749"/>
              </a:xfrm>
              <a:custGeom>
                <a:avLst/>
                <a:gdLst/>
                <a:ahLst/>
                <a:cxnLst/>
                <a:rect l="l" t="t" r="r" b="b"/>
                <a:pathLst>
                  <a:path w="2814" h="2349" extrusionOk="0">
                    <a:moveTo>
                      <a:pt x="514" y="1"/>
                    </a:moveTo>
                    <a:cubicBezTo>
                      <a:pt x="308" y="1"/>
                      <a:pt x="112" y="90"/>
                      <a:pt x="42" y="277"/>
                    </a:cubicBezTo>
                    <a:cubicBezTo>
                      <a:pt x="1" y="402"/>
                      <a:pt x="17" y="533"/>
                      <a:pt x="52" y="656"/>
                    </a:cubicBezTo>
                    <a:cubicBezTo>
                      <a:pt x="243" y="1322"/>
                      <a:pt x="918" y="1756"/>
                      <a:pt x="1244" y="2349"/>
                    </a:cubicBezTo>
                    <a:cubicBezTo>
                      <a:pt x="1793" y="2216"/>
                      <a:pt x="2319" y="2010"/>
                      <a:pt x="2814" y="1737"/>
                    </a:cubicBezTo>
                    <a:cubicBezTo>
                      <a:pt x="2313" y="1550"/>
                      <a:pt x="1867" y="1249"/>
                      <a:pt x="1534" y="832"/>
                    </a:cubicBezTo>
                    <a:cubicBezTo>
                      <a:pt x="1330" y="574"/>
                      <a:pt x="1165" y="275"/>
                      <a:pt x="883" y="103"/>
                    </a:cubicBezTo>
                    <a:cubicBezTo>
                      <a:pt x="776" y="36"/>
                      <a:pt x="643" y="1"/>
                      <a:pt x="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2"/>
              <p:cNvSpPr/>
              <p:nvPr/>
            </p:nvSpPr>
            <p:spPr>
              <a:xfrm>
                <a:off x="4521819" y="4145499"/>
                <a:ext cx="339437" cy="150048"/>
              </a:xfrm>
              <a:custGeom>
                <a:avLst/>
                <a:gdLst/>
                <a:ahLst/>
                <a:cxnLst/>
                <a:rect l="l" t="t" r="r" b="b"/>
                <a:pathLst>
                  <a:path w="10526" h="4653" extrusionOk="0">
                    <a:moveTo>
                      <a:pt x="8701" y="1"/>
                    </a:moveTo>
                    <a:cubicBezTo>
                      <a:pt x="7606" y="799"/>
                      <a:pt x="6602" y="1734"/>
                      <a:pt x="5432" y="2416"/>
                    </a:cubicBezTo>
                    <a:cubicBezTo>
                      <a:pt x="3967" y="3272"/>
                      <a:pt x="2268" y="3696"/>
                      <a:pt x="574" y="3696"/>
                    </a:cubicBezTo>
                    <a:cubicBezTo>
                      <a:pt x="474" y="3696"/>
                      <a:pt x="375" y="3694"/>
                      <a:pt x="275" y="3691"/>
                    </a:cubicBezTo>
                    <a:cubicBezTo>
                      <a:pt x="157" y="4003"/>
                      <a:pt x="64" y="4325"/>
                      <a:pt x="0" y="4653"/>
                    </a:cubicBezTo>
                    <a:cubicBezTo>
                      <a:pt x="922" y="4428"/>
                      <a:pt x="1899" y="4366"/>
                      <a:pt x="2849" y="4366"/>
                    </a:cubicBezTo>
                    <a:cubicBezTo>
                      <a:pt x="2883" y="4366"/>
                      <a:pt x="2916" y="4366"/>
                      <a:pt x="2949" y="4366"/>
                    </a:cubicBezTo>
                    <a:cubicBezTo>
                      <a:pt x="3240" y="4366"/>
                      <a:pt x="3532" y="4371"/>
                      <a:pt x="3825" y="4371"/>
                    </a:cubicBezTo>
                    <a:cubicBezTo>
                      <a:pt x="4606" y="4371"/>
                      <a:pt x="5387" y="4338"/>
                      <a:pt x="6125" y="4103"/>
                    </a:cubicBezTo>
                    <a:cubicBezTo>
                      <a:pt x="7701" y="3610"/>
                      <a:pt x="8851" y="2287"/>
                      <a:pt x="10202" y="1342"/>
                    </a:cubicBezTo>
                    <a:cubicBezTo>
                      <a:pt x="10309" y="1269"/>
                      <a:pt x="10417" y="1197"/>
                      <a:pt x="10526" y="1128"/>
                    </a:cubicBezTo>
                    <a:cubicBezTo>
                      <a:pt x="9984" y="654"/>
                      <a:pt x="9369" y="273"/>
                      <a:pt x="8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2"/>
              <p:cNvSpPr/>
              <p:nvPr/>
            </p:nvSpPr>
            <p:spPr>
              <a:xfrm>
                <a:off x="4830911" y="4226956"/>
                <a:ext cx="88036" cy="58465"/>
              </a:xfrm>
              <a:custGeom>
                <a:avLst/>
                <a:gdLst/>
                <a:ahLst/>
                <a:cxnLst/>
                <a:rect l="l" t="t" r="r" b="b"/>
                <a:pathLst>
                  <a:path w="2730" h="1813" extrusionOk="0">
                    <a:moveTo>
                      <a:pt x="2127" y="1"/>
                    </a:moveTo>
                    <a:cubicBezTo>
                      <a:pt x="1652" y="175"/>
                      <a:pt x="1181" y="371"/>
                      <a:pt x="739" y="615"/>
                    </a:cubicBezTo>
                    <a:cubicBezTo>
                      <a:pt x="382" y="810"/>
                      <a:pt x="0" y="1258"/>
                      <a:pt x="265" y="1566"/>
                    </a:cubicBezTo>
                    <a:cubicBezTo>
                      <a:pt x="338" y="1651"/>
                      <a:pt x="448" y="1696"/>
                      <a:pt x="552" y="1733"/>
                    </a:cubicBezTo>
                    <a:cubicBezTo>
                      <a:pt x="730" y="1788"/>
                      <a:pt x="913" y="1812"/>
                      <a:pt x="1097" y="1812"/>
                    </a:cubicBezTo>
                    <a:cubicBezTo>
                      <a:pt x="1628" y="1812"/>
                      <a:pt x="2165" y="1605"/>
                      <a:pt x="2622" y="1316"/>
                    </a:cubicBezTo>
                    <a:cubicBezTo>
                      <a:pt x="2660" y="1291"/>
                      <a:pt x="2698" y="1268"/>
                      <a:pt x="2730" y="1243"/>
                    </a:cubicBezTo>
                    <a:cubicBezTo>
                      <a:pt x="2575" y="809"/>
                      <a:pt x="2373" y="392"/>
                      <a:pt x="2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2"/>
              <p:cNvSpPr/>
              <p:nvPr/>
            </p:nvSpPr>
            <p:spPr>
              <a:xfrm>
                <a:off x="4517594" y="4295644"/>
                <a:ext cx="414090" cy="138116"/>
              </a:xfrm>
              <a:custGeom>
                <a:avLst/>
                <a:gdLst/>
                <a:ahLst/>
                <a:cxnLst/>
                <a:rect l="l" t="t" r="r" b="b"/>
                <a:pathLst>
                  <a:path w="12841" h="4283" extrusionOk="0">
                    <a:moveTo>
                      <a:pt x="12696" y="1"/>
                    </a:moveTo>
                    <a:cubicBezTo>
                      <a:pt x="11471" y="868"/>
                      <a:pt x="10606" y="2358"/>
                      <a:pt x="8966" y="2358"/>
                    </a:cubicBezTo>
                    <a:cubicBezTo>
                      <a:pt x="8920" y="2358"/>
                      <a:pt x="8874" y="2357"/>
                      <a:pt x="8827" y="2355"/>
                    </a:cubicBezTo>
                    <a:cubicBezTo>
                      <a:pt x="7668" y="2295"/>
                      <a:pt x="6729" y="1600"/>
                      <a:pt x="5645" y="1326"/>
                    </a:cubicBezTo>
                    <a:cubicBezTo>
                      <a:pt x="4555" y="1051"/>
                      <a:pt x="3317" y="506"/>
                      <a:pt x="2396" y="419"/>
                    </a:cubicBezTo>
                    <a:cubicBezTo>
                      <a:pt x="2235" y="404"/>
                      <a:pt x="2087" y="394"/>
                      <a:pt x="1944" y="394"/>
                    </a:cubicBezTo>
                    <a:cubicBezTo>
                      <a:pt x="1587" y="394"/>
                      <a:pt x="1261" y="454"/>
                      <a:pt x="845" y="629"/>
                    </a:cubicBezTo>
                    <a:cubicBezTo>
                      <a:pt x="664" y="703"/>
                      <a:pt x="146" y="936"/>
                      <a:pt x="1" y="1382"/>
                    </a:cubicBezTo>
                    <a:cubicBezTo>
                      <a:pt x="5" y="1676"/>
                      <a:pt x="30" y="1969"/>
                      <a:pt x="77" y="2258"/>
                    </a:cubicBezTo>
                    <a:cubicBezTo>
                      <a:pt x="679" y="1993"/>
                      <a:pt x="1348" y="1879"/>
                      <a:pt x="2026" y="1879"/>
                    </a:cubicBezTo>
                    <a:cubicBezTo>
                      <a:pt x="2577" y="1879"/>
                      <a:pt x="3133" y="1954"/>
                      <a:pt x="3663" y="2084"/>
                    </a:cubicBezTo>
                    <a:cubicBezTo>
                      <a:pt x="5152" y="2446"/>
                      <a:pt x="6518" y="3181"/>
                      <a:pt x="7958" y="3705"/>
                    </a:cubicBezTo>
                    <a:cubicBezTo>
                      <a:pt x="8871" y="4038"/>
                      <a:pt x="9853" y="4282"/>
                      <a:pt x="10818" y="4282"/>
                    </a:cubicBezTo>
                    <a:cubicBezTo>
                      <a:pt x="11278" y="4282"/>
                      <a:pt x="11735" y="4227"/>
                      <a:pt x="12178" y="4099"/>
                    </a:cubicBezTo>
                    <a:cubicBezTo>
                      <a:pt x="12620" y="3192"/>
                      <a:pt x="12841" y="2192"/>
                      <a:pt x="12825" y="1183"/>
                    </a:cubicBezTo>
                    <a:cubicBezTo>
                      <a:pt x="12817" y="787"/>
                      <a:pt x="12775" y="390"/>
                      <a:pt x="12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66" name="Google Shape;1766;p52"/>
          <p:cNvSpPr/>
          <p:nvPr/>
        </p:nvSpPr>
        <p:spPr>
          <a:xfrm>
            <a:off x="8089013" y="368443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70"/>
        <p:cNvGrpSpPr/>
        <p:nvPr/>
      </p:nvGrpSpPr>
      <p:grpSpPr>
        <a:xfrm>
          <a:off x="0" y="0"/>
          <a:ext cx="0" cy="0"/>
          <a:chOff x="0" y="0"/>
          <a:chExt cx="0" cy="0"/>
        </a:xfrm>
      </p:grpSpPr>
      <p:sp>
        <p:nvSpPr>
          <p:cNvPr id="1771" name="Google Shape;1771;p53"/>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 PORCENTAGES</a:t>
            </a:r>
            <a:endParaRPr/>
          </a:p>
        </p:txBody>
      </p:sp>
      <p:sp>
        <p:nvSpPr>
          <p:cNvPr id="1772" name="Google Shape;1772;p53"/>
          <p:cNvSpPr txBox="1">
            <a:spLocks noGrp="1"/>
          </p:cNvSpPr>
          <p:nvPr>
            <p:ph type="title" idx="2"/>
          </p:nvPr>
        </p:nvSpPr>
        <p:spPr>
          <a:xfrm>
            <a:off x="6865013" y="1787025"/>
            <a:ext cx="1565700" cy="5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75%</a:t>
            </a:r>
            <a:endParaRPr/>
          </a:p>
        </p:txBody>
      </p:sp>
      <p:sp>
        <p:nvSpPr>
          <p:cNvPr id="1773" name="Google Shape;1773;p53"/>
          <p:cNvSpPr txBox="1">
            <a:spLocks noGrp="1"/>
          </p:cNvSpPr>
          <p:nvPr>
            <p:ph type="title" idx="3"/>
          </p:nvPr>
        </p:nvSpPr>
        <p:spPr>
          <a:xfrm>
            <a:off x="6865013" y="2535675"/>
            <a:ext cx="15657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1774" name="Google Shape;1774;p53"/>
          <p:cNvSpPr txBox="1">
            <a:spLocks noGrp="1"/>
          </p:cNvSpPr>
          <p:nvPr>
            <p:ph type="subTitle" idx="1"/>
          </p:nvPr>
        </p:nvSpPr>
        <p:spPr>
          <a:xfrm>
            <a:off x="6865013" y="2892375"/>
            <a:ext cx="1565700" cy="80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1775" name="Google Shape;1775;p53"/>
          <p:cNvSpPr/>
          <p:nvPr/>
        </p:nvSpPr>
        <p:spPr>
          <a:xfrm>
            <a:off x="4770713" y="1809200"/>
            <a:ext cx="1865700" cy="186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3"/>
          <p:cNvSpPr/>
          <p:nvPr/>
        </p:nvSpPr>
        <p:spPr>
          <a:xfrm>
            <a:off x="4770713" y="1809200"/>
            <a:ext cx="1865700" cy="1865700"/>
          </a:xfrm>
          <a:prstGeom prst="pie">
            <a:avLst>
              <a:gd name="adj1" fmla="val 16200069"/>
              <a:gd name="adj2" fmla="val 1079843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77" name="Google Shape;1777;p53"/>
          <p:cNvCxnSpPr/>
          <p:nvPr/>
        </p:nvCxnSpPr>
        <p:spPr>
          <a:xfrm>
            <a:off x="6865013" y="2405747"/>
            <a:ext cx="511800" cy="0"/>
          </a:xfrm>
          <a:prstGeom prst="straightConnector1">
            <a:avLst/>
          </a:prstGeom>
          <a:noFill/>
          <a:ln w="19050" cap="flat" cmpd="sng">
            <a:solidFill>
              <a:schemeClr val="dk1"/>
            </a:solidFill>
            <a:prstDash val="solid"/>
            <a:round/>
            <a:headEnd type="none" w="med" len="med"/>
            <a:tailEnd type="none" w="med" len="med"/>
          </a:ln>
        </p:spPr>
      </p:cxnSp>
      <p:sp>
        <p:nvSpPr>
          <p:cNvPr id="1778" name="Google Shape;1778;p53"/>
          <p:cNvSpPr txBox="1">
            <a:spLocks noGrp="1"/>
          </p:cNvSpPr>
          <p:nvPr>
            <p:ph type="title" idx="4"/>
          </p:nvPr>
        </p:nvSpPr>
        <p:spPr>
          <a:xfrm>
            <a:off x="2807513" y="1787025"/>
            <a:ext cx="1565700" cy="5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25%</a:t>
            </a:r>
            <a:endParaRPr/>
          </a:p>
        </p:txBody>
      </p:sp>
      <p:sp>
        <p:nvSpPr>
          <p:cNvPr id="1779" name="Google Shape;1779;p53"/>
          <p:cNvSpPr txBox="1">
            <a:spLocks noGrp="1"/>
          </p:cNvSpPr>
          <p:nvPr>
            <p:ph type="title" idx="5"/>
          </p:nvPr>
        </p:nvSpPr>
        <p:spPr>
          <a:xfrm>
            <a:off x="2807513" y="2535675"/>
            <a:ext cx="15657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780" name="Google Shape;1780;p53"/>
          <p:cNvSpPr txBox="1">
            <a:spLocks noGrp="1"/>
          </p:cNvSpPr>
          <p:nvPr>
            <p:ph type="subTitle" idx="6"/>
          </p:nvPr>
        </p:nvSpPr>
        <p:spPr>
          <a:xfrm>
            <a:off x="2807513" y="2892375"/>
            <a:ext cx="1565700" cy="80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cxnSp>
        <p:nvCxnSpPr>
          <p:cNvPr id="1781" name="Google Shape;1781;p53"/>
          <p:cNvCxnSpPr/>
          <p:nvPr/>
        </p:nvCxnSpPr>
        <p:spPr>
          <a:xfrm>
            <a:off x="2807513" y="2405747"/>
            <a:ext cx="511800" cy="0"/>
          </a:xfrm>
          <a:prstGeom prst="straightConnector1">
            <a:avLst/>
          </a:prstGeom>
          <a:noFill/>
          <a:ln w="19050" cap="flat" cmpd="sng">
            <a:solidFill>
              <a:schemeClr val="dk1"/>
            </a:solidFill>
            <a:prstDash val="solid"/>
            <a:round/>
            <a:headEnd type="none" w="med" len="med"/>
            <a:tailEnd type="none" w="med" len="med"/>
          </a:ln>
        </p:spPr>
      </p:cxnSp>
      <p:sp>
        <p:nvSpPr>
          <p:cNvPr id="1782" name="Google Shape;1782;p53"/>
          <p:cNvSpPr/>
          <p:nvPr/>
        </p:nvSpPr>
        <p:spPr>
          <a:xfrm>
            <a:off x="713213" y="1809200"/>
            <a:ext cx="1865700" cy="186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3"/>
          <p:cNvSpPr/>
          <p:nvPr/>
        </p:nvSpPr>
        <p:spPr>
          <a:xfrm>
            <a:off x="713213" y="1809200"/>
            <a:ext cx="1865700" cy="1865700"/>
          </a:xfrm>
          <a:prstGeom prst="pie">
            <a:avLst>
              <a:gd name="adj1" fmla="val 16200069"/>
              <a:gd name="adj2" fmla="val 102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3"/>
          <p:cNvSpPr/>
          <p:nvPr/>
        </p:nvSpPr>
        <p:spPr>
          <a:xfrm>
            <a:off x="5689888" y="7222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5" name="Google Shape;1785;p53"/>
          <p:cNvGrpSpPr/>
          <p:nvPr/>
        </p:nvGrpSpPr>
        <p:grpSpPr>
          <a:xfrm>
            <a:off x="7325584" y="402073"/>
            <a:ext cx="1054919" cy="753073"/>
            <a:chOff x="5512119" y="4279700"/>
            <a:chExt cx="796225" cy="568400"/>
          </a:xfrm>
        </p:grpSpPr>
        <p:sp>
          <p:nvSpPr>
            <p:cNvPr id="1786" name="Google Shape;1786;p53"/>
            <p:cNvSpPr/>
            <p:nvPr/>
          </p:nvSpPr>
          <p:spPr>
            <a:xfrm>
              <a:off x="5512156" y="4279713"/>
              <a:ext cx="796150" cy="568375"/>
            </a:xfrm>
            <a:custGeom>
              <a:avLst/>
              <a:gdLst/>
              <a:ahLst/>
              <a:cxnLst/>
              <a:rect l="l" t="t" r="r" b="b"/>
              <a:pathLst>
                <a:path w="31846" h="22735" extrusionOk="0">
                  <a:moveTo>
                    <a:pt x="472" y="0"/>
                  </a:moveTo>
                  <a:cubicBezTo>
                    <a:pt x="413" y="0"/>
                    <a:pt x="347" y="20"/>
                    <a:pt x="271" y="67"/>
                  </a:cubicBezTo>
                  <a:cubicBezTo>
                    <a:pt x="0" y="235"/>
                    <a:pt x="147" y="483"/>
                    <a:pt x="266" y="695"/>
                  </a:cubicBezTo>
                  <a:cubicBezTo>
                    <a:pt x="2823" y="5250"/>
                    <a:pt x="5381" y="9806"/>
                    <a:pt x="7938" y="14361"/>
                  </a:cubicBezTo>
                  <a:lnTo>
                    <a:pt x="5248" y="18141"/>
                  </a:lnTo>
                  <a:cubicBezTo>
                    <a:pt x="5633" y="18104"/>
                    <a:pt x="5957" y="18010"/>
                    <a:pt x="6217" y="18010"/>
                  </a:cubicBezTo>
                  <a:cubicBezTo>
                    <a:pt x="6313" y="18010"/>
                    <a:pt x="6400" y="18023"/>
                    <a:pt x="6479" y="18056"/>
                  </a:cubicBezTo>
                  <a:cubicBezTo>
                    <a:pt x="6804" y="18195"/>
                    <a:pt x="6551" y="18729"/>
                    <a:pt x="6819" y="19111"/>
                  </a:cubicBezTo>
                  <a:lnTo>
                    <a:pt x="8907" y="16177"/>
                  </a:lnTo>
                  <a:cubicBezTo>
                    <a:pt x="9186" y="16468"/>
                    <a:pt x="9241" y="16801"/>
                    <a:pt x="9164" y="17193"/>
                  </a:cubicBezTo>
                  <a:cubicBezTo>
                    <a:pt x="8920" y="18471"/>
                    <a:pt x="10567" y="19891"/>
                    <a:pt x="11907" y="19891"/>
                  </a:cubicBezTo>
                  <a:cubicBezTo>
                    <a:pt x="12181" y="19891"/>
                    <a:pt x="12443" y="19831"/>
                    <a:pt x="12673" y="19698"/>
                  </a:cubicBezTo>
                  <a:cubicBezTo>
                    <a:pt x="12884" y="19576"/>
                    <a:pt x="13088" y="19533"/>
                    <a:pt x="13298" y="19533"/>
                  </a:cubicBezTo>
                  <a:cubicBezTo>
                    <a:pt x="13436" y="19533"/>
                    <a:pt x="13578" y="19551"/>
                    <a:pt x="13727" y="19578"/>
                  </a:cubicBezTo>
                  <a:cubicBezTo>
                    <a:pt x="18180" y="20382"/>
                    <a:pt x="22634" y="21180"/>
                    <a:pt x="27090" y="21971"/>
                  </a:cubicBezTo>
                  <a:cubicBezTo>
                    <a:pt x="28475" y="22219"/>
                    <a:pt x="29861" y="22466"/>
                    <a:pt x="31247" y="22712"/>
                  </a:cubicBezTo>
                  <a:cubicBezTo>
                    <a:pt x="31315" y="22725"/>
                    <a:pt x="31386" y="22735"/>
                    <a:pt x="31452" y="22735"/>
                  </a:cubicBezTo>
                  <a:cubicBezTo>
                    <a:pt x="31606" y="22735"/>
                    <a:pt x="31738" y="22683"/>
                    <a:pt x="31779" y="22493"/>
                  </a:cubicBezTo>
                  <a:cubicBezTo>
                    <a:pt x="31845" y="22192"/>
                    <a:pt x="31630" y="22085"/>
                    <a:pt x="31359" y="22042"/>
                  </a:cubicBezTo>
                  <a:cubicBezTo>
                    <a:pt x="31084" y="21998"/>
                    <a:pt x="30811" y="21926"/>
                    <a:pt x="30537" y="21865"/>
                  </a:cubicBezTo>
                  <a:lnTo>
                    <a:pt x="30303" y="21493"/>
                  </a:lnTo>
                  <a:cubicBezTo>
                    <a:pt x="29861" y="20490"/>
                    <a:pt x="29221" y="19806"/>
                    <a:pt x="28033" y="19638"/>
                  </a:cubicBezTo>
                  <a:cubicBezTo>
                    <a:pt x="26925" y="19479"/>
                    <a:pt x="25852" y="19097"/>
                    <a:pt x="24756" y="18834"/>
                  </a:cubicBezTo>
                  <a:cubicBezTo>
                    <a:pt x="21279" y="18006"/>
                    <a:pt x="17803" y="17167"/>
                    <a:pt x="14223" y="16900"/>
                  </a:cubicBezTo>
                  <a:cubicBezTo>
                    <a:pt x="14213" y="16900"/>
                    <a:pt x="14203" y="16899"/>
                    <a:pt x="14193" y="16899"/>
                  </a:cubicBezTo>
                  <a:cubicBezTo>
                    <a:pt x="14144" y="16899"/>
                    <a:pt x="14092" y="16906"/>
                    <a:pt x="14038" y="16906"/>
                  </a:cubicBezTo>
                  <a:cubicBezTo>
                    <a:pt x="13939" y="16906"/>
                    <a:pt x="13834" y="16885"/>
                    <a:pt x="13727" y="16765"/>
                  </a:cubicBezTo>
                  <a:cubicBezTo>
                    <a:pt x="14130" y="16734"/>
                    <a:pt x="14528" y="16720"/>
                    <a:pt x="14921" y="16720"/>
                  </a:cubicBezTo>
                  <a:cubicBezTo>
                    <a:pt x="16151" y="16720"/>
                    <a:pt x="17338" y="16857"/>
                    <a:pt x="18523" y="17042"/>
                  </a:cubicBezTo>
                  <a:cubicBezTo>
                    <a:pt x="22018" y="17587"/>
                    <a:pt x="25442" y="18437"/>
                    <a:pt x="28827" y="19456"/>
                  </a:cubicBezTo>
                  <a:cubicBezTo>
                    <a:pt x="28929" y="19487"/>
                    <a:pt x="29061" y="19569"/>
                    <a:pt x="29174" y="19569"/>
                  </a:cubicBezTo>
                  <a:cubicBezTo>
                    <a:pt x="29257" y="19569"/>
                    <a:pt x="29329" y="19525"/>
                    <a:pt x="29372" y="19387"/>
                  </a:cubicBezTo>
                  <a:cubicBezTo>
                    <a:pt x="29450" y="19141"/>
                    <a:pt x="29183" y="19150"/>
                    <a:pt x="29032" y="19105"/>
                  </a:cubicBezTo>
                  <a:cubicBezTo>
                    <a:pt x="24746" y="17847"/>
                    <a:pt x="20439" y="16697"/>
                    <a:pt x="15965" y="16329"/>
                  </a:cubicBezTo>
                  <a:cubicBezTo>
                    <a:pt x="15958" y="16328"/>
                    <a:pt x="15951" y="16328"/>
                    <a:pt x="15944" y="16328"/>
                  </a:cubicBezTo>
                  <a:cubicBezTo>
                    <a:pt x="15901" y="16328"/>
                    <a:pt x="15850" y="16338"/>
                    <a:pt x="15801" y="16338"/>
                  </a:cubicBezTo>
                  <a:cubicBezTo>
                    <a:pt x="15718" y="16338"/>
                    <a:pt x="15638" y="16310"/>
                    <a:pt x="15605" y="16160"/>
                  </a:cubicBezTo>
                  <a:cubicBezTo>
                    <a:pt x="15809" y="16136"/>
                    <a:pt x="15999" y="16105"/>
                    <a:pt x="16191" y="16089"/>
                  </a:cubicBezTo>
                  <a:cubicBezTo>
                    <a:pt x="16961" y="16023"/>
                    <a:pt x="17729" y="15994"/>
                    <a:pt x="18496" y="15994"/>
                  </a:cubicBezTo>
                  <a:cubicBezTo>
                    <a:pt x="20696" y="15994"/>
                    <a:pt x="22883" y="16235"/>
                    <a:pt x="25065" y="16543"/>
                  </a:cubicBezTo>
                  <a:cubicBezTo>
                    <a:pt x="26374" y="16727"/>
                    <a:pt x="27671" y="16981"/>
                    <a:pt x="28974" y="17196"/>
                  </a:cubicBezTo>
                  <a:cubicBezTo>
                    <a:pt x="29047" y="17209"/>
                    <a:pt x="29136" y="17242"/>
                    <a:pt x="29213" y="17242"/>
                  </a:cubicBezTo>
                  <a:cubicBezTo>
                    <a:pt x="29296" y="17242"/>
                    <a:pt x="29365" y="17204"/>
                    <a:pt x="29387" y="17059"/>
                  </a:cubicBezTo>
                  <a:cubicBezTo>
                    <a:pt x="29420" y="16840"/>
                    <a:pt x="29212" y="16853"/>
                    <a:pt x="29078" y="16807"/>
                  </a:cubicBezTo>
                  <a:cubicBezTo>
                    <a:pt x="29017" y="16786"/>
                    <a:pt x="28951" y="16784"/>
                    <a:pt x="28887" y="16771"/>
                  </a:cubicBezTo>
                  <a:cubicBezTo>
                    <a:pt x="25432" y="16107"/>
                    <a:pt x="21962" y="15590"/>
                    <a:pt x="18435" y="15590"/>
                  </a:cubicBezTo>
                  <a:cubicBezTo>
                    <a:pt x="18372" y="15590"/>
                    <a:pt x="18310" y="15590"/>
                    <a:pt x="18247" y="15590"/>
                  </a:cubicBezTo>
                  <a:cubicBezTo>
                    <a:pt x="17462" y="15595"/>
                    <a:pt x="16677" y="15636"/>
                    <a:pt x="15893" y="15662"/>
                  </a:cubicBezTo>
                  <a:cubicBezTo>
                    <a:pt x="16043" y="15538"/>
                    <a:pt x="16201" y="15488"/>
                    <a:pt x="16363" y="15457"/>
                  </a:cubicBezTo>
                  <a:cubicBezTo>
                    <a:pt x="18582" y="15031"/>
                    <a:pt x="20826" y="14896"/>
                    <a:pt x="23076" y="14896"/>
                  </a:cubicBezTo>
                  <a:cubicBezTo>
                    <a:pt x="23362" y="14896"/>
                    <a:pt x="23649" y="14898"/>
                    <a:pt x="23935" y="14902"/>
                  </a:cubicBezTo>
                  <a:cubicBezTo>
                    <a:pt x="25517" y="14925"/>
                    <a:pt x="27097" y="15029"/>
                    <a:pt x="28677" y="15084"/>
                  </a:cubicBezTo>
                  <a:cubicBezTo>
                    <a:pt x="28748" y="15087"/>
                    <a:pt x="28840" y="15119"/>
                    <a:pt x="28921" y="15119"/>
                  </a:cubicBezTo>
                  <a:cubicBezTo>
                    <a:pt x="29004" y="15119"/>
                    <a:pt x="29075" y="15084"/>
                    <a:pt x="29098" y="14945"/>
                  </a:cubicBezTo>
                  <a:cubicBezTo>
                    <a:pt x="29132" y="14722"/>
                    <a:pt x="29026" y="14688"/>
                    <a:pt x="28902" y="14688"/>
                  </a:cubicBezTo>
                  <a:cubicBezTo>
                    <a:pt x="28849" y="14688"/>
                    <a:pt x="28793" y="14695"/>
                    <a:pt x="28743" y="14695"/>
                  </a:cubicBezTo>
                  <a:cubicBezTo>
                    <a:pt x="28729" y="14695"/>
                    <a:pt x="28715" y="14694"/>
                    <a:pt x="28701" y="14693"/>
                  </a:cubicBezTo>
                  <a:cubicBezTo>
                    <a:pt x="28335" y="14649"/>
                    <a:pt x="27967" y="14625"/>
                    <a:pt x="27599" y="14606"/>
                  </a:cubicBezTo>
                  <a:cubicBezTo>
                    <a:pt x="26141" y="14531"/>
                    <a:pt x="24684" y="14475"/>
                    <a:pt x="23229" y="14475"/>
                  </a:cubicBezTo>
                  <a:cubicBezTo>
                    <a:pt x="20790" y="14475"/>
                    <a:pt x="18358" y="14633"/>
                    <a:pt x="15942" y="15126"/>
                  </a:cubicBezTo>
                  <a:cubicBezTo>
                    <a:pt x="15219" y="15273"/>
                    <a:pt x="14512" y="15504"/>
                    <a:pt x="13653" y="15735"/>
                  </a:cubicBezTo>
                  <a:cubicBezTo>
                    <a:pt x="14895" y="14726"/>
                    <a:pt x="16087" y="13911"/>
                    <a:pt x="17328" y="13159"/>
                  </a:cubicBezTo>
                  <a:cubicBezTo>
                    <a:pt x="20188" y="11427"/>
                    <a:pt x="23192" y="9983"/>
                    <a:pt x="26261" y="8669"/>
                  </a:cubicBezTo>
                  <a:cubicBezTo>
                    <a:pt x="26437" y="8593"/>
                    <a:pt x="26772" y="8570"/>
                    <a:pt x="26638" y="8264"/>
                  </a:cubicBezTo>
                  <a:cubicBezTo>
                    <a:pt x="26596" y="8170"/>
                    <a:pt x="26540" y="8137"/>
                    <a:pt x="26478" y="8137"/>
                  </a:cubicBezTo>
                  <a:cubicBezTo>
                    <a:pt x="26367" y="8137"/>
                    <a:pt x="26238" y="8242"/>
                    <a:pt x="26137" y="8283"/>
                  </a:cubicBezTo>
                  <a:cubicBezTo>
                    <a:pt x="24391" y="8995"/>
                    <a:pt x="22683" y="9793"/>
                    <a:pt x="21002" y="10645"/>
                  </a:cubicBezTo>
                  <a:cubicBezTo>
                    <a:pt x="18100" y="12123"/>
                    <a:pt x="15285" y="13739"/>
                    <a:pt x="12748" y="15974"/>
                  </a:cubicBezTo>
                  <a:cubicBezTo>
                    <a:pt x="13014" y="15124"/>
                    <a:pt x="13285" y="14394"/>
                    <a:pt x="13467" y="13644"/>
                  </a:cubicBezTo>
                  <a:cubicBezTo>
                    <a:pt x="14463" y="9534"/>
                    <a:pt x="14491" y="5360"/>
                    <a:pt x="14249" y="1171"/>
                  </a:cubicBezTo>
                  <a:cubicBezTo>
                    <a:pt x="14233" y="911"/>
                    <a:pt x="14212" y="653"/>
                    <a:pt x="14188" y="393"/>
                  </a:cubicBezTo>
                  <a:cubicBezTo>
                    <a:pt x="14180" y="287"/>
                    <a:pt x="14174" y="162"/>
                    <a:pt x="14029" y="162"/>
                  </a:cubicBezTo>
                  <a:cubicBezTo>
                    <a:pt x="14028" y="162"/>
                    <a:pt x="14028" y="162"/>
                    <a:pt x="14027" y="162"/>
                  </a:cubicBezTo>
                  <a:cubicBezTo>
                    <a:pt x="13880" y="164"/>
                    <a:pt x="13776" y="235"/>
                    <a:pt x="13783" y="401"/>
                  </a:cubicBezTo>
                  <a:cubicBezTo>
                    <a:pt x="13789" y="530"/>
                    <a:pt x="13803" y="660"/>
                    <a:pt x="13812" y="789"/>
                  </a:cubicBezTo>
                  <a:cubicBezTo>
                    <a:pt x="14031" y="4214"/>
                    <a:pt x="14030" y="7632"/>
                    <a:pt x="13548" y="11038"/>
                  </a:cubicBezTo>
                  <a:cubicBezTo>
                    <a:pt x="13494" y="11423"/>
                    <a:pt x="13424" y="11807"/>
                    <a:pt x="13353" y="12191"/>
                  </a:cubicBezTo>
                  <a:cubicBezTo>
                    <a:pt x="13288" y="12547"/>
                    <a:pt x="13214" y="12902"/>
                    <a:pt x="13144" y="13258"/>
                  </a:cubicBezTo>
                  <a:cubicBezTo>
                    <a:pt x="13318" y="8995"/>
                    <a:pt x="12884" y="4799"/>
                    <a:pt x="12204" y="621"/>
                  </a:cubicBezTo>
                  <a:cubicBezTo>
                    <a:pt x="12172" y="423"/>
                    <a:pt x="12274" y="33"/>
                    <a:pt x="11968" y="33"/>
                  </a:cubicBezTo>
                  <a:cubicBezTo>
                    <a:pt x="11947" y="33"/>
                    <a:pt x="11925" y="35"/>
                    <a:pt x="11900" y="38"/>
                  </a:cubicBezTo>
                  <a:cubicBezTo>
                    <a:pt x="11557" y="89"/>
                    <a:pt x="11793" y="438"/>
                    <a:pt x="11816" y="637"/>
                  </a:cubicBezTo>
                  <a:cubicBezTo>
                    <a:pt x="11991" y="2079"/>
                    <a:pt x="12226" y="3513"/>
                    <a:pt x="12372" y="4957"/>
                  </a:cubicBezTo>
                  <a:cubicBezTo>
                    <a:pt x="12698" y="8172"/>
                    <a:pt x="12943" y="11393"/>
                    <a:pt x="12424" y="14613"/>
                  </a:cubicBezTo>
                  <a:cubicBezTo>
                    <a:pt x="12352" y="15059"/>
                    <a:pt x="12307" y="15522"/>
                    <a:pt x="12015" y="15968"/>
                  </a:cubicBezTo>
                  <a:cubicBezTo>
                    <a:pt x="11803" y="15036"/>
                    <a:pt x="11639" y="14165"/>
                    <a:pt x="11405" y="13312"/>
                  </a:cubicBezTo>
                  <a:cubicBezTo>
                    <a:pt x="10239" y="9075"/>
                    <a:pt x="8499" y="5060"/>
                    <a:pt x="6681" y="1076"/>
                  </a:cubicBezTo>
                  <a:cubicBezTo>
                    <a:pt x="6609" y="922"/>
                    <a:pt x="6596" y="599"/>
                    <a:pt x="6392" y="599"/>
                  </a:cubicBezTo>
                  <a:cubicBezTo>
                    <a:pt x="6357" y="599"/>
                    <a:pt x="6316" y="608"/>
                    <a:pt x="6268" y="630"/>
                  </a:cubicBezTo>
                  <a:cubicBezTo>
                    <a:pt x="5958" y="771"/>
                    <a:pt x="6260" y="1043"/>
                    <a:pt x="6323" y="1245"/>
                  </a:cubicBezTo>
                  <a:cubicBezTo>
                    <a:pt x="6394" y="1471"/>
                    <a:pt x="6516" y="1680"/>
                    <a:pt x="6615" y="1897"/>
                  </a:cubicBezTo>
                  <a:cubicBezTo>
                    <a:pt x="8115" y="5239"/>
                    <a:pt x="9538" y="8614"/>
                    <a:pt x="10633" y="12114"/>
                  </a:cubicBezTo>
                  <a:cubicBezTo>
                    <a:pt x="10919" y="13028"/>
                    <a:pt x="11194" y="13948"/>
                    <a:pt x="11235" y="14931"/>
                  </a:cubicBezTo>
                  <a:cubicBezTo>
                    <a:pt x="11054" y="14501"/>
                    <a:pt x="10874" y="14072"/>
                    <a:pt x="10694" y="13644"/>
                  </a:cubicBezTo>
                  <a:cubicBezTo>
                    <a:pt x="10483" y="12961"/>
                    <a:pt x="10236" y="12295"/>
                    <a:pt x="9821" y="11704"/>
                  </a:cubicBezTo>
                  <a:cubicBezTo>
                    <a:pt x="8190" y="8194"/>
                    <a:pt x="6081" y="4980"/>
                    <a:pt x="3742" y="1910"/>
                  </a:cubicBezTo>
                  <a:cubicBezTo>
                    <a:pt x="3636" y="1770"/>
                    <a:pt x="3532" y="1646"/>
                    <a:pt x="3342" y="1604"/>
                  </a:cubicBezTo>
                  <a:cubicBezTo>
                    <a:pt x="2668" y="1460"/>
                    <a:pt x="1997" y="1299"/>
                    <a:pt x="1325" y="1147"/>
                  </a:cubicBezTo>
                  <a:cubicBezTo>
                    <a:pt x="1170" y="888"/>
                    <a:pt x="1009" y="633"/>
                    <a:pt x="864" y="369"/>
                  </a:cubicBezTo>
                  <a:cubicBezTo>
                    <a:pt x="764" y="185"/>
                    <a:pt x="651" y="0"/>
                    <a:pt x="472"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7" name="Google Shape;1787;p53"/>
            <p:cNvGrpSpPr/>
            <p:nvPr/>
          </p:nvGrpSpPr>
          <p:grpSpPr>
            <a:xfrm>
              <a:off x="5512119" y="4279700"/>
              <a:ext cx="796225" cy="568400"/>
              <a:chOff x="5080800" y="4699375"/>
              <a:chExt cx="796225" cy="568400"/>
            </a:xfrm>
          </p:grpSpPr>
          <p:sp>
            <p:nvSpPr>
              <p:cNvPr id="1788" name="Google Shape;1788;p53"/>
              <p:cNvSpPr/>
              <p:nvPr/>
            </p:nvSpPr>
            <p:spPr>
              <a:xfrm>
                <a:off x="5080800" y="4699375"/>
                <a:ext cx="796225" cy="568400"/>
              </a:xfrm>
              <a:custGeom>
                <a:avLst/>
                <a:gdLst/>
                <a:ahLst/>
                <a:cxnLst/>
                <a:rect l="l" t="t" r="r" b="b"/>
                <a:pathLst>
                  <a:path w="31849" h="22736" extrusionOk="0">
                    <a:moveTo>
                      <a:pt x="473" y="0"/>
                    </a:moveTo>
                    <a:cubicBezTo>
                      <a:pt x="414" y="0"/>
                      <a:pt x="348" y="20"/>
                      <a:pt x="272" y="67"/>
                    </a:cubicBezTo>
                    <a:cubicBezTo>
                      <a:pt x="1" y="234"/>
                      <a:pt x="149" y="484"/>
                      <a:pt x="268" y="695"/>
                    </a:cubicBezTo>
                    <a:cubicBezTo>
                      <a:pt x="2825" y="5251"/>
                      <a:pt x="5383" y="9807"/>
                      <a:pt x="7940" y="14362"/>
                    </a:cubicBezTo>
                    <a:cubicBezTo>
                      <a:pt x="8012" y="15101"/>
                      <a:pt x="8296" y="15727"/>
                      <a:pt x="8909" y="16179"/>
                    </a:cubicBezTo>
                    <a:cubicBezTo>
                      <a:pt x="9188" y="16469"/>
                      <a:pt x="9241" y="16802"/>
                      <a:pt x="9166" y="17195"/>
                    </a:cubicBezTo>
                    <a:cubicBezTo>
                      <a:pt x="8921" y="18471"/>
                      <a:pt x="10569" y="19892"/>
                      <a:pt x="11908" y="19892"/>
                    </a:cubicBezTo>
                    <a:cubicBezTo>
                      <a:pt x="12183" y="19892"/>
                      <a:pt x="12444" y="19833"/>
                      <a:pt x="12674" y="19699"/>
                    </a:cubicBezTo>
                    <a:cubicBezTo>
                      <a:pt x="12887" y="19577"/>
                      <a:pt x="13091" y="19534"/>
                      <a:pt x="13302" y="19534"/>
                    </a:cubicBezTo>
                    <a:cubicBezTo>
                      <a:pt x="13440" y="19534"/>
                      <a:pt x="13581" y="19552"/>
                      <a:pt x="13729" y="19578"/>
                    </a:cubicBezTo>
                    <a:cubicBezTo>
                      <a:pt x="18183" y="20379"/>
                      <a:pt x="22637" y="21177"/>
                      <a:pt x="27092" y="21972"/>
                    </a:cubicBezTo>
                    <a:cubicBezTo>
                      <a:pt x="28477" y="22219"/>
                      <a:pt x="29863" y="22467"/>
                      <a:pt x="31249" y="22714"/>
                    </a:cubicBezTo>
                    <a:cubicBezTo>
                      <a:pt x="31316" y="22726"/>
                      <a:pt x="31386" y="22735"/>
                      <a:pt x="31452" y="22735"/>
                    </a:cubicBezTo>
                    <a:cubicBezTo>
                      <a:pt x="31606" y="22735"/>
                      <a:pt x="31740" y="22684"/>
                      <a:pt x="31781" y="22494"/>
                    </a:cubicBezTo>
                    <a:cubicBezTo>
                      <a:pt x="31849" y="22193"/>
                      <a:pt x="31632" y="22086"/>
                      <a:pt x="31363" y="22043"/>
                    </a:cubicBezTo>
                    <a:cubicBezTo>
                      <a:pt x="31086" y="21999"/>
                      <a:pt x="30813" y="21927"/>
                      <a:pt x="30539" y="21867"/>
                    </a:cubicBezTo>
                    <a:cubicBezTo>
                      <a:pt x="30341" y="21718"/>
                      <a:pt x="30106" y="21686"/>
                      <a:pt x="29872" y="21645"/>
                    </a:cubicBezTo>
                    <a:cubicBezTo>
                      <a:pt x="28194" y="21344"/>
                      <a:pt x="26516" y="21040"/>
                      <a:pt x="24839" y="20733"/>
                    </a:cubicBezTo>
                    <a:cubicBezTo>
                      <a:pt x="21825" y="20184"/>
                      <a:pt x="18809" y="19639"/>
                      <a:pt x="15795" y="19093"/>
                    </a:cubicBezTo>
                    <a:cubicBezTo>
                      <a:pt x="14888" y="18929"/>
                      <a:pt x="13993" y="18650"/>
                      <a:pt x="13061" y="18650"/>
                    </a:cubicBezTo>
                    <a:cubicBezTo>
                      <a:pt x="12952" y="18650"/>
                      <a:pt x="12842" y="18654"/>
                      <a:pt x="12732" y="18662"/>
                    </a:cubicBezTo>
                    <a:cubicBezTo>
                      <a:pt x="12426" y="18870"/>
                      <a:pt x="12135" y="18967"/>
                      <a:pt x="11850" y="18967"/>
                    </a:cubicBezTo>
                    <a:cubicBezTo>
                      <a:pt x="11478" y="18967"/>
                      <a:pt x="11116" y="18802"/>
                      <a:pt x="10746" y="18505"/>
                    </a:cubicBezTo>
                    <a:cubicBezTo>
                      <a:pt x="10269" y="18122"/>
                      <a:pt x="9968" y="17724"/>
                      <a:pt x="10081" y="17094"/>
                    </a:cubicBezTo>
                    <a:cubicBezTo>
                      <a:pt x="10111" y="16945"/>
                      <a:pt x="10082" y="16789"/>
                      <a:pt x="9999" y="16662"/>
                    </a:cubicBezTo>
                    <a:cubicBezTo>
                      <a:pt x="9634" y="16010"/>
                      <a:pt x="9269" y="15356"/>
                      <a:pt x="8905" y="14704"/>
                    </a:cubicBezTo>
                    <a:lnTo>
                      <a:pt x="8905" y="14703"/>
                    </a:lnTo>
                    <a:cubicBezTo>
                      <a:pt x="8944" y="14402"/>
                      <a:pt x="8781" y="14166"/>
                      <a:pt x="8658" y="13913"/>
                    </a:cubicBezTo>
                    <a:cubicBezTo>
                      <a:pt x="8422" y="13429"/>
                      <a:pt x="8061" y="13013"/>
                      <a:pt x="7873" y="12501"/>
                    </a:cubicBezTo>
                    <a:cubicBezTo>
                      <a:pt x="5895" y="8883"/>
                      <a:pt x="3848" y="5305"/>
                      <a:pt x="1843" y="1702"/>
                    </a:cubicBezTo>
                    <a:cubicBezTo>
                      <a:pt x="1716" y="1472"/>
                      <a:pt x="1571" y="1265"/>
                      <a:pt x="1325" y="1146"/>
                    </a:cubicBezTo>
                    <a:cubicBezTo>
                      <a:pt x="1172" y="888"/>
                      <a:pt x="1009" y="633"/>
                      <a:pt x="865" y="369"/>
                    </a:cubicBezTo>
                    <a:cubicBezTo>
                      <a:pt x="765" y="185"/>
                      <a:pt x="65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3"/>
              <p:cNvSpPr/>
              <p:nvPr/>
            </p:nvSpPr>
            <p:spPr>
              <a:xfrm>
                <a:off x="5212000" y="5058375"/>
                <a:ext cx="91500" cy="118775"/>
              </a:xfrm>
              <a:custGeom>
                <a:avLst/>
                <a:gdLst/>
                <a:ahLst/>
                <a:cxnLst/>
                <a:rect l="l" t="t" r="r" b="b"/>
                <a:pathLst>
                  <a:path w="3660" h="4751" extrusionOk="0">
                    <a:moveTo>
                      <a:pt x="2692" y="1"/>
                    </a:moveTo>
                    <a:lnTo>
                      <a:pt x="1" y="3781"/>
                    </a:lnTo>
                    <a:cubicBezTo>
                      <a:pt x="387" y="3744"/>
                      <a:pt x="710" y="3650"/>
                      <a:pt x="971" y="3650"/>
                    </a:cubicBezTo>
                    <a:cubicBezTo>
                      <a:pt x="1067" y="3650"/>
                      <a:pt x="1154" y="3663"/>
                      <a:pt x="1233" y="3696"/>
                    </a:cubicBezTo>
                    <a:cubicBezTo>
                      <a:pt x="1556" y="3835"/>
                      <a:pt x="1304" y="4368"/>
                      <a:pt x="1573" y="4751"/>
                    </a:cubicBezTo>
                    <a:lnTo>
                      <a:pt x="3660" y="1817"/>
                    </a:lnTo>
                    <a:cubicBezTo>
                      <a:pt x="3338" y="1211"/>
                      <a:pt x="3015" y="607"/>
                      <a:pt x="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3"/>
              <p:cNvSpPr/>
              <p:nvPr/>
            </p:nvSpPr>
            <p:spPr>
              <a:xfrm>
                <a:off x="5113925" y="4728025"/>
                <a:ext cx="212450" cy="288550"/>
              </a:xfrm>
              <a:custGeom>
                <a:avLst/>
                <a:gdLst/>
                <a:ahLst/>
                <a:cxnLst/>
                <a:rect l="l" t="t" r="r" b="b"/>
                <a:pathLst>
                  <a:path w="8498" h="11542" extrusionOk="0">
                    <a:moveTo>
                      <a:pt x="0" y="0"/>
                    </a:moveTo>
                    <a:lnTo>
                      <a:pt x="0" y="0"/>
                    </a:lnTo>
                    <a:cubicBezTo>
                      <a:pt x="2150" y="3846"/>
                      <a:pt x="4299" y="7691"/>
                      <a:pt x="6447" y="11537"/>
                    </a:cubicBezTo>
                    <a:cubicBezTo>
                      <a:pt x="6499" y="11540"/>
                      <a:pt x="6551" y="11542"/>
                      <a:pt x="6601" y="11542"/>
                    </a:cubicBezTo>
                    <a:cubicBezTo>
                      <a:pt x="7389" y="11542"/>
                      <a:pt x="7980" y="11127"/>
                      <a:pt x="8498" y="10560"/>
                    </a:cubicBezTo>
                    <a:cubicBezTo>
                      <a:pt x="6867" y="7048"/>
                      <a:pt x="4758" y="3834"/>
                      <a:pt x="2419" y="764"/>
                    </a:cubicBezTo>
                    <a:cubicBezTo>
                      <a:pt x="2313" y="625"/>
                      <a:pt x="2209" y="500"/>
                      <a:pt x="2019" y="459"/>
                    </a:cubicBezTo>
                    <a:cubicBezTo>
                      <a:pt x="1345" y="313"/>
                      <a:pt x="673" y="155"/>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3"/>
              <p:cNvSpPr/>
              <p:nvPr/>
            </p:nvSpPr>
            <p:spPr>
              <a:xfrm>
                <a:off x="5229775" y="4700175"/>
                <a:ext cx="614500" cy="545875"/>
              </a:xfrm>
              <a:custGeom>
                <a:avLst/>
                <a:gdLst/>
                <a:ahLst/>
                <a:cxnLst/>
                <a:rect l="l" t="t" r="r" b="b"/>
                <a:pathLst>
                  <a:path w="24580" h="21835" extrusionOk="0">
                    <a:moveTo>
                      <a:pt x="6009" y="1"/>
                    </a:moveTo>
                    <a:cubicBezTo>
                      <a:pt x="5989" y="1"/>
                      <a:pt x="5967" y="3"/>
                      <a:pt x="5943" y="6"/>
                    </a:cubicBezTo>
                    <a:cubicBezTo>
                      <a:pt x="5600" y="58"/>
                      <a:pt x="5836" y="407"/>
                      <a:pt x="5859" y="606"/>
                    </a:cubicBezTo>
                    <a:cubicBezTo>
                      <a:pt x="6034" y="2048"/>
                      <a:pt x="6269" y="3482"/>
                      <a:pt x="6415" y="4927"/>
                    </a:cubicBezTo>
                    <a:cubicBezTo>
                      <a:pt x="6741" y="8141"/>
                      <a:pt x="6986" y="11361"/>
                      <a:pt x="6467" y="14583"/>
                    </a:cubicBezTo>
                    <a:cubicBezTo>
                      <a:pt x="6395" y="15028"/>
                      <a:pt x="6350" y="15490"/>
                      <a:pt x="6058" y="15938"/>
                    </a:cubicBezTo>
                    <a:cubicBezTo>
                      <a:pt x="5846" y="15004"/>
                      <a:pt x="5682" y="14134"/>
                      <a:pt x="5448" y="13281"/>
                    </a:cubicBezTo>
                    <a:cubicBezTo>
                      <a:pt x="4282" y="9045"/>
                      <a:pt x="2542" y="5029"/>
                      <a:pt x="724" y="1045"/>
                    </a:cubicBezTo>
                    <a:cubicBezTo>
                      <a:pt x="652" y="891"/>
                      <a:pt x="639" y="568"/>
                      <a:pt x="435" y="568"/>
                    </a:cubicBezTo>
                    <a:cubicBezTo>
                      <a:pt x="400" y="568"/>
                      <a:pt x="359" y="578"/>
                      <a:pt x="311" y="599"/>
                    </a:cubicBezTo>
                    <a:cubicBezTo>
                      <a:pt x="1" y="741"/>
                      <a:pt x="303" y="1012"/>
                      <a:pt x="366" y="1214"/>
                    </a:cubicBezTo>
                    <a:cubicBezTo>
                      <a:pt x="437" y="1440"/>
                      <a:pt x="559" y="1650"/>
                      <a:pt x="658" y="1866"/>
                    </a:cubicBezTo>
                    <a:cubicBezTo>
                      <a:pt x="2158" y="5208"/>
                      <a:pt x="3581" y="8581"/>
                      <a:pt x="4676" y="12083"/>
                    </a:cubicBezTo>
                    <a:cubicBezTo>
                      <a:pt x="4962" y="12997"/>
                      <a:pt x="5237" y="13916"/>
                      <a:pt x="5278" y="14899"/>
                    </a:cubicBezTo>
                    <a:cubicBezTo>
                      <a:pt x="5097" y="14470"/>
                      <a:pt x="4917" y="14042"/>
                      <a:pt x="4737" y="13613"/>
                    </a:cubicBezTo>
                    <a:cubicBezTo>
                      <a:pt x="3973" y="13720"/>
                      <a:pt x="3300" y="13981"/>
                      <a:pt x="2894" y="14695"/>
                    </a:cubicBezTo>
                    <a:cubicBezTo>
                      <a:pt x="3060" y="15496"/>
                      <a:pt x="3455" y="16174"/>
                      <a:pt x="3998" y="16774"/>
                    </a:cubicBezTo>
                    <a:cubicBezTo>
                      <a:pt x="4877" y="17239"/>
                      <a:pt x="5778" y="17666"/>
                      <a:pt x="6484" y="18396"/>
                    </a:cubicBezTo>
                    <a:cubicBezTo>
                      <a:pt x="6517" y="18415"/>
                      <a:pt x="6552" y="18432"/>
                      <a:pt x="6588" y="18445"/>
                    </a:cubicBezTo>
                    <a:cubicBezTo>
                      <a:pt x="6591" y="18591"/>
                      <a:pt x="6742" y="18657"/>
                      <a:pt x="6872" y="18734"/>
                    </a:cubicBezTo>
                    <a:cubicBezTo>
                      <a:pt x="10153" y="19313"/>
                      <a:pt x="13436" y="19891"/>
                      <a:pt x="16717" y="20470"/>
                    </a:cubicBezTo>
                    <a:cubicBezTo>
                      <a:pt x="19338" y="20929"/>
                      <a:pt x="21958" y="21385"/>
                      <a:pt x="24580" y="21835"/>
                    </a:cubicBezTo>
                    <a:cubicBezTo>
                      <a:pt x="24502" y="21711"/>
                      <a:pt x="24424" y="21587"/>
                      <a:pt x="24346" y="21462"/>
                    </a:cubicBezTo>
                    <a:cubicBezTo>
                      <a:pt x="23904" y="20460"/>
                      <a:pt x="23264" y="19776"/>
                      <a:pt x="22076" y="19605"/>
                    </a:cubicBezTo>
                    <a:cubicBezTo>
                      <a:pt x="20968" y="19448"/>
                      <a:pt x="19895" y="19064"/>
                      <a:pt x="18799" y="18803"/>
                    </a:cubicBezTo>
                    <a:cubicBezTo>
                      <a:pt x="15322" y="17975"/>
                      <a:pt x="11846" y="17137"/>
                      <a:pt x="8266" y="16870"/>
                    </a:cubicBezTo>
                    <a:cubicBezTo>
                      <a:pt x="8256" y="16869"/>
                      <a:pt x="8246" y="16869"/>
                      <a:pt x="8236" y="16869"/>
                    </a:cubicBezTo>
                    <a:cubicBezTo>
                      <a:pt x="8187" y="16869"/>
                      <a:pt x="8135" y="16875"/>
                      <a:pt x="8081" y="16875"/>
                    </a:cubicBezTo>
                    <a:cubicBezTo>
                      <a:pt x="7982" y="16875"/>
                      <a:pt x="7877" y="16854"/>
                      <a:pt x="7770" y="16734"/>
                    </a:cubicBezTo>
                    <a:cubicBezTo>
                      <a:pt x="8173" y="16703"/>
                      <a:pt x="8571" y="16689"/>
                      <a:pt x="8964" y="16689"/>
                    </a:cubicBezTo>
                    <a:cubicBezTo>
                      <a:pt x="10194" y="16689"/>
                      <a:pt x="11381" y="16826"/>
                      <a:pt x="12566" y="17011"/>
                    </a:cubicBezTo>
                    <a:cubicBezTo>
                      <a:pt x="16061" y="17555"/>
                      <a:pt x="19485" y="18406"/>
                      <a:pt x="22870" y="19425"/>
                    </a:cubicBezTo>
                    <a:cubicBezTo>
                      <a:pt x="22972" y="19457"/>
                      <a:pt x="23104" y="19538"/>
                      <a:pt x="23217" y="19538"/>
                    </a:cubicBezTo>
                    <a:cubicBezTo>
                      <a:pt x="23300" y="19538"/>
                      <a:pt x="23372" y="19494"/>
                      <a:pt x="23415" y="19356"/>
                    </a:cubicBezTo>
                    <a:cubicBezTo>
                      <a:pt x="23493" y="19109"/>
                      <a:pt x="23226" y="19119"/>
                      <a:pt x="23075" y="19074"/>
                    </a:cubicBezTo>
                    <a:cubicBezTo>
                      <a:pt x="18789" y="17816"/>
                      <a:pt x="14482" y="16666"/>
                      <a:pt x="10008" y="16297"/>
                    </a:cubicBezTo>
                    <a:cubicBezTo>
                      <a:pt x="10002" y="16296"/>
                      <a:pt x="9996" y="16296"/>
                      <a:pt x="9990" y="16296"/>
                    </a:cubicBezTo>
                    <a:cubicBezTo>
                      <a:pt x="9946" y="16296"/>
                      <a:pt x="9895" y="16306"/>
                      <a:pt x="9845" y="16306"/>
                    </a:cubicBezTo>
                    <a:cubicBezTo>
                      <a:pt x="9761" y="16306"/>
                      <a:pt x="9681" y="16278"/>
                      <a:pt x="9648" y="16128"/>
                    </a:cubicBezTo>
                    <a:cubicBezTo>
                      <a:pt x="9852" y="16103"/>
                      <a:pt x="10042" y="16075"/>
                      <a:pt x="10234" y="16057"/>
                    </a:cubicBezTo>
                    <a:cubicBezTo>
                      <a:pt x="11004" y="15991"/>
                      <a:pt x="11772" y="15962"/>
                      <a:pt x="12538" y="15962"/>
                    </a:cubicBezTo>
                    <a:cubicBezTo>
                      <a:pt x="14738" y="15962"/>
                      <a:pt x="16926" y="16204"/>
                      <a:pt x="19108" y="16512"/>
                    </a:cubicBezTo>
                    <a:cubicBezTo>
                      <a:pt x="20417" y="16695"/>
                      <a:pt x="21714" y="16950"/>
                      <a:pt x="23017" y="17165"/>
                    </a:cubicBezTo>
                    <a:cubicBezTo>
                      <a:pt x="23090" y="17177"/>
                      <a:pt x="23179" y="17211"/>
                      <a:pt x="23256" y="17211"/>
                    </a:cubicBezTo>
                    <a:cubicBezTo>
                      <a:pt x="23339" y="17211"/>
                      <a:pt x="23408" y="17172"/>
                      <a:pt x="23430" y="17028"/>
                    </a:cubicBezTo>
                    <a:cubicBezTo>
                      <a:pt x="23463" y="16809"/>
                      <a:pt x="23255" y="16822"/>
                      <a:pt x="23121" y="16776"/>
                    </a:cubicBezTo>
                    <a:cubicBezTo>
                      <a:pt x="23060" y="16756"/>
                      <a:pt x="22994" y="16751"/>
                      <a:pt x="22930" y="16740"/>
                    </a:cubicBezTo>
                    <a:cubicBezTo>
                      <a:pt x="19475" y="16075"/>
                      <a:pt x="16005" y="15558"/>
                      <a:pt x="12478" y="15558"/>
                    </a:cubicBezTo>
                    <a:cubicBezTo>
                      <a:pt x="12415" y="15558"/>
                      <a:pt x="12353" y="15558"/>
                      <a:pt x="12290" y="15558"/>
                    </a:cubicBezTo>
                    <a:cubicBezTo>
                      <a:pt x="11505" y="15562"/>
                      <a:pt x="10720" y="15606"/>
                      <a:pt x="9936" y="15630"/>
                    </a:cubicBezTo>
                    <a:cubicBezTo>
                      <a:pt x="10086" y="15508"/>
                      <a:pt x="10244" y="15457"/>
                      <a:pt x="10406" y="15427"/>
                    </a:cubicBezTo>
                    <a:cubicBezTo>
                      <a:pt x="12623" y="15000"/>
                      <a:pt x="14865" y="14865"/>
                      <a:pt x="17113" y="14865"/>
                    </a:cubicBezTo>
                    <a:cubicBezTo>
                      <a:pt x="17401" y="14865"/>
                      <a:pt x="17690" y="14867"/>
                      <a:pt x="17978" y="14871"/>
                    </a:cubicBezTo>
                    <a:cubicBezTo>
                      <a:pt x="19560" y="14893"/>
                      <a:pt x="21140" y="14997"/>
                      <a:pt x="22720" y="15053"/>
                    </a:cubicBezTo>
                    <a:cubicBezTo>
                      <a:pt x="22791" y="15056"/>
                      <a:pt x="22883" y="15089"/>
                      <a:pt x="22963" y="15089"/>
                    </a:cubicBezTo>
                    <a:cubicBezTo>
                      <a:pt x="23047" y="15089"/>
                      <a:pt x="23118" y="15053"/>
                      <a:pt x="23141" y="14913"/>
                    </a:cubicBezTo>
                    <a:cubicBezTo>
                      <a:pt x="23176" y="14690"/>
                      <a:pt x="23068" y="14657"/>
                      <a:pt x="22944" y="14657"/>
                    </a:cubicBezTo>
                    <a:cubicBezTo>
                      <a:pt x="22893" y="14657"/>
                      <a:pt x="22838" y="14663"/>
                      <a:pt x="22790" y="14663"/>
                    </a:cubicBezTo>
                    <a:cubicBezTo>
                      <a:pt x="22774" y="14663"/>
                      <a:pt x="22759" y="14662"/>
                      <a:pt x="22744" y="14661"/>
                    </a:cubicBezTo>
                    <a:cubicBezTo>
                      <a:pt x="22378" y="14619"/>
                      <a:pt x="22010" y="14594"/>
                      <a:pt x="21642" y="14575"/>
                    </a:cubicBezTo>
                    <a:cubicBezTo>
                      <a:pt x="20183" y="14500"/>
                      <a:pt x="18723" y="14443"/>
                      <a:pt x="17267" y="14443"/>
                    </a:cubicBezTo>
                    <a:cubicBezTo>
                      <a:pt x="14829" y="14443"/>
                      <a:pt x="12399" y="14602"/>
                      <a:pt x="9985" y="15095"/>
                    </a:cubicBezTo>
                    <a:cubicBezTo>
                      <a:pt x="9262" y="15242"/>
                      <a:pt x="8555" y="15473"/>
                      <a:pt x="7696" y="15704"/>
                    </a:cubicBezTo>
                    <a:cubicBezTo>
                      <a:pt x="8938" y="14694"/>
                      <a:pt x="10130" y="13878"/>
                      <a:pt x="11371" y="13128"/>
                    </a:cubicBezTo>
                    <a:cubicBezTo>
                      <a:pt x="14231" y="11397"/>
                      <a:pt x="17235" y="9952"/>
                      <a:pt x="20304" y="8638"/>
                    </a:cubicBezTo>
                    <a:cubicBezTo>
                      <a:pt x="20480" y="8561"/>
                      <a:pt x="20815" y="8538"/>
                      <a:pt x="20681" y="8232"/>
                    </a:cubicBezTo>
                    <a:cubicBezTo>
                      <a:pt x="20639" y="8138"/>
                      <a:pt x="20583" y="8106"/>
                      <a:pt x="20522" y="8106"/>
                    </a:cubicBezTo>
                    <a:cubicBezTo>
                      <a:pt x="20411" y="8106"/>
                      <a:pt x="20281" y="8211"/>
                      <a:pt x="20180" y="8253"/>
                    </a:cubicBezTo>
                    <a:cubicBezTo>
                      <a:pt x="18434" y="8964"/>
                      <a:pt x="16726" y="9760"/>
                      <a:pt x="15045" y="10615"/>
                    </a:cubicBezTo>
                    <a:cubicBezTo>
                      <a:pt x="12143" y="12091"/>
                      <a:pt x="9328" y="13707"/>
                      <a:pt x="6791" y="15943"/>
                    </a:cubicBezTo>
                    <a:cubicBezTo>
                      <a:pt x="7057" y="15093"/>
                      <a:pt x="7328" y="14363"/>
                      <a:pt x="7510" y="13613"/>
                    </a:cubicBezTo>
                    <a:cubicBezTo>
                      <a:pt x="8506" y="9502"/>
                      <a:pt x="8534" y="5329"/>
                      <a:pt x="8292" y="1140"/>
                    </a:cubicBezTo>
                    <a:cubicBezTo>
                      <a:pt x="8276" y="881"/>
                      <a:pt x="8255" y="621"/>
                      <a:pt x="8231" y="363"/>
                    </a:cubicBezTo>
                    <a:cubicBezTo>
                      <a:pt x="8223" y="256"/>
                      <a:pt x="8217" y="132"/>
                      <a:pt x="8072" y="132"/>
                    </a:cubicBezTo>
                    <a:cubicBezTo>
                      <a:pt x="8071" y="132"/>
                      <a:pt x="8071" y="132"/>
                      <a:pt x="8070" y="132"/>
                    </a:cubicBezTo>
                    <a:cubicBezTo>
                      <a:pt x="7923" y="133"/>
                      <a:pt x="7819" y="204"/>
                      <a:pt x="7826" y="370"/>
                    </a:cubicBezTo>
                    <a:cubicBezTo>
                      <a:pt x="7832" y="500"/>
                      <a:pt x="7846" y="630"/>
                      <a:pt x="7855" y="758"/>
                    </a:cubicBezTo>
                    <a:cubicBezTo>
                      <a:pt x="8074" y="4183"/>
                      <a:pt x="8073" y="7602"/>
                      <a:pt x="7591" y="11007"/>
                    </a:cubicBezTo>
                    <a:cubicBezTo>
                      <a:pt x="7537" y="11392"/>
                      <a:pt x="7467" y="11776"/>
                      <a:pt x="7396" y="12160"/>
                    </a:cubicBezTo>
                    <a:cubicBezTo>
                      <a:pt x="7331" y="12516"/>
                      <a:pt x="7257" y="12871"/>
                      <a:pt x="7187" y="13226"/>
                    </a:cubicBezTo>
                    <a:cubicBezTo>
                      <a:pt x="7361" y="8964"/>
                      <a:pt x="6927" y="4768"/>
                      <a:pt x="6247" y="591"/>
                    </a:cubicBezTo>
                    <a:cubicBezTo>
                      <a:pt x="6215" y="392"/>
                      <a:pt x="6317" y="1"/>
                      <a:pt x="6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3"/>
              <p:cNvSpPr/>
              <p:nvPr/>
            </p:nvSpPr>
            <p:spPr>
              <a:xfrm>
                <a:off x="5275100" y="4992000"/>
                <a:ext cx="73100" cy="74950"/>
              </a:xfrm>
              <a:custGeom>
                <a:avLst/>
                <a:gdLst/>
                <a:ahLst/>
                <a:cxnLst/>
                <a:rect l="l" t="t" r="r" b="b"/>
                <a:pathLst>
                  <a:path w="2924" h="2998" extrusionOk="0">
                    <a:moveTo>
                      <a:pt x="2051" y="1"/>
                    </a:moveTo>
                    <a:cubicBezTo>
                      <a:pt x="1373" y="338"/>
                      <a:pt x="719" y="726"/>
                      <a:pt x="1" y="979"/>
                    </a:cubicBezTo>
                    <a:lnTo>
                      <a:pt x="1" y="979"/>
                    </a:lnTo>
                    <a:cubicBezTo>
                      <a:pt x="1" y="978"/>
                      <a:pt x="0" y="978"/>
                      <a:pt x="0" y="978"/>
                    </a:cubicBezTo>
                    <a:lnTo>
                      <a:pt x="0" y="979"/>
                    </a:lnTo>
                    <a:cubicBezTo>
                      <a:pt x="0" y="979"/>
                      <a:pt x="1" y="979"/>
                      <a:pt x="1" y="979"/>
                    </a:cubicBezTo>
                    <a:lnTo>
                      <a:pt x="1" y="979"/>
                    </a:lnTo>
                    <a:cubicBezTo>
                      <a:pt x="307" y="1693"/>
                      <a:pt x="745" y="2331"/>
                      <a:pt x="1133" y="2998"/>
                    </a:cubicBezTo>
                    <a:cubicBezTo>
                      <a:pt x="1668" y="2542"/>
                      <a:pt x="2332" y="2302"/>
                      <a:pt x="2924" y="1940"/>
                    </a:cubicBezTo>
                    <a:cubicBezTo>
                      <a:pt x="2713" y="1256"/>
                      <a:pt x="2465" y="59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3"/>
              <p:cNvSpPr/>
              <p:nvPr/>
            </p:nvSpPr>
            <p:spPr>
              <a:xfrm>
                <a:off x="5322250" y="5115925"/>
                <a:ext cx="79350" cy="63900"/>
              </a:xfrm>
              <a:custGeom>
                <a:avLst/>
                <a:gdLst/>
                <a:ahLst/>
                <a:cxnLst/>
                <a:rect l="l" t="t" r="r" b="b"/>
                <a:pathLst>
                  <a:path w="3174" h="2556" extrusionOk="0">
                    <a:moveTo>
                      <a:pt x="341" y="0"/>
                    </a:moveTo>
                    <a:lnTo>
                      <a:pt x="341" y="0"/>
                    </a:lnTo>
                    <a:cubicBezTo>
                      <a:pt x="0" y="1115"/>
                      <a:pt x="155" y="1475"/>
                      <a:pt x="1315" y="2257"/>
                    </a:cubicBezTo>
                    <a:cubicBezTo>
                      <a:pt x="1609" y="2455"/>
                      <a:pt x="1879" y="2555"/>
                      <a:pt x="2149" y="2555"/>
                    </a:cubicBezTo>
                    <a:cubicBezTo>
                      <a:pt x="2478" y="2555"/>
                      <a:pt x="2805" y="2406"/>
                      <a:pt x="3173" y="2104"/>
                    </a:cubicBezTo>
                    <a:cubicBezTo>
                      <a:pt x="3094" y="1954"/>
                      <a:pt x="3013" y="1804"/>
                      <a:pt x="2934" y="1654"/>
                    </a:cubicBezTo>
                    <a:cubicBezTo>
                      <a:pt x="2224" y="860"/>
                      <a:pt x="1342" y="336"/>
                      <a:pt x="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4" name="Google Shape;1794;p53"/>
          <p:cNvGrpSpPr/>
          <p:nvPr/>
        </p:nvGrpSpPr>
        <p:grpSpPr>
          <a:xfrm rot="-3600010">
            <a:off x="1292680" y="4420204"/>
            <a:ext cx="842254" cy="871909"/>
            <a:chOff x="2727700" y="3941613"/>
            <a:chExt cx="561650" cy="581425"/>
          </a:xfrm>
        </p:grpSpPr>
        <p:sp>
          <p:nvSpPr>
            <p:cNvPr id="1795" name="Google Shape;1795;p53"/>
            <p:cNvSpPr/>
            <p:nvPr/>
          </p:nvSpPr>
          <p:spPr>
            <a:xfrm>
              <a:off x="2732563" y="3941625"/>
              <a:ext cx="551925" cy="581400"/>
            </a:xfrm>
            <a:custGeom>
              <a:avLst/>
              <a:gdLst/>
              <a:ahLst/>
              <a:cxnLst/>
              <a:rect l="l" t="t" r="r" b="b"/>
              <a:pathLst>
                <a:path w="22077" h="23256" extrusionOk="0">
                  <a:moveTo>
                    <a:pt x="11518" y="0"/>
                  </a:moveTo>
                  <a:cubicBezTo>
                    <a:pt x="11135" y="0"/>
                    <a:pt x="10791" y="275"/>
                    <a:pt x="10347" y="838"/>
                  </a:cubicBezTo>
                  <a:cubicBezTo>
                    <a:pt x="9228" y="2255"/>
                    <a:pt x="8110" y="3672"/>
                    <a:pt x="6992" y="5090"/>
                  </a:cubicBezTo>
                  <a:cubicBezTo>
                    <a:pt x="5051" y="7558"/>
                    <a:pt x="3110" y="10026"/>
                    <a:pt x="1170" y="12495"/>
                  </a:cubicBezTo>
                  <a:cubicBezTo>
                    <a:pt x="1167" y="12539"/>
                    <a:pt x="1180" y="12582"/>
                    <a:pt x="1204" y="12617"/>
                  </a:cubicBezTo>
                  <a:cubicBezTo>
                    <a:pt x="624" y="12875"/>
                    <a:pt x="207" y="13596"/>
                    <a:pt x="79" y="14227"/>
                  </a:cubicBezTo>
                  <a:cubicBezTo>
                    <a:pt x="1" y="15205"/>
                    <a:pt x="2799" y="16893"/>
                    <a:pt x="3700" y="17785"/>
                  </a:cubicBezTo>
                  <a:cubicBezTo>
                    <a:pt x="3583" y="17919"/>
                    <a:pt x="9781" y="23256"/>
                    <a:pt x="10837" y="23256"/>
                  </a:cubicBezTo>
                  <a:cubicBezTo>
                    <a:pt x="10944" y="23256"/>
                    <a:pt x="10998" y="23201"/>
                    <a:pt x="10987" y="23079"/>
                  </a:cubicBezTo>
                  <a:cubicBezTo>
                    <a:pt x="10882" y="22974"/>
                    <a:pt x="10777" y="22870"/>
                    <a:pt x="10670" y="22767"/>
                  </a:cubicBezTo>
                  <a:lnTo>
                    <a:pt x="10670" y="22767"/>
                  </a:lnTo>
                  <a:cubicBezTo>
                    <a:pt x="10679" y="22768"/>
                    <a:pt x="10689" y="22768"/>
                    <a:pt x="10699" y="22768"/>
                  </a:cubicBezTo>
                  <a:cubicBezTo>
                    <a:pt x="10746" y="22768"/>
                    <a:pt x="10793" y="22763"/>
                    <a:pt x="10839" y="22753"/>
                  </a:cubicBezTo>
                  <a:cubicBezTo>
                    <a:pt x="11107" y="22400"/>
                    <a:pt x="11375" y="22046"/>
                    <a:pt x="11642" y="21693"/>
                  </a:cubicBezTo>
                  <a:lnTo>
                    <a:pt x="11954" y="21326"/>
                  </a:lnTo>
                  <a:cubicBezTo>
                    <a:pt x="12026" y="21344"/>
                    <a:pt x="12095" y="21353"/>
                    <a:pt x="12161" y="21353"/>
                  </a:cubicBezTo>
                  <a:cubicBezTo>
                    <a:pt x="12287" y="21353"/>
                    <a:pt x="12403" y="21318"/>
                    <a:pt x="12504" y="21239"/>
                  </a:cubicBezTo>
                  <a:cubicBezTo>
                    <a:pt x="12465" y="21186"/>
                    <a:pt x="12423" y="21133"/>
                    <a:pt x="12381" y="21079"/>
                  </a:cubicBezTo>
                  <a:lnTo>
                    <a:pt x="12381" y="21079"/>
                  </a:lnTo>
                  <a:cubicBezTo>
                    <a:pt x="12425" y="21097"/>
                    <a:pt x="12472" y="21106"/>
                    <a:pt x="12519" y="21106"/>
                  </a:cubicBezTo>
                  <a:cubicBezTo>
                    <a:pt x="12545" y="21106"/>
                    <a:pt x="12571" y="21104"/>
                    <a:pt x="12596" y="21098"/>
                  </a:cubicBezTo>
                  <a:cubicBezTo>
                    <a:pt x="15680" y="16981"/>
                    <a:pt x="18766" y="12868"/>
                    <a:pt x="21852" y="8754"/>
                  </a:cubicBezTo>
                  <a:cubicBezTo>
                    <a:pt x="22076" y="8457"/>
                    <a:pt x="22017" y="8256"/>
                    <a:pt x="21751" y="8038"/>
                  </a:cubicBezTo>
                  <a:cubicBezTo>
                    <a:pt x="19930" y="6549"/>
                    <a:pt x="18111" y="5057"/>
                    <a:pt x="16293" y="3562"/>
                  </a:cubicBezTo>
                  <a:cubicBezTo>
                    <a:pt x="15384" y="2776"/>
                    <a:pt x="14462" y="2007"/>
                    <a:pt x="13492" y="1297"/>
                  </a:cubicBezTo>
                  <a:cubicBezTo>
                    <a:pt x="13338" y="1101"/>
                    <a:pt x="13141" y="942"/>
                    <a:pt x="12919" y="829"/>
                  </a:cubicBezTo>
                  <a:cubicBezTo>
                    <a:pt x="12838" y="750"/>
                    <a:pt x="12765" y="665"/>
                    <a:pt x="12678" y="593"/>
                  </a:cubicBezTo>
                  <a:cubicBezTo>
                    <a:pt x="12203" y="201"/>
                    <a:pt x="11846" y="0"/>
                    <a:pt x="11518"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 name="Google Shape;1796;p53"/>
            <p:cNvGrpSpPr/>
            <p:nvPr/>
          </p:nvGrpSpPr>
          <p:grpSpPr>
            <a:xfrm>
              <a:off x="2727700" y="3941613"/>
              <a:ext cx="561650" cy="581425"/>
              <a:chOff x="3592800" y="3346150"/>
              <a:chExt cx="561650" cy="581425"/>
            </a:xfrm>
          </p:grpSpPr>
          <p:sp>
            <p:nvSpPr>
              <p:cNvPr id="1797" name="Google Shape;1797;p53"/>
              <p:cNvSpPr/>
              <p:nvPr/>
            </p:nvSpPr>
            <p:spPr>
              <a:xfrm>
                <a:off x="3690650" y="3377625"/>
                <a:ext cx="463800" cy="496200"/>
              </a:xfrm>
              <a:custGeom>
                <a:avLst/>
                <a:gdLst/>
                <a:ahLst/>
                <a:cxnLst/>
                <a:rect l="l" t="t" r="r" b="b"/>
                <a:pathLst>
                  <a:path w="18552" h="19848" extrusionOk="0">
                    <a:moveTo>
                      <a:pt x="5570" y="7646"/>
                    </a:moveTo>
                    <a:cubicBezTo>
                      <a:pt x="5805" y="7646"/>
                      <a:pt x="6073" y="7865"/>
                      <a:pt x="6589" y="8280"/>
                    </a:cubicBezTo>
                    <a:cubicBezTo>
                      <a:pt x="6847" y="8487"/>
                      <a:pt x="7056" y="8807"/>
                      <a:pt x="7433" y="8807"/>
                    </a:cubicBezTo>
                    <a:cubicBezTo>
                      <a:pt x="7451" y="8807"/>
                      <a:pt x="7469" y="8807"/>
                      <a:pt x="7488" y="8805"/>
                    </a:cubicBezTo>
                    <a:cubicBezTo>
                      <a:pt x="7516" y="9124"/>
                      <a:pt x="7777" y="9274"/>
                      <a:pt x="7992" y="9450"/>
                    </a:cubicBezTo>
                    <a:cubicBezTo>
                      <a:pt x="9250" y="10472"/>
                      <a:pt x="10495" y="11509"/>
                      <a:pt x="11756" y="12527"/>
                    </a:cubicBezTo>
                    <a:cubicBezTo>
                      <a:pt x="12120" y="12819"/>
                      <a:pt x="12202" y="13072"/>
                      <a:pt x="11888" y="13463"/>
                    </a:cubicBezTo>
                    <a:lnTo>
                      <a:pt x="11888" y="13464"/>
                    </a:lnTo>
                    <a:cubicBezTo>
                      <a:pt x="11357" y="14124"/>
                      <a:pt x="10876" y="14825"/>
                      <a:pt x="10383" y="15513"/>
                    </a:cubicBezTo>
                    <a:cubicBezTo>
                      <a:pt x="10148" y="15840"/>
                      <a:pt x="10024" y="15993"/>
                      <a:pt x="9870" y="15993"/>
                    </a:cubicBezTo>
                    <a:cubicBezTo>
                      <a:pt x="9739" y="15993"/>
                      <a:pt x="9587" y="15883"/>
                      <a:pt x="9326" y="15676"/>
                    </a:cubicBezTo>
                    <a:cubicBezTo>
                      <a:pt x="8162" y="14749"/>
                      <a:pt x="7011" y="13805"/>
                      <a:pt x="5849" y="12874"/>
                    </a:cubicBezTo>
                    <a:cubicBezTo>
                      <a:pt x="5578" y="12656"/>
                      <a:pt x="5325" y="12402"/>
                      <a:pt x="4973" y="12307"/>
                    </a:cubicBezTo>
                    <a:cubicBezTo>
                      <a:pt x="4963" y="12110"/>
                      <a:pt x="4773" y="12014"/>
                      <a:pt x="4644" y="11895"/>
                    </a:cubicBezTo>
                    <a:cubicBezTo>
                      <a:pt x="4259" y="11535"/>
                      <a:pt x="3830" y="11228"/>
                      <a:pt x="3425" y="10893"/>
                    </a:cubicBezTo>
                    <a:cubicBezTo>
                      <a:pt x="3116" y="10638"/>
                      <a:pt x="3073" y="10405"/>
                      <a:pt x="3347" y="10092"/>
                    </a:cubicBezTo>
                    <a:cubicBezTo>
                      <a:pt x="3806" y="9570"/>
                      <a:pt x="4201" y="8996"/>
                      <a:pt x="4643" y="8460"/>
                    </a:cubicBezTo>
                    <a:cubicBezTo>
                      <a:pt x="5098" y="7908"/>
                      <a:pt x="5314" y="7646"/>
                      <a:pt x="5570" y="7646"/>
                    </a:cubicBezTo>
                    <a:close/>
                    <a:moveTo>
                      <a:pt x="9818" y="1"/>
                    </a:moveTo>
                    <a:cubicBezTo>
                      <a:pt x="9630" y="1"/>
                      <a:pt x="9559" y="213"/>
                      <a:pt x="9461" y="335"/>
                    </a:cubicBezTo>
                    <a:cubicBezTo>
                      <a:pt x="8214" y="1892"/>
                      <a:pt x="6974" y="3453"/>
                      <a:pt x="5741" y="5019"/>
                    </a:cubicBezTo>
                    <a:cubicBezTo>
                      <a:pt x="3954" y="7276"/>
                      <a:pt x="2198" y="9556"/>
                      <a:pt x="382" y="11789"/>
                    </a:cubicBezTo>
                    <a:cubicBezTo>
                      <a:pt x="206" y="12004"/>
                      <a:pt x="1" y="12216"/>
                      <a:pt x="30" y="12532"/>
                    </a:cubicBezTo>
                    <a:cubicBezTo>
                      <a:pt x="54" y="12625"/>
                      <a:pt x="93" y="12714"/>
                      <a:pt x="164" y="12775"/>
                    </a:cubicBezTo>
                    <a:cubicBezTo>
                      <a:pt x="923" y="13441"/>
                      <a:pt x="1705" y="14081"/>
                      <a:pt x="2512" y="14689"/>
                    </a:cubicBezTo>
                    <a:cubicBezTo>
                      <a:pt x="2591" y="14750"/>
                      <a:pt x="2680" y="14795"/>
                      <a:pt x="2777" y="14795"/>
                    </a:cubicBezTo>
                    <a:cubicBezTo>
                      <a:pt x="2805" y="14795"/>
                      <a:pt x="2833" y="14791"/>
                      <a:pt x="2862" y="14783"/>
                    </a:cubicBezTo>
                    <a:cubicBezTo>
                      <a:pt x="2916" y="15047"/>
                      <a:pt x="3109" y="15212"/>
                      <a:pt x="3305" y="15371"/>
                    </a:cubicBezTo>
                    <a:cubicBezTo>
                      <a:pt x="5057" y="16793"/>
                      <a:pt x="6813" y="18210"/>
                      <a:pt x="8575" y="19621"/>
                    </a:cubicBezTo>
                    <a:cubicBezTo>
                      <a:pt x="8700" y="19722"/>
                      <a:pt x="8819" y="19848"/>
                      <a:pt x="8991" y="19848"/>
                    </a:cubicBezTo>
                    <a:cubicBezTo>
                      <a:pt x="9017" y="19848"/>
                      <a:pt x="9043" y="19845"/>
                      <a:pt x="9071" y="19839"/>
                    </a:cubicBezTo>
                    <a:cubicBezTo>
                      <a:pt x="12155" y="15724"/>
                      <a:pt x="15241" y="11609"/>
                      <a:pt x="18327" y="7497"/>
                    </a:cubicBezTo>
                    <a:cubicBezTo>
                      <a:pt x="18551" y="7198"/>
                      <a:pt x="18492" y="6996"/>
                      <a:pt x="18226" y="6779"/>
                    </a:cubicBezTo>
                    <a:cubicBezTo>
                      <a:pt x="16405" y="5290"/>
                      <a:pt x="14586" y="3798"/>
                      <a:pt x="12768" y="2302"/>
                    </a:cubicBezTo>
                    <a:cubicBezTo>
                      <a:pt x="11859" y="1516"/>
                      <a:pt x="10937" y="748"/>
                      <a:pt x="9967" y="38"/>
                    </a:cubicBezTo>
                    <a:cubicBezTo>
                      <a:pt x="9910" y="12"/>
                      <a:pt x="9861" y="1"/>
                      <a:pt x="9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3"/>
              <p:cNvSpPr/>
              <p:nvPr/>
            </p:nvSpPr>
            <p:spPr>
              <a:xfrm>
                <a:off x="3631650" y="3346150"/>
                <a:ext cx="308200" cy="344350"/>
              </a:xfrm>
              <a:custGeom>
                <a:avLst/>
                <a:gdLst/>
                <a:ahLst/>
                <a:cxnLst/>
                <a:rect l="l" t="t" r="r" b="b"/>
                <a:pathLst>
                  <a:path w="12328" h="13774" extrusionOk="0">
                    <a:moveTo>
                      <a:pt x="10353" y="1"/>
                    </a:moveTo>
                    <a:cubicBezTo>
                      <a:pt x="9970" y="1"/>
                      <a:pt x="9626" y="275"/>
                      <a:pt x="9182" y="838"/>
                    </a:cubicBezTo>
                    <a:cubicBezTo>
                      <a:pt x="8063" y="2255"/>
                      <a:pt x="6945" y="3672"/>
                      <a:pt x="5827" y="5089"/>
                    </a:cubicBezTo>
                    <a:cubicBezTo>
                      <a:pt x="3885" y="7558"/>
                      <a:pt x="1944" y="10027"/>
                      <a:pt x="5" y="12496"/>
                    </a:cubicBezTo>
                    <a:cubicBezTo>
                      <a:pt x="0" y="12608"/>
                      <a:pt x="75" y="12683"/>
                      <a:pt x="163" y="12683"/>
                    </a:cubicBezTo>
                    <a:cubicBezTo>
                      <a:pt x="171" y="12683"/>
                      <a:pt x="178" y="12683"/>
                      <a:pt x="186" y="12683"/>
                    </a:cubicBezTo>
                    <a:cubicBezTo>
                      <a:pt x="738" y="12683"/>
                      <a:pt x="1174" y="12999"/>
                      <a:pt x="1649" y="13204"/>
                    </a:cubicBezTo>
                    <a:cubicBezTo>
                      <a:pt x="1663" y="13205"/>
                      <a:pt x="1676" y="13205"/>
                      <a:pt x="1689" y="13205"/>
                    </a:cubicBezTo>
                    <a:cubicBezTo>
                      <a:pt x="1712" y="13205"/>
                      <a:pt x="1734" y="13204"/>
                      <a:pt x="1756" y="13201"/>
                    </a:cubicBezTo>
                    <a:cubicBezTo>
                      <a:pt x="1967" y="13419"/>
                      <a:pt x="2253" y="13550"/>
                      <a:pt x="2456" y="13774"/>
                    </a:cubicBezTo>
                    <a:cubicBezTo>
                      <a:pt x="3626" y="12283"/>
                      <a:pt x="4795" y="10791"/>
                      <a:pt x="5964" y="9301"/>
                    </a:cubicBezTo>
                    <a:cubicBezTo>
                      <a:pt x="6867" y="8152"/>
                      <a:pt x="7772" y="7004"/>
                      <a:pt x="8679" y="5858"/>
                    </a:cubicBezTo>
                    <a:cubicBezTo>
                      <a:pt x="9891" y="4334"/>
                      <a:pt x="11108" y="2815"/>
                      <a:pt x="12327" y="1297"/>
                    </a:cubicBezTo>
                    <a:cubicBezTo>
                      <a:pt x="12171" y="1101"/>
                      <a:pt x="11976" y="942"/>
                      <a:pt x="11753" y="830"/>
                    </a:cubicBezTo>
                    <a:lnTo>
                      <a:pt x="11754" y="830"/>
                    </a:lnTo>
                    <a:cubicBezTo>
                      <a:pt x="11673" y="750"/>
                      <a:pt x="11600" y="664"/>
                      <a:pt x="11513" y="593"/>
                    </a:cubicBezTo>
                    <a:cubicBezTo>
                      <a:pt x="11038" y="201"/>
                      <a:pt x="10681" y="1"/>
                      <a:pt x="10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3"/>
              <p:cNvSpPr/>
              <p:nvPr/>
            </p:nvSpPr>
            <p:spPr>
              <a:xfrm>
                <a:off x="3609425" y="3673250"/>
                <a:ext cx="292250" cy="242100"/>
              </a:xfrm>
              <a:custGeom>
                <a:avLst/>
                <a:gdLst/>
                <a:ahLst/>
                <a:cxnLst/>
                <a:rect l="l" t="t" r="r" b="b"/>
                <a:pathLst>
                  <a:path w="11690" h="9684" extrusionOk="0">
                    <a:moveTo>
                      <a:pt x="1381" y="0"/>
                    </a:moveTo>
                    <a:cubicBezTo>
                      <a:pt x="1241" y="0"/>
                      <a:pt x="1109" y="65"/>
                      <a:pt x="995" y="195"/>
                    </a:cubicBezTo>
                    <a:cubicBezTo>
                      <a:pt x="945" y="202"/>
                      <a:pt x="898" y="212"/>
                      <a:pt x="850" y="225"/>
                    </a:cubicBezTo>
                    <a:cubicBezTo>
                      <a:pt x="54" y="751"/>
                      <a:pt x="0" y="1338"/>
                      <a:pt x="696" y="1948"/>
                    </a:cubicBezTo>
                    <a:cubicBezTo>
                      <a:pt x="1248" y="2434"/>
                      <a:pt x="1840" y="2870"/>
                      <a:pt x="2409" y="3335"/>
                    </a:cubicBezTo>
                    <a:cubicBezTo>
                      <a:pt x="4846" y="5322"/>
                      <a:pt x="7287" y="7304"/>
                      <a:pt x="9730" y="9283"/>
                    </a:cubicBezTo>
                    <a:cubicBezTo>
                      <a:pt x="9938" y="9450"/>
                      <a:pt x="10131" y="9684"/>
                      <a:pt x="10427" y="9684"/>
                    </a:cubicBezTo>
                    <a:cubicBezTo>
                      <a:pt x="10470" y="9684"/>
                      <a:pt x="10515" y="9679"/>
                      <a:pt x="10563" y="9668"/>
                    </a:cubicBezTo>
                    <a:cubicBezTo>
                      <a:pt x="10831" y="9314"/>
                      <a:pt x="11098" y="8962"/>
                      <a:pt x="11366" y="8609"/>
                    </a:cubicBezTo>
                    <a:lnTo>
                      <a:pt x="11689" y="8229"/>
                    </a:lnTo>
                    <a:cubicBezTo>
                      <a:pt x="8387" y="5538"/>
                      <a:pt x="5082" y="2849"/>
                      <a:pt x="1777" y="162"/>
                    </a:cubicBezTo>
                    <a:cubicBezTo>
                      <a:pt x="1643" y="54"/>
                      <a:pt x="1509"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3"/>
              <p:cNvSpPr/>
              <p:nvPr/>
            </p:nvSpPr>
            <p:spPr>
              <a:xfrm>
                <a:off x="3759925" y="3559700"/>
                <a:ext cx="242600" cy="225125"/>
              </a:xfrm>
              <a:custGeom>
                <a:avLst/>
                <a:gdLst/>
                <a:ahLst/>
                <a:cxnLst/>
                <a:rect l="l" t="t" r="r" b="b"/>
                <a:pathLst>
                  <a:path w="9704" h="9005" extrusionOk="0">
                    <a:moveTo>
                      <a:pt x="2742" y="0"/>
                    </a:moveTo>
                    <a:cubicBezTo>
                      <a:pt x="2606" y="0"/>
                      <a:pt x="2478" y="90"/>
                      <a:pt x="2333" y="278"/>
                    </a:cubicBezTo>
                    <a:cubicBezTo>
                      <a:pt x="1651" y="1172"/>
                      <a:pt x="945" y="2045"/>
                      <a:pt x="235" y="2916"/>
                    </a:cubicBezTo>
                    <a:cubicBezTo>
                      <a:pt x="0" y="3205"/>
                      <a:pt x="64" y="3395"/>
                      <a:pt x="336" y="3612"/>
                    </a:cubicBezTo>
                    <a:cubicBezTo>
                      <a:pt x="964" y="4112"/>
                      <a:pt x="1572" y="4636"/>
                      <a:pt x="2189" y="5150"/>
                    </a:cubicBezTo>
                    <a:lnTo>
                      <a:pt x="2188" y="5150"/>
                    </a:lnTo>
                    <a:cubicBezTo>
                      <a:pt x="3716" y="6368"/>
                      <a:pt x="5250" y="7580"/>
                      <a:pt x="6766" y="8810"/>
                    </a:cubicBezTo>
                    <a:cubicBezTo>
                      <a:pt x="6911" y="8928"/>
                      <a:pt x="7023" y="9005"/>
                      <a:pt x="7132" y="9005"/>
                    </a:cubicBezTo>
                    <a:cubicBezTo>
                      <a:pt x="7237" y="9005"/>
                      <a:pt x="7339" y="8932"/>
                      <a:pt x="7463" y="8754"/>
                    </a:cubicBezTo>
                    <a:cubicBezTo>
                      <a:pt x="8105" y="7829"/>
                      <a:pt x="8788" y="6929"/>
                      <a:pt x="9466" y="6028"/>
                    </a:cubicBezTo>
                    <a:cubicBezTo>
                      <a:pt x="9681" y="5741"/>
                      <a:pt x="9704" y="5574"/>
                      <a:pt x="9376" y="5310"/>
                    </a:cubicBezTo>
                    <a:cubicBezTo>
                      <a:pt x="7822" y="4068"/>
                      <a:pt x="6300" y="2786"/>
                      <a:pt x="4766" y="1518"/>
                    </a:cubicBezTo>
                    <a:cubicBezTo>
                      <a:pt x="4227" y="1084"/>
                      <a:pt x="3670" y="668"/>
                      <a:pt x="3152" y="211"/>
                    </a:cubicBezTo>
                    <a:cubicBezTo>
                      <a:pt x="2996" y="73"/>
                      <a:pt x="2865" y="0"/>
                      <a:pt x="2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3"/>
              <p:cNvSpPr/>
              <p:nvPr/>
            </p:nvSpPr>
            <p:spPr>
              <a:xfrm>
                <a:off x="3592800" y="3659125"/>
                <a:ext cx="322325" cy="268450"/>
              </a:xfrm>
              <a:custGeom>
                <a:avLst/>
                <a:gdLst/>
                <a:ahLst/>
                <a:cxnLst/>
                <a:rect l="l" t="t" r="r" b="b"/>
                <a:pathLst>
                  <a:path w="12893" h="10738" extrusionOk="0">
                    <a:moveTo>
                      <a:pt x="2041" y="0"/>
                    </a:moveTo>
                    <a:cubicBezTo>
                      <a:pt x="1233" y="0"/>
                      <a:pt x="627" y="922"/>
                      <a:pt x="468" y="1708"/>
                    </a:cubicBezTo>
                    <a:cubicBezTo>
                      <a:pt x="390" y="2686"/>
                      <a:pt x="3188" y="4375"/>
                      <a:pt x="4089" y="5265"/>
                    </a:cubicBezTo>
                    <a:cubicBezTo>
                      <a:pt x="3972" y="5400"/>
                      <a:pt x="10170" y="10737"/>
                      <a:pt x="11226" y="10737"/>
                    </a:cubicBezTo>
                    <a:cubicBezTo>
                      <a:pt x="11333" y="10737"/>
                      <a:pt x="11387" y="10682"/>
                      <a:pt x="11376" y="10560"/>
                    </a:cubicBezTo>
                    <a:cubicBezTo>
                      <a:pt x="8798" y="7982"/>
                      <a:pt x="5694" y="5944"/>
                      <a:pt x="2846" y="3468"/>
                    </a:cubicBezTo>
                    <a:cubicBezTo>
                      <a:pt x="2020" y="2663"/>
                      <a:pt x="0" y="1841"/>
                      <a:pt x="1724" y="812"/>
                    </a:cubicBezTo>
                    <a:cubicBezTo>
                      <a:pt x="1810" y="783"/>
                      <a:pt x="1890" y="770"/>
                      <a:pt x="1966" y="770"/>
                    </a:cubicBezTo>
                    <a:cubicBezTo>
                      <a:pt x="2389" y="770"/>
                      <a:pt x="2681" y="1176"/>
                      <a:pt x="3013" y="1414"/>
                    </a:cubicBezTo>
                    <a:cubicBezTo>
                      <a:pt x="5174" y="3167"/>
                      <a:pt x="7235" y="4845"/>
                      <a:pt x="9404" y="6589"/>
                    </a:cubicBezTo>
                    <a:cubicBezTo>
                      <a:pt x="9996" y="6843"/>
                      <a:pt x="11592" y="8834"/>
                      <a:pt x="12549" y="8834"/>
                    </a:cubicBezTo>
                    <a:cubicBezTo>
                      <a:pt x="12676" y="8834"/>
                      <a:pt x="12792" y="8799"/>
                      <a:pt x="12893" y="8721"/>
                    </a:cubicBezTo>
                    <a:cubicBezTo>
                      <a:pt x="11552" y="6901"/>
                      <a:pt x="9036" y="5608"/>
                      <a:pt x="7208" y="3826"/>
                    </a:cubicBezTo>
                    <a:cubicBezTo>
                      <a:pt x="5580" y="2597"/>
                      <a:pt x="4342" y="1252"/>
                      <a:pt x="2706" y="205"/>
                    </a:cubicBezTo>
                    <a:cubicBezTo>
                      <a:pt x="2473" y="62"/>
                      <a:pt x="2250" y="0"/>
                      <a:pt x="20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2" name="Google Shape;1802;p53"/>
          <p:cNvGrpSpPr/>
          <p:nvPr/>
        </p:nvGrpSpPr>
        <p:grpSpPr>
          <a:xfrm rot="900079" flipH="1">
            <a:off x="512299" y="3886946"/>
            <a:ext cx="401852" cy="451861"/>
            <a:chOff x="4939300" y="1652975"/>
            <a:chExt cx="232750" cy="261700"/>
          </a:xfrm>
        </p:grpSpPr>
        <p:sp>
          <p:nvSpPr>
            <p:cNvPr id="1803" name="Google Shape;1803;p53"/>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4" name="Google Shape;1804;p53"/>
            <p:cNvGrpSpPr/>
            <p:nvPr/>
          </p:nvGrpSpPr>
          <p:grpSpPr>
            <a:xfrm>
              <a:off x="4939300" y="1652975"/>
              <a:ext cx="232750" cy="261700"/>
              <a:chOff x="6502250" y="3421225"/>
              <a:chExt cx="232750" cy="261700"/>
            </a:xfrm>
          </p:grpSpPr>
          <p:sp>
            <p:nvSpPr>
              <p:cNvPr id="1805" name="Google Shape;1805;p53"/>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3"/>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3"/>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3"/>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12"/>
        <p:cNvGrpSpPr/>
        <p:nvPr/>
      </p:nvGrpSpPr>
      <p:grpSpPr>
        <a:xfrm>
          <a:off x="0" y="0"/>
          <a:ext cx="0" cy="0"/>
          <a:chOff x="0" y="0"/>
          <a:chExt cx="0" cy="0"/>
        </a:xfrm>
      </p:grpSpPr>
      <p:grpSp>
        <p:nvGrpSpPr>
          <p:cNvPr id="1813" name="Google Shape;1813;p54"/>
          <p:cNvGrpSpPr/>
          <p:nvPr/>
        </p:nvGrpSpPr>
        <p:grpSpPr>
          <a:xfrm>
            <a:off x="5377285" y="1420914"/>
            <a:ext cx="2754972" cy="2774133"/>
            <a:chOff x="1200775" y="224175"/>
            <a:chExt cx="5215775" cy="5252050"/>
          </a:xfrm>
        </p:grpSpPr>
        <p:sp>
          <p:nvSpPr>
            <p:cNvPr id="1814" name="Google Shape;1814;p54"/>
            <p:cNvSpPr/>
            <p:nvPr/>
          </p:nvSpPr>
          <p:spPr>
            <a:xfrm>
              <a:off x="1309900" y="224175"/>
              <a:ext cx="5106650" cy="5251975"/>
            </a:xfrm>
            <a:custGeom>
              <a:avLst/>
              <a:gdLst/>
              <a:ahLst/>
              <a:cxnLst/>
              <a:rect l="l" t="t" r="r" b="b"/>
              <a:pathLst>
                <a:path w="204266" h="210079" extrusionOk="0">
                  <a:moveTo>
                    <a:pt x="116565" y="1062"/>
                  </a:moveTo>
                  <a:cubicBezTo>
                    <a:pt x="116928" y="1973"/>
                    <a:pt x="117293" y="2886"/>
                    <a:pt x="117653" y="3800"/>
                  </a:cubicBezTo>
                  <a:cubicBezTo>
                    <a:pt x="117709" y="4696"/>
                    <a:pt x="117768" y="5586"/>
                    <a:pt x="117824" y="6482"/>
                  </a:cubicBezTo>
                  <a:cubicBezTo>
                    <a:pt x="119194" y="7681"/>
                    <a:pt x="120562" y="8878"/>
                    <a:pt x="121929" y="10078"/>
                  </a:cubicBezTo>
                  <a:lnTo>
                    <a:pt x="121929" y="7967"/>
                  </a:lnTo>
                  <a:lnTo>
                    <a:pt x="125696" y="9049"/>
                  </a:lnTo>
                  <a:cubicBezTo>
                    <a:pt x="126079" y="9851"/>
                    <a:pt x="126456" y="10646"/>
                    <a:pt x="126836" y="11445"/>
                  </a:cubicBezTo>
                  <a:lnTo>
                    <a:pt x="127865" y="13614"/>
                  </a:lnTo>
                  <a:cubicBezTo>
                    <a:pt x="127865" y="13614"/>
                    <a:pt x="130432" y="13499"/>
                    <a:pt x="131517" y="14071"/>
                  </a:cubicBezTo>
                  <a:cubicBezTo>
                    <a:pt x="132598" y="14643"/>
                    <a:pt x="133969" y="19261"/>
                    <a:pt x="133969" y="19261"/>
                  </a:cubicBezTo>
                  <a:lnTo>
                    <a:pt x="134997" y="18291"/>
                  </a:lnTo>
                  <a:cubicBezTo>
                    <a:pt x="134997" y="18291"/>
                    <a:pt x="139845" y="18064"/>
                    <a:pt x="139960" y="18406"/>
                  </a:cubicBezTo>
                  <a:cubicBezTo>
                    <a:pt x="140072" y="18748"/>
                    <a:pt x="141446" y="19889"/>
                    <a:pt x="141446" y="19889"/>
                  </a:cubicBezTo>
                  <a:lnTo>
                    <a:pt x="140703" y="23428"/>
                  </a:lnTo>
                  <a:lnTo>
                    <a:pt x="142015" y="25312"/>
                  </a:lnTo>
                  <a:lnTo>
                    <a:pt x="140134" y="26508"/>
                  </a:lnTo>
                  <a:cubicBezTo>
                    <a:pt x="140682" y="27024"/>
                    <a:pt x="141234" y="27537"/>
                    <a:pt x="141788" y="28050"/>
                  </a:cubicBezTo>
                  <a:cubicBezTo>
                    <a:pt x="141788" y="28050"/>
                    <a:pt x="145637" y="28450"/>
                    <a:pt x="145949" y="27764"/>
                  </a:cubicBezTo>
                  <a:cubicBezTo>
                    <a:pt x="146264" y="27080"/>
                    <a:pt x="146123" y="27051"/>
                    <a:pt x="146922" y="26906"/>
                  </a:cubicBezTo>
                  <a:cubicBezTo>
                    <a:pt x="147723" y="26762"/>
                    <a:pt x="148920" y="26196"/>
                    <a:pt x="148920" y="25282"/>
                  </a:cubicBezTo>
                  <a:cubicBezTo>
                    <a:pt x="148920" y="24369"/>
                    <a:pt x="150314" y="21289"/>
                    <a:pt x="151372" y="22571"/>
                  </a:cubicBezTo>
                  <a:cubicBezTo>
                    <a:pt x="152430" y="23853"/>
                    <a:pt x="150688" y="25197"/>
                    <a:pt x="150629" y="25539"/>
                  </a:cubicBezTo>
                  <a:cubicBezTo>
                    <a:pt x="150570" y="25883"/>
                    <a:pt x="149745" y="26906"/>
                    <a:pt x="150488" y="27307"/>
                  </a:cubicBezTo>
                  <a:cubicBezTo>
                    <a:pt x="151233" y="27708"/>
                    <a:pt x="151885" y="27849"/>
                    <a:pt x="151885" y="29075"/>
                  </a:cubicBezTo>
                  <a:cubicBezTo>
                    <a:pt x="151885" y="30301"/>
                    <a:pt x="152256" y="30702"/>
                    <a:pt x="153058" y="30873"/>
                  </a:cubicBezTo>
                  <a:cubicBezTo>
                    <a:pt x="153856" y="31047"/>
                    <a:pt x="158475" y="32671"/>
                    <a:pt x="158619" y="33440"/>
                  </a:cubicBezTo>
                  <a:cubicBezTo>
                    <a:pt x="158764" y="34212"/>
                    <a:pt x="158392" y="35353"/>
                    <a:pt x="158849" y="35438"/>
                  </a:cubicBezTo>
                  <a:cubicBezTo>
                    <a:pt x="159303" y="35524"/>
                    <a:pt x="160161" y="35067"/>
                    <a:pt x="160161" y="35067"/>
                  </a:cubicBezTo>
                  <a:cubicBezTo>
                    <a:pt x="160161" y="35067"/>
                    <a:pt x="160414" y="37092"/>
                    <a:pt x="161157" y="37407"/>
                  </a:cubicBezTo>
                  <a:cubicBezTo>
                    <a:pt x="161902" y="37719"/>
                    <a:pt x="162554" y="37062"/>
                    <a:pt x="162554" y="37062"/>
                  </a:cubicBezTo>
                  <a:cubicBezTo>
                    <a:pt x="162554" y="37062"/>
                    <a:pt x="162498" y="37549"/>
                    <a:pt x="163096" y="37263"/>
                  </a:cubicBezTo>
                  <a:cubicBezTo>
                    <a:pt x="163691" y="36974"/>
                    <a:pt x="165890" y="35780"/>
                    <a:pt x="166462" y="36208"/>
                  </a:cubicBezTo>
                  <a:cubicBezTo>
                    <a:pt x="167033" y="36635"/>
                    <a:pt x="166205" y="37378"/>
                    <a:pt x="167260" y="37578"/>
                  </a:cubicBezTo>
                  <a:cubicBezTo>
                    <a:pt x="168318" y="37781"/>
                    <a:pt x="168519" y="37092"/>
                    <a:pt x="168746" y="37605"/>
                  </a:cubicBezTo>
                  <a:cubicBezTo>
                    <a:pt x="168976" y="38117"/>
                    <a:pt x="169029" y="38548"/>
                    <a:pt x="169883" y="38403"/>
                  </a:cubicBezTo>
                  <a:cubicBezTo>
                    <a:pt x="170738" y="38259"/>
                    <a:pt x="171086" y="37490"/>
                    <a:pt x="172654" y="37490"/>
                  </a:cubicBezTo>
                  <a:cubicBezTo>
                    <a:pt x="174225" y="37490"/>
                    <a:pt x="176246" y="37207"/>
                    <a:pt x="176559" y="37834"/>
                  </a:cubicBezTo>
                  <a:cubicBezTo>
                    <a:pt x="176874" y="38459"/>
                    <a:pt x="180042" y="44766"/>
                    <a:pt x="181354" y="44964"/>
                  </a:cubicBezTo>
                  <a:cubicBezTo>
                    <a:pt x="182665" y="45164"/>
                    <a:pt x="182580" y="44934"/>
                    <a:pt x="182580" y="44934"/>
                  </a:cubicBezTo>
                  <a:cubicBezTo>
                    <a:pt x="182542" y="44539"/>
                    <a:pt x="182506" y="44141"/>
                    <a:pt x="182465" y="43738"/>
                  </a:cubicBezTo>
                  <a:cubicBezTo>
                    <a:pt x="182465" y="43738"/>
                    <a:pt x="184407" y="42853"/>
                    <a:pt x="184664" y="43853"/>
                  </a:cubicBezTo>
                  <a:cubicBezTo>
                    <a:pt x="184923" y="44852"/>
                    <a:pt x="185604" y="45338"/>
                    <a:pt x="185604" y="45338"/>
                  </a:cubicBezTo>
                  <a:lnTo>
                    <a:pt x="186176" y="45194"/>
                  </a:lnTo>
                  <a:lnTo>
                    <a:pt x="186402" y="44964"/>
                  </a:lnTo>
                  <a:lnTo>
                    <a:pt x="187175" y="44881"/>
                  </a:lnTo>
                  <a:lnTo>
                    <a:pt x="187301" y="45008"/>
                  </a:lnTo>
                  <a:lnTo>
                    <a:pt x="188887" y="45338"/>
                  </a:lnTo>
                  <a:cubicBezTo>
                    <a:pt x="188887" y="45338"/>
                    <a:pt x="189683" y="44050"/>
                    <a:pt x="190800" y="44253"/>
                  </a:cubicBezTo>
                  <a:cubicBezTo>
                    <a:pt x="191914" y="44457"/>
                    <a:pt x="193140" y="45650"/>
                    <a:pt x="193140" y="45650"/>
                  </a:cubicBezTo>
                  <a:cubicBezTo>
                    <a:pt x="193140" y="45650"/>
                    <a:pt x="195875" y="44911"/>
                    <a:pt x="197614" y="45880"/>
                  </a:cubicBezTo>
                  <a:cubicBezTo>
                    <a:pt x="199353" y="46847"/>
                    <a:pt x="204266" y="49019"/>
                    <a:pt x="204177" y="49614"/>
                  </a:cubicBezTo>
                  <a:cubicBezTo>
                    <a:pt x="204089" y="50213"/>
                    <a:pt x="202721" y="50245"/>
                    <a:pt x="202866" y="50702"/>
                  </a:cubicBezTo>
                  <a:cubicBezTo>
                    <a:pt x="203007" y="51159"/>
                    <a:pt x="203322" y="52158"/>
                    <a:pt x="203093" y="52326"/>
                  </a:cubicBezTo>
                  <a:cubicBezTo>
                    <a:pt x="202866" y="52497"/>
                    <a:pt x="202123" y="52470"/>
                    <a:pt x="202123" y="52470"/>
                  </a:cubicBezTo>
                  <a:cubicBezTo>
                    <a:pt x="201902" y="52724"/>
                    <a:pt x="201687" y="52983"/>
                    <a:pt x="201466" y="53239"/>
                  </a:cubicBezTo>
                  <a:cubicBezTo>
                    <a:pt x="201466" y="53239"/>
                    <a:pt x="200555" y="53369"/>
                    <a:pt x="200484" y="53853"/>
                  </a:cubicBezTo>
                  <a:cubicBezTo>
                    <a:pt x="200440" y="54144"/>
                    <a:pt x="200425" y="54439"/>
                    <a:pt x="200440" y="54737"/>
                  </a:cubicBezTo>
                  <a:cubicBezTo>
                    <a:pt x="200440" y="54737"/>
                    <a:pt x="199712" y="54766"/>
                    <a:pt x="199671" y="55179"/>
                  </a:cubicBezTo>
                  <a:cubicBezTo>
                    <a:pt x="199630" y="55591"/>
                    <a:pt x="199612" y="55977"/>
                    <a:pt x="199612" y="55977"/>
                  </a:cubicBezTo>
                  <a:lnTo>
                    <a:pt x="198902" y="55948"/>
                  </a:lnTo>
                  <a:cubicBezTo>
                    <a:pt x="198908" y="56305"/>
                    <a:pt x="198919" y="56661"/>
                    <a:pt x="198925" y="57021"/>
                  </a:cubicBezTo>
                  <a:cubicBezTo>
                    <a:pt x="198925" y="57021"/>
                    <a:pt x="198583" y="57419"/>
                    <a:pt x="198498" y="58161"/>
                  </a:cubicBezTo>
                  <a:cubicBezTo>
                    <a:pt x="198412" y="58907"/>
                    <a:pt x="198244" y="60015"/>
                    <a:pt x="197988" y="60101"/>
                  </a:cubicBezTo>
                  <a:cubicBezTo>
                    <a:pt x="197729" y="60183"/>
                    <a:pt x="197502" y="61182"/>
                    <a:pt x="197502" y="61182"/>
                  </a:cubicBezTo>
                  <a:cubicBezTo>
                    <a:pt x="197446" y="61565"/>
                    <a:pt x="197387" y="61946"/>
                    <a:pt x="197331" y="62326"/>
                  </a:cubicBezTo>
                  <a:cubicBezTo>
                    <a:pt x="197225" y="62591"/>
                    <a:pt x="197121" y="62859"/>
                    <a:pt x="197018" y="63124"/>
                  </a:cubicBezTo>
                  <a:cubicBezTo>
                    <a:pt x="197018" y="63124"/>
                    <a:pt x="197643" y="63864"/>
                    <a:pt x="197528" y="64206"/>
                  </a:cubicBezTo>
                  <a:cubicBezTo>
                    <a:pt x="197416" y="64551"/>
                    <a:pt x="196700" y="64807"/>
                    <a:pt x="196674" y="65205"/>
                  </a:cubicBezTo>
                  <a:cubicBezTo>
                    <a:pt x="196650" y="65603"/>
                    <a:pt x="196700" y="66576"/>
                    <a:pt x="196388" y="66747"/>
                  </a:cubicBezTo>
                  <a:cubicBezTo>
                    <a:pt x="196075" y="66915"/>
                    <a:pt x="195562" y="68002"/>
                    <a:pt x="195562" y="68429"/>
                  </a:cubicBezTo>
                  <a:cubicBezTo>
                    <a:pt x="195562" y="68857"/>
                    <a:pt x="195303" y="71111"/>
                    <a:pt x="195303" y="71111"/>
                  </a:cubicBezTo>
                  <a:cubicBezTo>
                    <a:pt x="195303" y="71111"/>
                    <a:pt x="196417" y="71539"/>
                    <a:pt x="196388" y="71969"/>
                  </a:cubicBezTo>
                  <a:cubicBezTo>
                    <a:pt x="196358" y="72399"/>
                    <a:pt x="195816" y="73054"/>
                    <a:pt x="195816" y="73054"/>
                  </a:cubicBezTo>
                  <a:cubicBezTo>
                    <a:pt x="195816" y="73054"/>
                    <a:pt x="196615" y="74020"/>
                    <a:pt x="196019" y="74309"/>
                  </a:cubicBezTo>
                  <a:cubicBezTo>
                    <a:pt x="195421" y="74595"/>
                    <a:pt x="195162" y="75476"/>
                    <a:pt x="195162" y="75476"/>
                  </a:cubicBezTo>
                  <a:cubicBezTo>
                    <a:pt x="195162" y="75476"/>
                    <a:pt x="195931" y="75862"/>
                    <a:pt x="195692" y="76231"/>
                  </a:cubicBezTo>
                  <a:cubicBezTo>
                    <a:pt x="195450" y="76599"/>
                    <a:pt x="194946" y="76991"/>
                    <a:pt x="194991" y="77189"/>
                  </a:cubicBezTo>
                  <a:cubicBezTo>
                    <a:pt x="195035" y="77389"/>
                    <a:pt x="195147" y="78143"/>
                    <a:pt x="195147" y="78143"/>
                  </a:cubicBezTo>
                  <a:lnTo>
                    <a:pt x="194605" y="78745"/>
                  </a:lnTo>
                  <a:cubicBezTo>
                    <a:pt x="194605" y="78745"/>
                    <a:pt x="195333" y="79499"/>
                    <a:pt x="195548" y="79941"/>
                  </a:cubicBezTo>
                  <a:cubicBezTo>
                    <a:pt x="195760" y="80383"/>
                    <a:pt x="196432" y="81114"/>
                    <a:pt x="196187" y="81984"/>
                  </a:cubicBezTo>
                  <a:cubicBezTo>
                    <a:pt x="195946" y="82853"/>
                    <a:pt x="195677" y="82411"/>
                    <a:pt x="195503" y="83110"/>
                  </a:cubicBezTo>
                  <a:cubicBezTo>
                    <a:pt x="195330" y="83811"/>
                    <a:pt x="195533" y="84209"/>
                    <a:pt x="195135" y="84462"/>
                  </a:cubicBezTo>
                  <a:cubicBezTo>
                    <a:pt x="194737" y="84716"/>
                    <a:pt x="194419" y="84306"/>
                    <a:pt x="194207" y="84607"/>
                  </a:cubicBezTo>
                  <a:cubicBezTo>
                    <a:pt x="193992" y="84904"/>
                    <a:pt x="193679" y="85977"/>
                    <a:pt x="193467" y="85977"/>
                  </a:cubicBezTo>
                  <a:cubicBezTo>
                    <a:pt x="193252" y="85977"/>
                    <a:pt x="193163" y="85662"/>
                    <a:pt x="192692" y="85833"/>
                  </a:cubicBezTo>
                  <a:cubicBezTo>
                    <a:pt x="192220" y="86001"/>
                    <a:pt x="190770" y="86602"/>
                    <a:pt x="190425" y="86104"/>
                  </a:cubicBezTo>
                  <a:cubicBezTo>
                    <a:pt x="190084" y="85609"/>
                    <a:pt x="190882" y="84804"/>
                    <a:pt x="190626" y="84448"/>
                  </a:cubicBezTo>
                  <a:cubicBezTo>
                    <a:pt x="190366" y="84091"/>
                    <a:pt x="189656" y="83693"/>
                    <a:pt x="189556" y="83935"/>
                  </a:cubicBezTo>
                  <a:cubicBezTo>
                    <a:pt x="189459" y="84179"/>
                    <a:pt x="189444" y="84834"/>
                    <a:pt x="189026" y="84863"/>
                  </a:cubicBezTo>
                  <a:cubicBezTo>
                    <a:pt x="188610" y="84893"/>
                    <a:pt x="187204" y="84733"/>
                    <a:pt x="186960" y="84993"/>
                  </a:cubicBezTo>
                  <a:cubicBezTo>
                    <a:pt x="186718" y="85249"/>
                    <a:pt x="186786" y="86260"/>
                    <a:pt x="186588" y="86449"/>
                  </a:cubicBezTo>
                  <a:cubicBezTo>
                    <a:pt x="186388" y="86634"/>
                    <a:pt x="185663" y="87159"/>
                    <a:pt x="185878" y="87460"/>
                  </a:cubicBezTo>
                  <a:cubicBezTo>
                    <a:pt x="186090" y="87763"/>
                    <a:pt x="187517" y="87586"/>
                    <a:pt x="187546" y="87928"/>
                  </a:cubicBezTo>
                  <a:cubicBezTo>
                    <a:pt x="187575" y="88270"/>
                    <a:pt x="188088" y="89140"/>
                    <a:pt x="187602" y="89299"/>
                  </a:cubicBezTo>
                  <a:cubicBezTo>
                    <a:pt x="187116" y="89458"/>
                    <a:pt x="186559" y="89299"/>
                    <a:pt x="186559" y="89570"/>
                  </a:cubicBezTo>
                  <a:cubicBezTo>
                    <a:pt x="186559" y="89844"/>
                    <a:pt x="186718" y="90525"/>
                    <a:pt x="186432" y="90808"/>
                  </a:cubicBezTo>
                  <a:cubicBezTo>
                    <a:pt x="186149" y="91094"/>
                    <a:pt x="185076" y="91821"/>
                    <a:pt x="185076" y="92222"/>
                  </a:cubicBezTo>
                  <a:cubicBezTo>
                    <a:pt x="185076" y="92626"/>
                    <a:pt x="185132" y="93437"/>
                    <a:pt x="184905" y="93519"/>
                  </a:cubicBezTo>
                  <a:cubicBezTo>
                    <a:pt x="184675" y="93605"/>
                    <a:pt x="184493" y="93466"/>
                    <a:pt x="184378" y="93678"/>
                  </a:cubicBezTo>
                  <a:cubicBezTo>
                    <a:pt x="184263" y="93893"/>
                    <a:pt x="183464" y="94960"/>
                    <a:pt x="183234" y="94975"/>
                  </a:cubicBezTo>
                  <a:cubicBezTo>
                    <a:pt x="183007" y="94990"/>
                    <a:pt x="182550" y="94890"/>
                    <a:pt x="182550" y="95031"/>
                  </a:cubicBezTo>
                  <a:cubicBezTo>
                    <a:pt x="182550" y="95170"/>
                    <a:pt x="182524" y="97215"/>
                    <a:pt x="181811" y="97430"/>
                  </a:cubicBezTo>
                  <a:cubicBezTo>
                    <a:pt x="181095" y="97642"/>
                    <a:pt x="180140" y="97315"/>
                    <a:pt x="179798" y="97713"/>
                  </a:cubicBezTo>
                  <a:cubicBezTo>
                    <a:pt x="179456" y="98111"/>
                    <a:pt x="178928" y="98441"/>
                    <a:pt x="178928" y="98526"/>
                  </a:cubicBezTo>
                  <a:cubicBezTo>
                    <a:pt x="178928" y="98612"/>
                    <a:pt x="179270" y="101780"/>
                    <a:pt x="178813" y="102579"/>
                  </a:cubicBezTo>
                  <a:cubicBezTo>
                    <a:pt x="178357" y="103378"/>
                    <a:pt x="173853" y="106729"/>
                    <a:pt x="173809" y="107185"/>
                  </a:cubicBezTo>
                  <a:cubicBezTo>
                    <a:pt x="173765" y="107642"/>
                    <a:pt x="173685" y="107840"/>
                    <a:pt x="173886" y="107854"/>
                  </a:cubicBezTo>
                  <a:cubicBezTo>
                    <a:pt x="174083" y="107869"/>
                    <a:pt x="174236" y="108718"/>
                    <a:pt x="174107" y="108960"/>
                  </a:cubicBezTo>
                  <a:cubicBezTo>
                    <a:pt x="173977" y="109204"/>
                    <a:pt x="173267" y="109773"/>
                    <a:pt x="173252" y="110018"/>
                  </a:cubicBezTo>
                  <a:cubicBezTo>
                    <a:pt x="173237" y="110259"/>
                    <a:pt x="173196" y="111415"/>
                    <a:pt x="173196" y="111415"/>
                  </a:cubicBezTo>
                  <a:cubicBezTo>
                    <a:pt x="173196" y="111415"/>
                    <a:pt x="174348" y="112013"/>
                    <a:pt x="174348" y="112470"/>
                  </a:cubicBezTo>
                  <a:cubicBezTo>
                    <a:pt x="174348" y="112927"/>
                    <a:pt x="174295" y="114038"/>
                    <a:pt x="174295" y="114038"/>
                  </a:cubicBezTo>
                  <a:cubicBezTo>
                    <a:pt x="174295" y="114038"/>
                    <a:pt x="173152" y="115720"/>
                    <a:pt x="172724" y="115720"/>
                  </a:cubicBezTo>
                  <a:cubicBezTo>
                    <a:pt x="172297" y="115720"/>
                    <a:pt x="171725" y="116351"/>
                    <a:pt x="171725" y="116351"/>
                  </a:cubicBezTo>
                  <a:cubicBezTo>
                    <a:pt x="171725" y="116351"/>
                    <a:pt x="171269" y="118173"/>
                    <a:pt x="171613" y="118173"/>
                  </a:cubicBezTo>
                  <a:cubicBezTo>
                    <a:pt x="171955" y="118173"/>
                    <a:pt x="172412" y="117318"/>
                    <a:pt x="172780" y="117288"/>
                  </a:cubicBezTo>
                  <a:cubicBezTo>
                    <a:pt x="173149" y="117259"/>
                    <a:pt x="173609" y="117005"/>
                    <a:pt x="173921" y="117318"/>
                  </a:cubicBezTo>
                  <a:cubicBezTo>
                    <a:pt x="174236" y="117633"/>
                    <a:pt x="174092" y="117890"/>
                    <a:pt x="174549" y="117604"/>
                  </a:cubicBezTo>
                  <a:cubicBezTo>
                    <a:pt x="175006" y="117315"/>
                    <a:pt x="177419" y="115679"/>
                    <a:pt x="177573" y="115367"/>
                  </a:cubicBezTo>
                  <a:cubicBezTo>
                    <a:pt x="177729" y="115054"/>
                    <a:pt x="177959" y="114937"/>
                    <a:pt x="177673" y="114836"/>
                  </a:cubicBezTo>
                  <a:cubicBezTo>
                    <a:pt x="177384" y="114736"/>
                    <a:pt x="176948" y="114925"/>
                    <a:pt x="177030" y="114194"/>
                  </a:cubicBezTo>
                  <a:cubicBezTo>
                    <a:pt x="177116" y="113466"/>
                    <a:pt x="177089" y="113369"/>
                    <a:pt x="176877" y="113097"/>
                  </a:cubicBezTo>
                  <a:cubicBezTo>
                    <a:pt x="176662" y="112823"/>
                    <a:pt x="176205" y="111842"/>
                    <a:pt x="176632" y="111474"/>
                  </a:cubicBezTo>
                  <a:cubicBezTo>
                    <a:pt x="177060" y="111105"/>
                    <a:pt x="178144" y="110133"/>
                    <a:pt x="180255" y="109844"/>
                  </a:cubicBezTo>
                  <a:cubicBezTo>
                    <a:pt x="182365" y="109558"/>
                    <a:pt x="184422" y="109189"/>
                    <a:pt x="184619" y="109758"/>
                  </a:cubicBezTo>
                  <a:cubicBezTo>
                    <a:pt x="184820" y="110330"/>
                    <a:pt x="184463" y="111671"/>
                    <a:pt x="184705" y="112013"/>
                  </a:cubicBezTo>
                  <a:cubicBezTo>
                    <a:pt x="184950" y="112358"/>
                    <a:pt x="185247" y="112570"/>
                    <a:pt x="185191" y="113708"/>
                  </a:cubicBezTo>
                  <a:cubicBezTo>
                    <a:pt x="185135" y="114848"/>
                    <a:pt x="184820" y="117020"/>
                    <a:pt x="184994" y="117135"/>
                  </a:cubicBezTo>
                  <a:cubicBezTo>
                    <a:pt x="185165" y="117250"/>
                    <a:pt x="185336" y="117418"/>
                    <a:pt x="185392" y="117760"/>
                  </a:cubicBezTo>
                  <a:cubicBezTo>
                    <a:pt x="185445" y="118105"/>
                    <a:pt x="185619" y="118674"/>
                    <a:pt x="186220" y="118615"/>
                  </a:cubicBezTo>
                  <a:cubicBezTo>
                    <a:pt x="186821" y="118556"/>
                    <a:pt x="187301" y="118476"/>
                    <a:pt x="187558" y="118903"/>
                  </a:cubicBezTo>
                  <a:cubicBezTo>
                    <a:pt x="187811" y="119331"/>
                    <a:pt x="190838" y="122128"/>
                    <a:pt x="188784" y="123041"/>
                  </a:cubicBezTo>
                  <a:cubicBezTo>
                    <a:pt x="186727" y="123955"/>
                    <a:pt x="185474" y="124294"/>
                    <a:pt x="185560" y="125007"/>
                  </a:cubicBezTo>
                  <a:cubicBezTo>
                    <a:pt x="185645" y="125723"/>
                    <a:pt x="185451" y="127035"/>
                    <a:pt x="185675" y="127088"/>
                  </a:cubicBezTo>
                  <a:cubicBezTo>
                    <a:pt x="185899" y="127144"/>
                    <a:pt x="186320" y="127760"/>
                    <a:pt x="186786" y="127674"/>
                  </a:cubicBezTo>
                  <a:cubicBezTo>
                    <a:pt x="187254" y="127589"/>
                    <a:pt x="187844" y="127545"/>
                    <a:pt x="188242" y="128886"/>
                  </a:cubicBezTo>
                  <a:cubicBezTo>
                    <a:pt x="188639" y="130227"/>
                    <a:pt x="188672" y="131798"/>
                    <a:pt x="189126" y="132024"/>
                  </a:cubicBezTo>
                  <a:cubicBezTo>
                    <a:pt x="189580" y="132254"/>
                    <a:pt x="189954" y="133451"/>
                    <a:pt x="191012" y="133336"/>
                  </a:cubicBezTo>
                  <a:cubicBezTo>
                    <a:pt x="192070" y="133224"/>
                    <a:pt x="193408" y="134594"/>
                    <a:pt x="193004" y="135104"/>
                  </a:cubicBezTo>
                  <a:cubicBezTo>
                    <a:pt x="192603" y="135617"/>
                    <a:pt x="192438" y="135706"/>
                    <a:pt x="192438" y="136018"/>
                  </a:cubicBezTo>
                  <a:cubicBezTo>
                    <a:pt x="192438" y="136333"/>
                    <a:pt x="192577" y="138329"/>
                    <a:pt x="191982" y="138532"/>
                  </a:cubicBezTo>
                  <a:cubicBezTo>
                    <a:pt x="191383" y="138735"/>
                    <a:pt x="190125" y="138532"/>
                    <a:pt x="189468" y="138986"/>
                  </a:cubicBezTo>
                  <a:cubicBezTo>
                    <a:pt x="188813" y="139437"/>
                    <a:pt x="188127" y="140300"/>
                    <a:pt x="186503" y="140613"/>
                  </a:cubicBezTo>
                  <a:cubicBezTo>
                    <a:pt x="184879" y="140925"/>
                    <a:pt x="183965" y="140583"/>
                    <a:pt x="183850" y="141125"/>
                  </a:cubicBezTo>
                  <a:cubicBezTo>
                    <a:pt x="183735" y="141668"/>
                    <a:pt x="183196" y="142381"/>
                    <a:pt x="183508" y="142953"/>
                  </a:cubicBezTo>
                  <a:cubicBezTo>
                    <a:pt x="183821" y="143525"/>
                    <a:pt x="184507" y="143236"/>
                    <a:pt x="184935" y="144264"/>
                  </a:cubicBezTo>
                  <a:cubicBezTo>
                    <a:pt x="185362" y="145293"/>
                    <a:pt x="185047" y="145434"/>
                    <a:pt x="185675" y="145803"/>
                  </a:cubicBezTo>
                  <a:cubicBezTo>
                    <a:pt x="186299" y="146171"/>
                    <a:pt x="186733" y="146861"/>
                    <a:pt x="187502" y="147114"/>
                  </a:cubicBezTo>
                  <a:cubicBezTo>
                    <a:pt x="188271" y="147371"/>
                    <a:pt x="188928" y="146946"/>
                    <a:pt x="189099" y="147288"/>
                  </a:cubicBezTo>
                  <a:cubicBezTo>
                    <a:pt x="189273" y="147630"/>
                    <a:pt x="191466" y="150427"/>
                    <a:pt x="191097" y="150999"/>
                  </a:cubicBezTo>
                  <a:cubicBezTo>
                    <a:pt x="190729" y="151570"/>
                    <a:pt x="190098" y="151108"/>
                    <a:pt x="190010" y="151768"/>
                  </a:cubicBezTo>
                  <a:cubicBezTo>
                    <a:pt x="189921" y="152428"/>
                    <a:pt x="190269" y="152537"/>
                    <a:pt x="189871" y="153106"/>
                  </a:cubicBezTo>
                  <a:cubicBezTo>
                    <a:pt x="189473" y="153672"/>
                    <a:pt x="188386" y="153250"/>
                    <a:pt x="188386" y="153819"/>
                  </a:cubicBezTo>
                  <a:cubicBezTo>
                    <a:pt x="188386" y="154391"/>
                    <a:pt x="188613" y="155390"/>
                    <a:pt x="188843" y="156159"/>
                  </a:cubicBezTo>
                  <a:cubicBezTo>
                    <a:pt x="189070" y="156928"/>
                    <a:pt x="188672" y="157043"/>
                    <a:pt x="188672" y="157500"/>
                  </a:cubicBezTo>
                  <a:cubicBezTo>
                    <a:pt x="188672" y="157957"/>
                    <a:pt x="189040" y="159442"/>
                    <a:pt x="189155" y="159696"/>
                  </a:cubicBezTo>
                  <a:cubicBezTo>
                    <a:pt x="189270" y="159949"/>
                    <a:pt x="190125" y="161579"/>
                    <a:pt x="190611" y="161724"/>
                  </a:cubicBezTo>
                  <a:cubicBezTo>
                    <a:pt x="191097" y="161865"/>
                    <a:pt x="193467" y="163949"/>
                    <a:pt x="194519" y="163863"/>
                  </a:cubicBezTo>
                  <a:cubicBezTo>
                    <a:pt x="195574" y="163778"/>
                    <a:pt x="195347" y="163551"/>
                    <a:pt x="195860" y="163893"/>
                  </a:cubicBezTo>
                  <a:cubicBezTo>
                    <a:pt x="196373" y="164235"/>
                    <a:pt x="198230" y="164061"/>
                    <a:pt x="198825" y="163863"/>
                  </a:cubicBezTo>
                  <a:cubicBezTo>
                    <a:pt x="199423" y="163663"/>
                    <a:pt x="200823" y="163689"/>
                    <a:pt x="200823" y="163689"/>
                  </a:cubicBezTo>
                  <a:cubicBezTo>
                    <a:pt x="200823" y="163689"/>
                    <a:pt x="203193" y="163604"/>
                    <a:pt x="203107" y="164376"/>
                  </a:cubicBezTo>
                  <a:cubicBezTo>
                    <a:pt x="203022" y="165145"/>
                    <a:pt x="202391" y="165691"/>
                    <a:pt x="202391" y="166059"/>
                  </a:cubicBezTo>
                  <a:cubicBezTo>
                    <a:pt x="202391" y="166427"/>
                    <a:pt x="202506" y="167597"/>
                    <a:pt x="202279" y="168228"/>
                  </a:cubicBezTo>
                  <a:cubicBezTo>
                    <a:pt x="202049" y="168859"/>
                    <a:pt x="200708" y="169053"/>
                    <a:pt x="200682" y="169425"/>
                  </a:cubicBezTo>
                  <a:cubicBezTo>
                    <a:pt x="200658" y="169799"/>
                    <a:pt x="200281" y="170940"/>
                    <a:pt x="200481" y="171735"/>
                  </a:cubicBezTo>
                  <a:cubicBezTo>
                    <a:pt x="200679" y="172531"/>
                    <a:pt x="201139" y="173076"/>
                    <a:pt x="200425" y="173418"/>
                  </a:cubicBezTo>
                  <a:cubicBezTo>
                    <a:pt x="199709" y="173763"/>
                    <a:pt x="199229" y="174105"/>
                    <a:pt x="199025" y="173733"/>
                  </a:cubicBezTo>
                  <a:cubicBezTo>
                    <a:pt x="198822" y="173359"/>
                    <a:pt x="197773" y="172764"/>
                    <a:pt x="197628" y="173648"/>
                  </a:cubicBezTo>
                  <a:cubicBezTo>
                    <a:pt x="197484" y="174532"/>
                    <a:pt x="197116" y="175502"/>
                    <a:pt x="196974" y="175702"/>
                  </a:cubicBezTo>
                  <a:cubicBezTo>
                    <a:pt x="196830" y="175906"/>
                    <a:pt x="195259" y="176186"/>
                    <a:pt x="195002" y="176728"/>
                  </a:cubicBezTo>
                  <a:cubicBezTo>
                    <a:pt x="194743" y="177270"/>
                    <a:pt x="194375" y="178296"/>
                    <a:pt x="194375" y="178296"/>
                  </a:cubicBezTo>
                  <a:cubicBezTo>
                    <a:pt x="194375" y="178296"/>
                    <a:pt x="193894" y="179354"/>
                    <a:pt x="193323" y="179469"/>
                  </a:cubicBezTo>
                  <a:cubicBezTo>
                    <a:pt x="192751" y="179584"/>
                    <a:pt x="191380" y="179295"/>
                    <a:pt x="191097" y="179613"/>
                  </a:cubicBezTo>
                  <a:cubicBezTo>
                    <a:pt x="190814" y="179929"/>
                    <a:pt x="190299" y="181549"/>
                    <a:pt x="189895" y="182006"/>
                  </a:cubicBezTo>
                  <a:cubicBezTo>
                    <a:pt x="189494" y="182463"/>
                    <a:pt x="188415" y="183005"/>
                    <a:pt x="188015" y="183120"/>
                  </a:cubicBezTo>
                  <a:cubicBezTo>
                    <a:pt x="187611" y="183232"/>
                    <a:pt x="186559" y="183150"/>
                    <a:pt x="186417" y="183577"/>
                  </a:cubicBezTo>
                  <a:cubicBezTo>
                    <a:pt x="186279" y="184005"/>
                    <a:pt x="186046" y="184432"/>
                    <a:pt x="186190" y="184942"/>
                  </a:cubicBezTo>
                  <a:cubicBezTo>
                    <a:pt x="186335" y="185455"/>
                    <a:pt x="187331" y="185628"/>
                    <a:pt x="186874" y="186200"/>
                  </a:cubicBezTo>
                  <a:cubicBezTo>
                    <a:pt x="186417" y="186769"/>
                    <a:pt x="185789" y="186542"/>
                    <a:pt x="185901" y="186969"/>
                  </a:cubicBezTo>
                  <a:cubicBezTo>
                    <a:pt x="186016" y="187397"/>
                    <a:pt x="186588" y="187397"/>
                    <a:pt x="186335" y="187913"/>
                  </a:cubicBezTo>
                  <a:cubicBezTo>
                    <a:pt x="186078" y="188428"/>
                    <a:pt x="185819" y="188738"/>
                    <a:pt x="185589" y="188738"/>
                  </a:cubicBezTo>
                  <a:cubicBezTo>
                    <a:pt x="185362" y="188738"/>
                    <a:pt x="184876" y="187683"/>
                    <a:pt x="184448" y="188169"/>
                  </a:cubicBezTo>
                  <a:cubicBezTo>
                    <a:pt x="184021" y="188655"/>
                    <a:pt x="183579" y="189324"/>
                    <a:pt x="183249" y="189339"/>
                  </a:cubicBezTo>
                  <a:cubicBezTo>
                    <a:pt x="182922" y="189354"/>
                    <a:pt x="182350" y="188912"/>
                    <a:pt x="182097" y="189254"/>
                  </a:cubicBezTo>
                  <a:cubicBezTo>
                    <a:pt x="181843" y="189595"/>
                    <a:pt x="181068" y="190194"/>
                    <a:pt x="180782" y="190208"/>
                  </a:cubicBezTo>
                  <a:cubicBezTo>
                    <a:pt x="180493" y="190223"/>
                    <a:pt x="179630" y="190079"/>
                    <a:pt x="179144" y="190306"/>
                  </a:cubicBezTo>
                  <a:cubicBezTo>
                    <a:pt x="178657" y="190536"/>
                    <a:pt x="177944" y="191107"/>
                    <a:pt x="177688" y="191107"/>
                  </a:cubicBezTo>
                  <a:cubicBezTo>
                    <a:pt x="177428" y="191107"/>
                    <a:pt x="176659" y="190992"/>
                    <a:pt x="176889" y="191505"/>
                  </a:cubicBezTo>
                  <a:cubicBezTo>
                    <a:pt x="177116" y="192015"/>
                    <a:pt x="177658" y="192761"/>
                    <a:pt x="177428" y="192849"/>
                  </a:cubicBezTo>
                  <a:cubicBezTo>
                    <a:pt x="177201" y="192938"/>
                    <a:pt x="176432" y="193017"/>
                    <a:pt x="176261" y="192248"/>
                  </a:cubicBezTo>
                  <a:cubicBezTo>
                    <a:pt x="176093" y="191479"/>
                    <a:pt x="176320" y="190936"/>
                    <a:pt x="175660" y="191051"/>
                  </a:cubicBezTo>
                  <a:cubicBezTo>
                    <a:pt x="175003" y="191166"/>
                    <a:pt x="175006" y="191364"/>
                    <a:pt x="174151" y="191535"/>
                  </a:cubicBezTo>
                  <a:cubicBezTo>
                    <a:pt x="173296" y="191703"/>
                    <a:pt x="172580" y="191449"/>
                    <a:pt x="171528" y="190907"/>
                  </a:cubicBezTo>
                  <a:cubicBezTo>
                    <a:pt x="170473" y="190365"/>
                    <a:pt x="169730" y="190167"/>
                    <a:pt x="169730" y="190167"/>
                  </a:cubicBezTo>
                  <a:cubicBezTo>
                    <a:pt x="169730" y="190167"/>
                    <a:pt x="168970" y="189696"/>
                    <a:pt x="168961" y="189209"/>
                  </a:cubicBezTo>
                  <a:cubicBezTo>
                    <a:pt x="168949" y="188723"/>
                    <a:pt x="168215" y="188281"/>
                    <a:pt x="167988" y="188369"/>
                  </a:cubicBezTo>
                  <a:cubicBezTo>
                    <a:pt x="167758" y="188458"/>
                    <a:pt x="167744" y="188738"/>
                    <a:pt x="167673" y="188926"/>
                  </a:cubicBezTo>
                  <a:cubicBezTo>
                    <a:pt x="167605" y="189112"/>
                    <a:pt x="167490" y="189339"/>
                    <a:pt x="167193" y="189239"/>
                  </a:cubicBezTo>
                  <a:cubicBezTo>
                    <a:pt x="166892" y="189139"/>
                    <a:pt x="166317" y="188811"/>
                    <a:pt x="166317" y="188682"/>
                  </a:cubicBezTo>
                  <a:cubicBezTo>
                    <a:pt x="166317" y="188552"/>
                    <a:pt x="165961" y="188254"/>
                    <a:pt x="165351" y="188384"/>
                  </a:cubicBezTo>
                  <a:cubicBezTo>
                    <a:pt x="164738" y="188514"/>
                    <a:pt x="163408" y="188797"/>
                    <a:pt x="163308" y="188455"/>
                  </a:cubicBezTo>
                  <a:cubicBezTo>
                    <a:pt x="163208" y="188110"/>
                    <a:pt x="163735" y="187341"/>
                    <a:pt x="163538" y="186969"/>
                  </a:cubicBezTo>
                  <a:cubicBezTo>
                    <a:pt x="163338" y="186598"/>
                    <a:pt x="163223" y="185802"/>
                    <a:pt x="163223" y="185802"/>
                  </a:cubicBezTo>
                  <a:cubicBezTo>
                    <a:pt x="163223" y="185802"/>
                    <a:pt x="162713" y="184803"/>
                    <a:pt x="161829" y="185375"/>
                  </a:cubicBezTo>
                  <a:cubicBezTo>
                    <a:pt x="160944" y="185944"/>
                    <a:pt x="160886" y="185599"/>
                    <a:pt x="159972" y="185628"/>
                  </a:cubicBezTo>
                  <a:cubicBezTo>
                    <a:pt x="159058" y="185658"/>
                    <a:pt x="158148" y="185970"/>
                    <a:pt x="157806" y="185513"/>
                  </a:cubicBezTo>
                  <a:cubicBezTo>
                    <a:pt x="157461" y="185057"/>
                    <a:pt x="156067" y="184514"/>
                    <a:pt x="156807" y="184173"/>
                  </a:cubicBezTo>
                  <a:cubicBezTo>
                    <a:pt x="157546" y="183831"/>
                    <a:pt x="157605" y="182746"/>
                    <a:pt x="158743" y="182549"/>
                  </a:cubicBezTo>
                  <a:cubicBezTo>
                    <a:pt x="159883" y="182348"/>
                    <a:pt x="160172" y="181178"/>
                    <a:pt x="159574" y="181405"/>
                  </a:cubicBezTo>
                  <a:cubicBezTo>
                    <a:pt x="158973" y="181635"/>
                    <a:pt x="158263" y="180751"/>
                    <a:pt x="157974" y="180836"/>
                  </a:cubicBezTo>
                  <a:cubicBezTo>
                    <a:pt x="157688" y="180919"/>
                    <a:pt x="157632" y="181608"/>
                    <a:pt x="157319" y="182177"/>
                  </a:cubicBezTo>
                  <a:cubicBezTo>
                    <a:pt x="157004" y="182743"/>
                    <a:pt x="155351" y="182805"/>
                    <a:pt x="155153" y="183288"/>
                  </a:cubicBezTo>
                  <a:cubicBezTo>
                    <a:pt x="154953" y="183772"/>
                    <a:pt x="154749" y="183518"/>
                    <a:pt x="154864" y="184117"/>
                  </a:cubicBezTo>
                  <a:cubicBezTo>
                    <a:pt x="154979" y="184718"/>
                    <a:pt x="156205" y="185145"/>
                    <a:pt x="155693" y="185484"/>
                  </a:cubicBezTo>
                  <a:cubicBezTo>
                    <a:pt x="155183" y="185823"/>
                    <a:pt x="153126" y="185375"/>
                    <a:pt x="152386" y="185260"/>
                  </a:cubicBezTo>
                  <a:cubicBezTo>
                    <a:pt x="151646" y="185145"/>
                    <a:pt x="149872" y="185375"/>
                    <a:pt x="149872" y="185375"/>
                  </a:cubicBezTo>
                  <a:cubicBezTo>
                    <a:pt x="149872" y="185375"/>
                    <a:pt x="149147" y="185157"/>
                    <a:pt x="149589" y="184659"/>
                  </a:cubicBezTo>
                  <a:cubicBezTo>
                    <a:pt x="150031" y="184161"/>
                    <a:pt x="150116" y="184058"/>
                    <a:pt x="149916" y="183845"/>
                  </a:cubicBezTo>
                  <a:cubicBezTo>
                    <a:pt x="149719" y="183630"/>
                    <a:pt x="149916" y="183150"/>
                    <a:pt x="149615" y="183150"/>
                  </a:cubicBezTo>
                  <a:cubicBezTo>
                    <a:pt x="149312" y="183150"/>
                    <a:pt x="148389" y="182861"/>
                    <a:pt x="147505" y="183203"/>
                  </a:cubicBezTo>
                  <a:cubicBezTo>
                    <a:pt x="146621" y="183548"/>
                    <a:pt x="144897" y="183247"/>
                    <a:pt x="144582" y="183106"/>
                  </a:cubicBezTo>
                  <a:cubicBezTo>
                    <a:pt x="144269" y="182961"/>
                    <a:pt x="144066" y="182761"/>
                    <a:pt x="143594" y="182890"/>
                  </a:cubicBezTo>
                  <a:cubicBezTo>
                    <a:pt x="143123" y="183020"/>
                    <a:pt x="143099" y="182389"/>
                    <a:pt x="142383" y="182389"/>
                  </a:cubicBezTo>
                  <a:cubicBezTo>
                    <a:pt x="141670" y="182389"/>
                    <a:pt x="141316" y="181720"/>
                    <a:pt x="141558" y="181252"/>
                  </a:cubicBezTo>
                  <a:cubicBezTo>
                    <a:pt x="141802" y="180783"/>
                    <a:pt x="142000" y="180323"/>
                    <a:pt x="141587" y="180323"/>
                  </a:cubicBezTo>
                  <a:cubicBezTo>
                    <a:pt x="141175" y="180323"/>
                    <a:pt x="140615" y="179867"/>
                    <a:pt x="140258" y="180338"/>
                  </a:cubicBezTo>
                  <a:cubicBezTo>
                    <a:pt x="139901" y="180810"/>
                    <a:pt x="139106" y="180795"/>
                    <a:pt x="138846" y="181208"/>
                  </a:cubicBezTo>
                  <a:cubicBezTo>
                    <a:pt x="138590" y="181620"/>
                    <a:pt x="137765" y="182389"/>
                    <a:pt x="137376" y="182761"/>
                  </a:cubicBezTo>
                  <a:cubicBezTo>
                    <a:pt x="136990" y="183135"/>
                    <a:pt x="136094" y="183288"/>
                    <a:pt x="135808" y="183630"/>
                  </a:cubicBezTo>
                  <a:cubicBezTo>
                    <a:pt x="135519" y="183975"/>
                    <a:pt x="135380" y="184131"/>
                    <a:pt x="135112" y="184618"/>
                  </a:cubicBezTo>
                  <a:cubicBezTo>
                    <a:pt x="134841" y="185104"/>
                    <a:pt x="134184" y="185316"/>
                    <a:pt x="134039" y="185287"/>
                  </a:cubicBezTo>
                  <a:cubicBezTo>
                    <a:pt x="133895" y="185257"/>
                    <a:pt x="132672" y="186071"/>
                    <a:pt x="132542" y="186297"/>
                  </a:cubicBezTo>
                  <a:cubicBezTo>
                    <a:pt x="132415" y="186527"/>
                    <a:pt x="131799" y="187426"/>
                    <a:pt x="131799" y="187426"/>
                  </a:cubicBezTo>
                  <a:cubicBezTo>
                    <a:pt x="131799" y="187426"/>
                    <a:pt x="130444" y="187653"/>
                    <a:pt x="130258" y="187326"/>
                  </a:cubicBezTo>
                  <a:cubicBezTo>
                    <a:pt x="130075" y="186999"/>
                    <a:pt x="128849" y="187385"/>
                    <a:pt x="128734" y="187653"/>
                  </a:cubicBezTo>
                  <a:cubicBezTo>
                    <a:pt x="128619" y="187924"/>
                    <a:pt x="128222" y="187998"/>
                    <a:pt x="128107" y="188036"/>
                  </a:cubicBezTo>
                  <a:cubicBezTo>
                    <a:pt x="127995" y="188078"/>
                    <a:pt x="127081" y="188369"/>
                    <a:pt x="126792" y="188623"/>
                  </a:cubicBezTo>
                  <a:cubicBezTo>
                    <a:pt x="126506" y="188876"/>
                    <a:pt x="126595" y="189451"/>
                    <a:pt x="126111" y="189825"/>
                  </a:cubicBezTo>
                  <a:cubicBezTo>
                    <a:pt x="125628" y="190197"/>
                    <a:pt x="125083" y="191479"/>
                    <a:pt x="124711" y="191676"/>
                  </a:cubicBezTo>
                  <a:cubicBezTo>
                    <a:pt x="124340" y="191877"/>
                    <a:pt x="123942" y="191965"/>
                    <a:pt x="123995" y="192162"/>
                  </a:cubicBezTo>
                  <a:cubicBezTo>
                    <a:pt x="124051" y="192363"/>
                    <a:pt x="124169" y="192507"/>
                    <a:pt x="123942" y="192876"/>
                  </a:cubicBezTo>
                  <a:cubicBezTo>
                    <a:pt x="123712" y="193244"/>
                    <a:pt x="123082" y="193901"/>
                    <a:pt x="123341" y="194588"/>
                  </a:cubicBezTo>
                  <a:cubicBezTo>
                    <a:pt x="123597" y="195272"/>
                    <a:pt x="124255" y="196327"/>
                    <a:pt x="123627" y="196639"/>
                  </a:cubicBezTo>
                  <a:cubicBezTo>
                    <a:pt x="123002" y="196952"/>
                    <a:pt x="123256" y="198437"/>
                    <a:pt x="123256" y="198979"/>
                  </a:cubicBezTo>
                  <a:cubicBezTo>
                    <a:pt x="123256" y="199522"/>
                    <a:pt x="123314" y="201918"/>
                    <a:pt x="123200" y="202516"/>
                  </a:cubicBezTo>
                  <a:cubicBezTo>
                    <a:pt x="123088" y="203111"/>
                    <a:pt x="122772" y="204060"/>
                    <a:pt x="123088" y="204287"/>
                  </a:cubicBezTo>
                  <a:cubicBezTo>
                    <a:pt x="123400" y="204517"/>
                    <a:pt x="125083" y="204998"/>
                    <a:pt x="124856" y="205569"/>
                  </a:cubicBezTo>
                  <a:cubicBezTo>
                    <a:pt x="124626" y="206141"/>
                    <a:pt x="124199" y="205970"/>
                    <a:pt x="124511" y="206339"/>
                  </a:cubicBezTo>
                  <a:cubicBezTo>
                    <a:pt x="124826" y="206707"/>
                    <a:pt x="126023" y="207853"/>
                    <a:pt x="125566" y="207939"/>
                  </a:cubicBezTo>
                  <a:cubicBezTo>
                    <a:pt x="125109" y="208024"/>
                    <a:pt x="123029" y="207338"/>
                    <a:pt x="122144" y="206969"/>
                  </a:cubicBezTo>
                  <a:cubicBezTo>
                    <a:pt x="121260" y="206601"/>
                    <a:pt x="120317" y="206996"/>
                    <a:pt x="120317" y="206996"/>
                  </a:cubicBezTo>
                  <a:cubicBezTo>
                    <a:pt x="120317" y="206996"/>
                    <a:pt x="117037" y="207939"/>
                    <a:pt x="116751" y="208652"/>
                  </a:cubicBezTo>
                  <a:cubicBezTo>
                    <a:pt x="116462" y="209368"/>
                    <a:pt x="116751" y="210079"/>
                    <a:pt x="116297" y="209881"/>
                  </a:cubicBezTo>
                  <a:cubicBezTo>
                    <a:pt x="115843" y="209681"/>
                    <a:pt x="115610" y="208593"/>
                    <a:pt x="115325" y="208908"/>
                  </a:cubicBezTo>
                  <a:cubicBezTo>
                    <a:pt x="115036" y="209221"/>
                    <a:pt x="113273" y="210049"/>
                    <a:pt x="112870" y="209507"/>
                  </a:cubicBezTo>
                  <a:cubicBezTo>
                    <a:pt x="112469" y="208967"/>
                    <a:pt x="111558" y="208136"/>
                    <a:pt x="110644" y="208166"/>
                  </a:cubicBezTo>
                  <a:cubicBezTo>
                    <a:pt x="109731" y="208195"/>
                    <a:pt x="108166" y="207765"/>
                    <a:pt x="108107" y="208337"/>
                  </a:cubicBezTo>
                  <a:cubicBezTo>
                    <a:pt x="108048" y="208908"/>
                    <a:pt x="106309" y="209964"/>
                    <a:pt x="104685" y="209395"/>
                  </a:cubicBezTo>
                  <a:cubicBezTo>
                    <a:pt x="103061" y="208823"/>
                    <a:pt x="102657" y="207338"/>
                    <a:pt x="102628" y="207170"/>
                  </a:cubicBezTo>
                  <a:cubicBezTo>
                    <a:pt x="102599" y="206999"/>
                    <a:pt x="103114" y="205911"/>
                    <a:pt x="102460" y="205770"/>
                  </a:cubicBezTo>
                  <a:cubicBezTo>
                    <a:pt x="101803" y="205625"/>
                    <a:pt x="101175" y="205599"/>
                    <a:pt x="100860" y="205056"/>
                  </a:cubicBezTo>
                  <a:cubicBezTo>
                    <a:pt x="100547" y="204517"/>
                    <a:pt x="100777" y="202976"/>
                    <a:pt x="100205" y="202976"/>
                  </a:cubicBezTo>
                  <a:cubicBezTo>
                    <a:pt x="99634" y="202976"/>
                    <a:pt x="98664" y="202263"/>
                    <a:pt x="97895" y="202460"/>
                  </a:cubicBezTo>
                  <a:cubicBezTo>
                    <a:pt x="97126" y="202660"/>
                    <a:pt x="96041" y="203259"/>
                    <a:pt x="95384" y="202772"/>
                  </a:cubicBezTo>
                  <a:cubicBezTo>
                    <a:pt x="94724" y="202286"/>
                    <a:pt x="94161" y="201605"/>
                    <a:pt x="94161" y="201063"/>
                  </a:cubicBezTo>
                  <a:cubicBezTo>
                    <a:pt x="94161" y="200524"/>
                    <a:pt x="94016" y="199778"/>
                    <a:pt x="92820" y="200037"/>
                  </a:cubicBezTo>
                  <a:cubicBezTo>
                    <a:pt x="91620" y="200294"/>
                    <a:pt x="91134" y="200409"/>
                    <a:pt x="90933" y="200320"/>
                  </a:cubicBezTo>
                  <a:cubicBezTo>
                    <a:pt x="90730" y="200232"/>
                    <a:pt x="89878" y="200807"/>
                    <a:pt x="89277" y="200037"/>
                  </a:cubicBezTo>
                  <a:cubicBezTo>
                    <a:pt x="88679" y="199265"/>
                    <a:pt x="88166" y="198808"/>
                    <a:pt x="87966" y="198808"/>
                  </a:cubicBezTo>
                  <a:cubicBezTo>
                    <a:pt x="87768" y="198808"/>
                    <a:pt x="86855" y="198525"/>
                    <a:pt x="86026" y="198667"/>
                  </a:cubicBezTo>
                  <a:cubicBezTo>
                    <a:pt x="85195" y="198805"/>
                    <a:pt x="85284" y="198095"/>
                    <a:pt x="84659" y="198095"/>
                  </a:cubicBezTo>
                  <a:cubicBezTo>
                    <a:pt x="84031" y="198095"/>
                    <a:pt x="83601" y="198154"/>
                    <a:pt x="83433" y="197842"/>
                  </a:cubicBezTo>
                  <a:cubicBezTo>
                    <a:pt x="83262" y="197526"/>
                    <a:pt x="83088" y="197126"/>
                    <a:pt x="82572" y="197299"/>
                  </a:cubicBezTo>
                  <a:cubicBezTo>
                    <a:pt x="82056" y="197473"/>
                    <a:pt x="81977" y="198352"/>
                    <a:pt x="82145" y="198749"/>
                  </a:cubicBezTo>
                  <a:cubicBezTo>
                    <a:pt x="82316" y="199147"/>
                    <a:pt x="82602" y="200037"/>
                    <a:pt x="81576" y="200438"/>
                  </a:cubicBezTo>
                  <a:cubicBezTo>
                    <a:pt x="80547" y="200839"/>
                    <a:pt x="77910" y="200562"/>
                    <a:pt x="77724" y="200450"/>
                  </a:cubicBezTo>
                  <a:cubicBezTo>
                    <a:pt x="77541" y="200335"/>
                    <a:pt x="77441" y="199952"/>
                    <a:pt x="77229" y="200205"/>
                  </a:cubicBezTo>
                  <a:cubicBezTo>
                    <a:pt x="77014" y="200459"/>
                    <a:pt x="76787" y="201888"/>
                    <a:pt x="76354" y="201691"/>
                  </a:cubicBezTo>
                  <a:cubicBezTo>
                    <a:pt x="75923" y="201490"/>
                    <a:pt x="75844" y="200090"/>
                    <a:pt x="75372" y="200076"/>
                  </a:cubicBezTo>
                  <a:cubicBezTo>
                    <a:pt x="74901" y="200061"/>
                    <a:pt x="74789" y="199937"/>
                    <a:pt x="74432" y="200205"/>
                  </a:cubicBezTo>
                  <a:cubicBezTo>
                    <a:pt x="74075" y="200474"/>
                    <a:pt x="72905" y="200365"/>
                    <a:pt x="72664" y="200105"/>
                  </a:cubicBezTo>
                  <a:cubicBezTo>
                    <a:pt x="72419" y="199849"/>
                    <a:pt x="71620" y="199807"/>
                    <a:pt x="71620" y="199937"/>
                  </a:cubicBezTo>
                  <a:cubicBezTo>
                    <a:pt x="71620" y="200067"/>
                    <a:pt x="70365" y="201063"/>
                    <a:pt x="69596" y="200547"/>
                  </a:cubicBezTo>
                  <a:cubicBezTo>
                    <a:pt x="68823" y="200031"/>
                    <a:pt x="68597" y="199183"/>
                    <a:pt x="68337" y="198864"/>
                  </a:cubicBezTo>
                  <a:cubicBezTo>
                    <a:pt x="68081" y="198549"/>
                    <a:pt x="67984" y="198467"/>
                    <a:pt x="67984" y="198225"/>
                  </a:cubicBezTo>
                  <a:cubicBezTo>
                    <a:pt x="67984" y="197980"/>
                    <a:pt x="68098" y="197497"/>
                    <a:pt x="67270" y="197638"/>
                  </a:cubicBezTo>
                  <a:cubicBezTo>
                    <a:pt x="66442" y="197780"/>
                    <a:pt x="66401" y="197827"/>
                    <a:pt x="66156" y="197995"/>
                  </a:cubicBezTo>
                  <a:cubicBezTo>
                    <a:pt x="65915" y="198166"/>
                    <a:pt x="65602" y="198139"/>
                    <a:pt x="64915" y="197853"/>
                  </a:cubicBezTo>
                  <a:cubicBezTo>
                    <a:pt x="64232" y="197565"/>
                    <a:pt x="63902" y="197240"/>
                    <a:pt x="63489" y="197627"/>
                  </a:cubicBezTo>
                  <a:cubicBezTo>
                    <a:pt x="63076" y="198013"/>
                    <a:pt x="60480" y="198481"/>
                    <a:pt x="60224" y="197927"/>
                  </a:cubicBezTo>
                  <a:cubicBezTo>
                    <a:pt x="59964" y="197370"/>
                    <a:pt x="60053" y="196981"/>
                    <a:pt x="59510" y="196739"/>
                  </a:cubicBezTo>
                  <a:cubicBezTo>
                    <a:pt x="58971" y="196498"/>
                    <a:pt x="58340" y="195985"/>
                    <a:pt x="58370" y="195275"/>
                  </a:cubicBezTo>
                  <a:cubicBezTo>
                    <a:pt x="58399" y="194561"/>
                    <a:pt x="58429" y="193633"/>
                    <a:pt x="57957" y="193934"/>
                  </a:cubicBezTo>
                  <a:cubicBezTo>
                    <a:pt x="57486" y="194231"/>
                    <a:pt x="57073" y="194473"/>
                    <a:pt x="56958" y="194317"/>
                  </a:cubicBezTo>
                  <a:cubicBezTo>
                    <a:pt x="56843" y="194158"/>
                    <a:pt x="56587" y="194488"/>
                    <a:pt x="56115" y="194146"/>
                  </a:cubicBezTo>
                  <a:cubicBezTo>
                    <a:pt x="55644" y="193804"/>
                    <a:pt x="55346" y="193604"/>
                    <a:pt x="55160" y="193745"/>
                  </a:cubicBezTo>
                  <a:cubicBezTo>
                    <a:pt x="54977" y="193884"/>
                    <a:pt x="54759" y="194102"/>
                    <a:pt x="53949" y="193518"/>
                  </a:cubicBezTo>
                  <a:cubicBezTo>
                    <a:pt x="53138" y="192938"/>
                    <a:pt x="53303" y="192790"/>
                    <a:pt x="52549" y="192861"/>
                  </a:cubicBezTo>
                  <a:cubicBezTo>
                    <a:pt x="51794" y="192932"/>
                    <a:pt x="51223" y="193147"/>
                    <a:pt x="51123" y="192731"/>
                  </a:cubicBezTo>
                  <a:cubicBezTo>
                    <a:pt x="51022" y="192316"/>
                    <a:pt x="50521" y="192189"/>
                    <a:pt x="49997" y="191676"/>
                  </a:cubicBezTo>
                  <a:cubicBezTo>
                    <a:pt x="49469" y="191166"/>
                    <a:pt x="49499" y="190052"/>
                    <a:pt x="49195" y="189610"/>
                  </a:cubicBezTo>
                  <a:cubicBezTo>
                    <a:pt x="48894" y="189168"/>
                    <a:pt x="48700" y="188912"/>
                    <a:pt x="48600" y="189339"/>
                  </a:cubicBezTo>
                  <a:cubicBezTo>
                    <a:pt x="48500" y="189766"/>
                    <a:pt x="48570" y="190863"/>
                    <a:pt x="47998" y="190877"/>
                  </a:cubicBezTo>
                  <a:cubicBezTo>
                    <a:pt x="47427" y="190892"/>
                    <a:pt x="47374" y="190650"/>
                    <a:pt x="46873" y="190777"/>
                  </a:cubicBezTo>
                  <a:cubicBezTo>
                    <a:pt x="46372" y="190907"/>
                    <a:pt x="45246" y="190963"/>
                    <a:pt x="45375" y="190223"/>
                  </a:cubicBezTo>
                  <a:cubicBezTo>
                    <a:pt x="45505" y="189480"/>
                    <a:pt x="45844" y="189139"/>
                    <a:pt x="46145" y="188523"/>
                  </a:cubicBezTo>
                  <a:cubicBezTo>
                    <a:pt x="46448" y="187910"/>
                    <a:pt x="46504" y="187297"/>
                    <a:pt x="46887" y="186955"/>
                  </a:cubicBezTo>
                  <a:cubicBezTo>
                    <a:pt x="47271" y="186613"/>
                    <a:pt x="47671" y="185717"/>
                    <a:pt x="47114" y="185543"/>
                  </a:cubicBezTo>
                  <a:cubicBezTo>
                    <a:pt x="46557" y="185369"/>
                    <a:pt x="46345" y="185060"/>
                    <a:pt x="45803" y="184732"/>
                  </a:cubicBezTo>
                  <a:cubicBezTo>
                    <a:pt x="45261" y="184405"/>
                    <a:pt x="45302" y="183845"/>
                    <a:pt x="45004" y="184346"/>
                  </a:cubicBezTo>
                  <a:cubicBezTo>
                    <a:pt x="44706" y="184847"/>
                    <a:pt x="45149" y="185390"/>
                    <a:pt x="44677" y="185390"/>
                  </a:cubicBezTo>
                  <a:cubicBezTo>
                    <a:pt x="44205" y="185390"/>
                    <a:pt x="43533" y="185301"/>
                    <a:pt x="43280" y="184874"/>
                  </a:cubicBezTo>
                  <a:cubicBezTo>
                    <a:pt x="43027" y="184447"/>
                    <a:pt x="42764" y="184332"/>
                    <a:pt x="42549" y="184346"/>
                  </a:cubicBezTo>
                  <a:cubicBezTo>
                    <a:pt x="42337" y="184361"/>
                    <a:pt x="41568" y="184417"/>
                    <a:pt x="41140" y="183890"/>
                  </a:cubicBezTo>
                  <a:cubicBezTo>
                    <a:pt x="40713" y="183362"/>
                    <a:pt x="40910" y="183076"/>
                    <a:pt x="40583" y="182678"/>
                  </a:cubicBezTo>
                  <a:cubicBezTo>
                    <a:pt x="40256" y="182280"/>
                    <a:pt x="39852" y="182519"/>
                    <a:pt x="40156" y="182062"/>
                  </a:cubicBezTo>
                  <a:cubicBezTo>
                    <a:pt x="40457" y="181605"/>
                    <a:pt x="40981" y="181449"/>
                    <a:pt x="41252" y="181323"/>
                  </a:cubicBezTo>
                  <a:cubicBezTo>
                    <a:pt x="41526" y="181193"/>
                    <a:pt x="41382" y="180824"/>
                    <a:pt x="41980" y="180895"/>
                  </a:cubicBezTo>
                  <a:cubicBezTo>
                    <a:pt x="42576" y="180963"/>
                    <a:pt x="43251" y="180910"/>
                    <a:pt x="43592" y="180368"/>
                  </a:cubicBezTo>
                  <a:cubicBezTo>
                    <a:pt x="43934" y="179825"/>
                    <a:pt x="44403" y="179339"/>
                    <a:pt x="44662" y="178997"/>
                  </a:cubicBezTo>
                  <a:cubicBezTo>
                    <a:pt x="44919" y="178655"/>
                    <a:pt x="44706" y="177686"/>
                    <a:pt x="45090" y="177412"/>
                  </a:cubicBezTo>
                  <a:cubicBezTo>
                    <a:pt x="45473" y="177140"/>
                    <a:pt x="46498" y="176955"/>
                    <a:pt x="46557" y="176003"/>
                  </a:cubicBezTo>
                  <a:cubicBezTo>
                    <a:pt x="46616" y="175048"/>
                    <a:pt x="47055" y="172009"/>
                    <a:pt x="47055" y="172009"/>
                  </a:cubicBezTo>
                  <a:lnTo>
                    <a:pt x="47456" y="171494"/>
                  </a:lnTo>
                  <a:cubicBezTo>
                    <a:pt x="47456" y="171494"/>
                    <a:pt x="47512" y="169212"/>
                    <a:pt x="48028" y="167671"/>
                  </a:cubicBezTo>
                  <a:cubicBezTo>
                    <a:pt x="48544" y="166133"/>
                    <a:pt x="46940" y="165334"/>
                    <a:pt x="48370" y="164246"/>
                  </a:cubicBezTo>
                  <a:cubicBezTo>
                    <a:pt x="49799" y="163159"/>
                    <a:pt x="49911" y="161965"/>
                    <a:pt x="49967" y="160884"/>
                  </a:cubicBezTo>
                  <a:cubicBezTo>
                    <a:pt x="50020" y="159799"/>
                    <a:pt x="49622" y="159681"/>
                    <a:pt x="50194" y="158770"/>
                  </a:cubicBezTo>
                  <a:cubicBezTo>
                    <a:pt x="50766" y="157863"/>
                    <a:pt x="50910" y="155319"/>
                    <a:pt x="50851" y="154748"/>
                  </a:cubicBezTo>
                  <a:cubicBezTo>
                    <a:pt x="50792" y="154179"/>
                    <a:pt x="50536" y="154149"/>
                    <a:pt x="50851" y="153863"/>
                  </a:cubicBezTo>
                  <a:cubicBezTo>
                    <a:pt x="51164" y="153580"/>
                    <a:pt x="51877" y="152891"/>
                    <a:pt x="52021" y="152723"/>
                  </a:cubicBezTo>
                  <a:cubicBezTo>
                    <a:pt x="52166" y="152552"/>
                    <a:pt x="52906" y="151839"/>
                    <a:pt x="53189" y="152122"/>
                  </a:cubicBezTo>
                  <a:cubicBezTo>
                    <a:pt x="53474" y="152404"/>
                    <a:pt x="55072" y="152920"/>
                    <a:pt x="55187" y="152522"/>
                  </a:cubicBezTo>
                  <a:cubicBezTo>
                    <a:pt x="55302" y="152124"/>
                    <a:pt x="55732" y="151152"/>
                    <a:pt x="54904" y="151040"/>
                  </a:cubicBezTo>
                  <a:cubicBezTo>
                    <a:pt x="54073" y="150925"/>
                    <a:pt x="53507" y="150268"/>
                    <a:pt x="53477" y="149896"/>
                  </a:cubicBezTo>
                  <a:cubicBezTo>
                    <a:pt x="53448" y="149525"/>
                    <a:pt x="53135" y="149331"/>
                    <a:pt x="52847" y="149699"/>
                  </a:cubicBezTo>
                  <a:cubicBezTo>
                    <a:pt x="52561" y="150067"/>
                    <a:pt x="51936" y="151237"/>
                    <a:pt x="51877" y="151467"/>
                  </a:cubicBezTo>
                  <a:cubicBezTo>
                    <a:pt x="51818" y="151694"/>
                    <a:pt x="51447" y="153303"/>
                    <a:pt x="51447" y="153303"/>
                  </a:cubicBezTo>
                  <a:cubicBezTo>
                    <a:pt x="51447" y="153303"/>
                    <a:pt x="50536" y="153407"/>
                    <a:pt x="50536" y="152979"/>
                  </a:cubicBezTo>
                  <a:cubicBezTo>
                    <a:pt x="50536" y="152552"/>
                    <a:pt x="49826" y="151352"/>
                    <a:pt x="50309" y="150613"/>
                  </a:cubicBezTo>
                  <a:cubicBezTo>
                    <a:pt x="50792" y="149870"/>
                    <a:pt x="50910" y="149896"/>
                    <a:pt x="50910" y="149413"/>
                  </a:cubicBezTo>
                  <a:cubicBezTo>
                    <a:pt x="50910" y="148933"/>
                    <a:pt x="51338" y="148470"/>
                    <a:pt x="51338" y="147701"/>
                  </a:cubicBezTo>
                  <a:cubicBezTo>
                    <a:pt x="51338" y="146931"/>
                    <a:pt x="51108" y="146133"/>
                    <a:pt x="51078" y="145932"/>
                  </a:cubicBezTo>
                  <a:cubicBezTo>
                    <a:pt x="51049" y="145735"/>
                    <a:pt x="50795" y="144904"/>
                    <a:pt x="51338" y="144135"/>
                  </a:cubicBezTo>
                  <a:cubicBezTo>
                    <a:pt x="51877" y="143365"/>
                    <a:pt x="52222" y="143309"/>
                    <a:pt x="52222" y="142938"/>
                  </a:cubicBezTo>
                  <a:cubicBezTo>
                    <a:pt x="52222" y="142567"/>
                    <a:pt x="53135" y="137315"/>
                    <a:pt x="53135" y="137315"/>
                  </a:cubicBezTo>
                  <a:cubicBezTo>
                    <a:pt x="53135" y="137315"/>
                    <a:pt x="53819" y="132752"/>
                    <a:pt x="53875" y="132299"/>
                  </a:cubicBezTo>
                  <a:cubicBezTo>
                    <a:pt x="53931" y="131845"/>
                    <a:pt x="55644" y="130527"/>
                    <a:pt x="55985" y="130639"/>
                  </a:cubicBezTo>
                  <a:cubicBezTo>
                    <a:pt x="56327" y="130754"/>
                    <a:pt x="56015" y="131326"/>
                    <a:pt x="56215" y="131638"/>
                  </a:cubicBezTo>
                  <a:cubicBezTo>
                    <a:pt x="56413" y="131951"/>
                    <a:pt x="56784" y="132210"/>
                    <a:pt x="56870" y="132637"/>
                  </a:cubicBezTo>
                  <a:cubicBezTo>
                    <a:pt x="56955" y="133065"/>
                    <a:pt x="56814" y="133038"/>
                    <a:pt x="57270" y="133351"/>
                  </a:cubicBezTo>
                  <a:cubicBezTo>
                    <a:pt x="57727" y="133666"/>
                    <a:pt x="57869" y="133610"/>
                    <a:pt x="58155" y="134205"/>
                  </a:cubicBezTo>
                  <a:cubicBezTo>
                    <a:pt x="58443" y="134804"/>
                    <a:pt x="59239" y="135037"/>
                    <a:pt x="59124" y="135234"/>
                  </a:cubicBezTo>
                  <a:cubicBezTo>
                    <a:pt x="59009" y="135434"/>
                    <a:pt x="59811" y="136719"/>
                    <a:pt x="59952" y="137147"/>
                  </a:cubicBezTo>
                  <a:cubicBezTo>
                    <a:pt x="60097" y="137574"/>
                    <a:pt x="60465" y="137489"/>
                    <a:pt x="60238" y="138116"/>
                  </a:cubicBezTo>
                  <a:cubicBezTo>
                    <a:pt x="60008" y="138741"/>
                    <a:pt x="60094" y="139227"/>
                    <a:pt x="60179" y="139655"/>
                  </a:cubicBezTo>
                  <a:cubicBezTo>
                    <a:pt x="60262" y="140082"/>
                    <a:pt x="60807" y="140713"/>
                    <a:pt x="60778" y="141140"/>
                  </a:cubicBezTo>
                  <a:cubicBezTo>
                    <a:pt x="60748" y="141568"/>
                    <a:pt x="60610" y="141765"/>
                    <a:pt x="60725" y="142222"/>
                  </a:cubicBezTo>
                  <a:cubicBezTo>
                    <a:pt x="60837" y="142679"/>
                    <a:pt x="61037" y="142850"/>
                    <a:pt x="61152" y="143280"/>
                  </a:cubicBezTo>
                  <a:cubicBezTo>
                    <a:pt x="61264" y="143710"/>
                    <a:pt x="62463" y="144235"/>
                    <a:pt x="62575" y="144535"/>
                  </a:cubicBezTo>
                  <a:cubicBezTo>
                    <a:pt x="62690" y="144839"/>
                    <a:pt x="62746" y="143908"/>
                    <a:pt x="62935" y="143837"/>
                  </a:cubicBezTo>
                  <a:cubicBezTo>
                    <a:pt x="63121" y="143766"/>
                    <a:pt x="63645" y="145322"/>
                    <a:pt x="64073" y="145078"/>
                  </a:cubicBezTo>
                  <a:cubicBezTo>
                    <a:pt x="64500" y="144836"/>
                    <a:pt x="64444" y="143121"/>
                    <a:pt x="63415" y="143150"/>
                  </a:cubicBezTo>
                  <a:cubicBezTo>
                    <a:pt x="62390" y="143180"/>
                    <a:pt x="62104" y="143121"/>
                    <a:pt x="62133" y="142808"/>
                  </a:cubicBezTo>
                  <a:cubicBezTo>
                    <a:pt x="62163" y="142496"/>
                    <a:pt x="61892" y="141626"/>
                    <a:pt x="61662" y="141170"/>
                  </a:cubicBezTo>
                  <a:cubicBezTo>
                    <a:pt x="61435" y="140713"/>
                    <a:pt x="61205" y="140851"/>
                    <a:pt x="61379" y="140171"/>
                  </a:cubicBezTo>
                  <a:cubicBezTo>
                    <a:pt x="61553" y="139490"/>
                    <a:pt x="61349" y="139142"/>
                    <a:pt x="61175" y="138544"/>
                  </a:cubicBezTo>
                  <a:cubicBezTo>
                    <a:pt x="61005" y="137942"/>
                    <a:pt x="61063" y="137604"/>
                    <a:pt x="61093" y="137147"/>
                  </a:cubicBezTo>
                  <a:cubicBezTo>
                    <a:pt x="61122" y="136690"/>
                    <a:pt x="61550" y="135149"/>
                    <a:pt x="60807" y="134892"/>
                  </a:cubicBezTo>
                  <a:cubicBezTo>
                    <a:pt x="60067" y="134633"/>
                    <a:pt x="59979" y="133696"/>
                    <a:pt x="59522" y="132923"/>
                  </a:cubicBezTo>
                  <a:cubicBezTo>
                    <a:pt x="59065" y="132154"/>
                    <a:pt x="58411" y="131385"/>
                    <a:pt x="58411" y="131385"/>
                  </a:cubicBezTo>
                  <a:cubicBezTo>
                    <a:pt x="58411" y="131385"/>
                    <a:pt x="57527" y="131270"/>
                    <a:pt x="57385" y="130958"/>
                  </a:cubicBezTo>
                  <a:cubicBezTo>
                    <a:pt x="57247" y="130645"/>
                    <a:pt x="56557" y="129387"/>
                    <a:pt x="55900" y="128986"/>
                  </a:cubicBezTo>
                  <a:cubicBezTo>
                    <a:pt x="55246" y="128585"/>
                    <a:pt x="53875" y="128276"/>
                    <a:pt x="53704" y="127845"/>
                  </a:cubicBezTo>
                  <a:cubicBezTo>
                    <a:pt x="53536" y="127412"/>
                    <a:pt x="52649" y="127103"/>
                    <a:pt x="52732" y="126478"/>
                  </a:cubicBezTo>
                  <a:cubicBezTo>
                    <a:pt x="52817" y="125850"/>
                    <a:pt x="52932" y="125208"/>
                    <a:pt x="53333" y="125137"/>
                  </a:cubicBezTo>
                  <a:cubicBezTo>
                    <a:pt x="53734" y="125066"/>
                    <a:pt x="53990" y="124877"/>
                    <a:pt x="54317" y="125390"/>
                  </a:cubicBezTo>
                  <a:cubicBezTo>
                    <a:pt x="54644" y="125903"/>
                    <a:pt x="55658" y="126218"/>
                    <a:pt x="55658" y="126218"/>
                  </a:cubicBezTo>
                  <a:cubicBezTo>
                    <a:pt x="55658" y="126218"/>
                    <a:pt x="54020" y="123896"/>
                    <a:pt x="54276" y="123424"/>
                  </a:cubicBezTo>
                  <a:cubicBezTo>
                    <a:pt x="54535" y="122953"/>
                    <a:pt x="55390" y="122912"/>
                    <a:pt x="55573" y="122882"/>
                  </a:cubicBezTo>
                  <a:cubicBezTo>
                    <a:pt x="55758" y="122853"/>
                    <a:pt x="54689" y="121143"/>
                    <a:pt x="54972" y="120928"/>
                  </a:cubicBezTo>
                  <a:cubicBezTo>
                    <a:pt x="55257" y="120716"/>
                    <a:pt x="55702" y="121129"/>
                    <a:pt x="55956" y="120869"/>
                  </a:cubicBezTo>
                  <a:cubicBezTo>
                    <a:pt x="56209" y="120613"/>
                    <a:pt x="55458" y="118744"/>
                    <a:pt x="55001" y="118346"/>
                  </a:cubicBezTo>
                  <a:cubicBezTo>
                    <a:pt x="54544" y="117949"/>
                    <a:pt x="54261" y="117518"/>
                    <a:pt x="54261" y="117120"/>
                  </a:cubicBezTo>
                  <a:cubicBezTo>
                    <a:pt x="54261" y="116723"/>
                    <a:pt x="52805" y="115806"/>
                    <a:pt x="53975" y="115034"/>
                  </a:cubicBezTo>
                  <a:cubicBezTo>
                    <a:pt x="55143" y="114265"/>
                    <a:pt x="55375" y="114721"/>
                    <a:pt x="55543" y="114150"/>
                  </a:cubicBezTo>
                  <a:cubicBezTo>
                    <a:pt x="55714" y="113581"/>
                    <a:pt x="55971" y="113380"/>
                    <a:pt x="55971" y="113380"/>
                  </a:cubicBezTo>
                  <a:cubicBezTo>
                    <a:pt x="55971" y="113380"/>
                    <a:pt x="55287" y="112440"/>
                    <a:pt x="55116" y="112381"/>
                  </a:cubicBezTo>
                  <a:cubicBezTo>
                    <a:pt x="54948" y="112322"/>
                    <a:pt x="54232" y="112269"/>
                    <a:pt x="54288" y="112756"/>
                  </a:cubicBezTo>
                  <a:cubicBezTo>
                    <a:pt x="54344" y="113242"/>
                    <a:pt x="54117" y="113923"/>
                    <a:pt x="54117" y="113923"/>
                  </a:cubicBezTo>
                  <a:lnTo>
                    <a:pt x="53091" y="112785"/>
                  </a:lnTo>
                  <a:cubicBezTo>
                    <a:pt x="53091" y="112785"/>
                    <a:pt x="53318" y="113693"/>
                    <a:pt x="52634" y="113183"/>
                  </a:cubicBezTo>
                  <a:cubicBezTo>
                    <a:pt x="51948" y="112670"/>
                    <a:pt x="52266" y="111924"/>
                    <a:pt x="51267" y="111842"/>
                  </a:cubicBezTo>
                  <a:cubicBezTo>
                    <a:pt x="50268" y="111756"/>
                    <a:pt x="49637" y="111642"/>
                    <a:pt x="49584" y="111270"/>
                  </a:cubicBezTo>
                  <a:cubicBezTo>
                    <a:pt x="49528" y="110899"/>
                    <a:pt x="49440" y="110757"/>
                    <a:pt x="49269" y="110728"/>
                  </a:cubicBezTo>
                  <a:cubicBezTo>
                    <a:pt x="49101" y="110698"/>
                    <a:pt x="48243" y="111444"/>
                    <a:pt x="47441" y="110813"/>
                  </a:cubicBezTo>
                  <a:cubicBezTo>
                    <a:pt x="46643" y="110183"/>
                    <a:pt x="46475" y="109561"/>
                    <a:pt x="46042" y="109446"/>
                  </a:cubicBezTo>
                  <a:cubicBezTo>
                    <a:pt x="45611" y="109331"/>
                    <a:pt x="44874" y="109301"/>
                    <a:pt x="44759" y="108677"/>
                  </a:cubicBezTo>
                  <a:cubicBezTo>
                    <a:pt x="44648" y="108049"/>
                    <a:pt x="44874" y="107848"/>
                    <a:pt x="44332" y="107589"/>
                  </a:cubicBezTo>
                  <a:cubicBezTo>
                    <a:pt x="43793" y="107333"/>
                    <a:pt x="43365" y="107504"/>
                    <a:pt x="43419" y="107047"/>
                  </a:cubicBezTo>
                  <a:cubicBezTo>
                    <a:pt x="43475" y="106590"/>
                    <a:pt x="43251" y="106619"/>
                    <a:pt x="43047" y="105850"/>
                  </a:cubicBezTo>
                  <a:cubicBezTo>
                    <a:pt x="42844" y="105081"/>
                    <a:pt x="42590" y="104565"/>
                    <a:pt x="42590" y="104312"/>
                  </a:cubicBezTo>
                  <a:cubicBezTo>
                    <a:pt x="42590" y="104055"/>
                    <a:pt x="42363" y="103428"/>
                    <a:pt x="41880" y="102826"/>
                  </a:cubicBezTo>
                  <a:cubicBezTo>
                    <a:pt x="41397" y="102225"/>
                    <a:pt x="41193" y="101798"/>
                    <a:pt x="40966" y="101600"/>
                  </a:cubicBezTo>
                  <a:cubicBezTo>
                    <a:pt x="40737" y="101400"/>
                    <a:pt x="40112" y="101370"/>
                    <a:pt x="39684" y="100828"/>
                  </a:cubicBezTo>
                  <a:cubicBezTo>
                    <a:pt x="39257" y="100289"/>
                    <a:pt x="38800" y="99915"/>
                    <a:pt x="39054" y="99546"/>
                  </a:cubicBezTo>
                  <a:cubicBezTo>
                    <a:pt x="39307" y="99178"/>
                    <a:pt x="40026" y="98064"/>
                    <a:pt x="40112" y="97577"/>
                  </a:cubicBezTo>
                  <a:cubicBezTo>
                    <a:pt x="40197" y="97091"/>
                    <a:pt x="39997" y="97035"/>
                    <a:pt x="40539" y="96835"/>
                  </a:cubicBezTo>
                  <a:cubicBezTo>
                    <a:pt x="41081" y="96637"/>
                    <a:pt x="41606" y="95709"/>
                    <a:pt x="41606" y="95450"/>
                  </a:cubicBezTo>
                  <a:cubicBezTo>
                    <a:pt x="41606" y="95193"/>
                    <a:pt x="41538" y="95052"/>
                    <a:pt x="41765" y="95052"/>
                  </a:cubicBezTo>
                  <a:cubicBezTo>
                    <a:pt x="41995" y="95052"/>
                    <a:pt x="42564" y="95237"/>
                    <a:pt x="42579" y="94910"/>
                  </a:cubicBezTo>
                  <a:cubicBezTo>
                    <a:pt x="42593" y="94580"/>
                    <a:pt x="41025" y="93098"/>
                    <a:pt x="40539" y="93224"/>
                  </a:cubicBezTo>
                  <a:cubicBezTo>
                    <a:pt x="40053" y="93354"/>
                    <a:pt x="40012" y="93413"/>
                    <a:pt x="39867" y="93071"/>
                  </a:cubicBezTo>
                  <a:cubicBezTo>
                    <a:pt x="39726" y="92729"/>
                    <a:pt x="39366" y="92600"/>
                    <a:pt x="39142" y="92499"/>
                  </a:cubicBezTo>
                  <a:cubicBezTo>
                    <a:pt x="38918" y="92399"/>
                    <a:pt x="38741" y="92302"/>
                    <a:pt x="38756" y="92157"/>
                  </a:cubicBezTo>
                  <a:cubicBezTo>
                    <a:pt x="38771" y="92013"/>
                    <a:pt x="38685" y="91214"/>
                    <a:pt x="38841" y="90917"/>
                  </a:cubicBezTo>
                  <a:cubicBezTo>
                    <a:pt x="38995" y="90616"/>
                    <a:pt x="38756" y="90631"/>
                    <a:pt x="39039" y="90404"/>
                  </a:cubicBezTo>
                  <a:cubicBezTo>
                    <a:pt x="39322" y="90174"/>
                    <a:pt x="39113" y="90130"/>
                    <a:pt x="39142" y="89643"/>
                  </a:cubicBezTo>
                  <a:cubicBezTo>
                    <a:pt x="39172" y="89157"/>
                    <a:pt x="39366" y="88647"/>
                    <a:pt x="39711" y="88506"/>
                  </a:cubicBezTo>
                  <a:cubicBezTo>
                    <a:pt x="40053" y="88367"/>
                    <a:pt x="41494" y="88432"/>
                    <a:pt x="42263" y="88804"/>
                  </a:cubicBezTo>
                  <a:cubicBezTo>
                    <a:pt x="43032" y="89178"/>
                    <a:pt x="43404" y="89104"/>
                    <a:pt x="43946" y="89847"/>
                  </a:cubicBezTo>
                  <a:cubicBezTo>
                    <a:pt x="44488" y="90593"/>
                    <a:pt x="44692" y="90931"/>
                    <a:pt x="45546" y="90872"/>
                  </a:cubicBezTo>
                  <a:cubicBezTo>
                    <a:pt x="46401" y="90814"/>
                    <a:pt x="46086" y="90687"/>
                    <a:pt x="46086" y="90687"/>
                  </a:cubicBezTo>
                  <a:cubicBezTo>
                    <a:pt x="46086" y="90687"/>
                    <a:pt x="44889" y="90345"/>
                    <a:pt x="44518" y="89673"/>
                  </a:cubicBezTo>
                  <a:cubicBezTo>
                    <a:pt x="44146" y="89004"/>
                    <a:pt x="43619" y="88963"/>
                    <a:pt x="43091" y="88677"/>
                  </a:cubicBezTo>
                  <a:cubicBezTo>
                    <a:pt x="42564" y="88388"/>
                    <a:pt x="42207" y="88020"/>
                    <a:pt x="41780" y="87949"/>
                  </a:cubicBezTo>
                  <a:cubicBezTo>
                    <a:pt x="41353" y="87881"/>
                    <a:pt x="39343" y="88049"/>
                    <a:pt x="39198" y="88205"/>
                  </a:cubicBezTo>
                  <a:cubicBezTo>
                    <a:pt x="39054" y="88359"/>
                    <a:pt x="37801" y="89643"/>
                    <a:pt x="37344" y="89561"/>
                  </a:cubicBezTo>
                  <a:cubicBezTo>
                    <a:pt x="36887" y="89476"/>
                    <a:pt x="36257" y="89134"/>
                    <a:pt x="36118" y="89134"/>
                  </a:cubicBezTo>
                  <a:cubicBezTo>
                    <a:pt x="35977" y="89134"/>
                    <a:pt x="35747" y="89063"/>
                    <a:pt x="34975" y="89201"/>
                  </a:cubicBezTo>
                  <a:cubicBezTo>
                    <a:pt x="34206" y="89343"/>
                    <a:pt x="33590" y="89476"/>
                    <a:pt x="33451" y="89178"/>
                  </a:cubicBezTo>
                  <a:cubicBezTo>
                    <a:pt x="33310" y="88877"/>
                    <a:pt x="32879" y="88317"/>
                    <a:pt x="33492" y="88317"/>
                  </a:cubicBezTo>
                  <a:cubicBezTo>
                    <a:pt x="34102" y="88317"/>
                    <a:pt x="34488" y="88848"/>
                    <a:pt x="34450" y="88264"/>
                  </a:cubicBezTo>
                  <a:cubicBezTo>
                    <a:pt x="34409" y="87678"/>
                    <a:pt x="33478" y="87135"/>
                    <a:pt x="34161" y="86381"/>
                  </a:cubicBezTo>
                  <a:cubicBezTo>
                    <a:pt x="34848" y="85626"/>
                    <a:pt x="35090" y="85367"/>
                    <a:pt x="35090" y="85178"/>
                  </a:cubicBezTo>
                  <a:cubicBezTo>
                    <a:pt x="35090" y="84993"/>
                    <a:pt x="35358" y="84981"/>
                    <a:pt x="35219" y="84825"/>
                  </a:cubicBezTo>
                  <a:cubicBezTo>
                    <a:pt x="35078" y="84672"/>
                    <a:pt x="34450" y="84896"/>
                    <a:pt x="34474" y="84512"/>
                  </a:cubicBezTo>
                  <a:cubicBezTo>
                    <a:pt x="34500" y="84129"/>
                    <a:pt x="34975" y="84041"/>
                    <a:pt x="35234" y="83814"/>
                  </a:cubicBezTo>
                  <a:cubicBezTo>
                    <a:pt x="35491" y="83584"/>
                    <a:pt x="33949" y="82488"/>
                    <a:pt x="33124" y="82741"/>
                  </a:cubicBezTo>
                  <a:cubicBezTo>
                    <a:pt x="32299" y="82995"/>
                    <a:pt x="31423" y="82614"/>
                    <a:pt x="31081" y="82968"/>
                  </a:cubicBezTo>
                  <a:cubicBezTo>
                    <a:pt x="30740" y="83322"/>
                    <a:pt x="29785" y="83669"/>
                    <a:pt x="29528" y="83525"/>
                  </a:cubicBezTo>
                  <a:cubicBezTo>
                    <a:pt x="29269" y="83381"/>
                    <a:pt x="28429" y="82715"/>
                    <a:pt x="28414" y="82526"/>
                  </a:cubicBezTo>
                  <a:cubicBezTo>
                    <a:pt x="28400" y="82340"/>
                    <a:pt x="29086" y="81886"/>
                    <a:pt x="29354" y="82069"/>
                  </a:cubicBezTo>
                  <a:cubicBezTo>
                    <a:pt x="29623" y="82255"/>
                    <a:pt x="30654" y="82158"/>
                    <a:pt x="30937" y="81742"/>
                  </a:cubicBezTo>
                  <a:cubicBezTo>
                    <a:pt x="31223" y="81326"/>
                    <a:pt x="31768" y="80902"/>
                    <a:pt x="31768" y="80743"/>
                  </a:cubicBezTo>
                  <a:cubicBezTo>
                    <a:pt x="31768" y="80587"/>
                    <a:pt x="31081" y="80475"/>
                    <a:pt x="30952" y="80660"/>
                  </a:cubicBezTo>
                  <a:cubicBezTo>
                    <a:pt x="30825" y="80843"/>
                    <a:pt x="30253" y="80604"/>
                    <a:pt x="30000" y="80531"/>
                  </a:cubicBezTo>
                  <a:cubicBezTo>
                    <a:pt x="29743" y="80457"/>
                    <a:pt x="29443" y="80301"/>
                    <a:pt x="29354" y="80734"/>
                  </a:cubicBezTo>
                  <a:cubicBezTo>
                    <a:pt x="29266" y="81164"/>
                    <a:pt x="28842" y="81214"/>
                    <a:pt x="28570" y="81032"/>
                  </a:cubicBezTo>
                  <a:cubicBezTo>
                    <a:pt x="28296" y="80846"/>
                    <a:pt x="28217" y="80531"/>
                    <a:pt x="28102" y="80248"/>
                  </a:cubicBezTo>
                  <a:cubicBezTo>
                    <a:pt x="27987" y="79962"/>
                    <a:pt x="27675" y="79278"/>
                    <a:pt x="27660" y="79859"/>
                  </a:cubicBezTo>
                  <a:cubicBezTo>
                    <a:pt x="27645" y="80442"/>
                    <a:pt x="27972" y="81176"/>
                    <a:pt x="27987" y="81388"/>
                  </a:cubicBezTo>
                  <a:cubicBezTo>
                    <a:pt x="28002" y="81603"/>
                    <a:pt x="27103" y="81715"/>
                    <a:pt x="27059" y="81415"/>
                  </a:cubicBezTo>
                  <a:cubicBezTo>
                    <a:pt x="27014" y="81111"/>
                    <a:pt x="26899" y="80690"/>
                    <a:pt x="26687" y="80719"/>
                  </a:cubicBezTo>
                  <a:cubicBezTo>
                    <a:pt x="26472" y="80749"/>
                    <a:pt x="26457" y="81073"/>
                    <a:pt x="26334" y="81176"/>
                  </a:cubicBezTo>
                  <a:cubicBezTo>
                    <a:pt x="26207" y="81279"/>
                    <a:pt x="25703" y="81200"/>
                    <a:pt x="25703" y="81058"/>
                  </a:cubicBezTo>
                  <a:cubicBezTo>
                    <a:pt x="25703" y="80914"/>
                    <a:pt x="25435" y="80286"/>
                    <a:pt x="25305" y="80604"/>
                  </a:cubicBezTo>
                  <a:cubicBezTo>
                    <a:pt x="25175" y="80920"/>
                    <a:pt x="24665" y="81816"/>
                    <a:pt x="25107" y="82143"/>
                  </a:cubicBezTo>
                  <a:cubicBezTo>
                    <a:pt x="25550" y="82473"/>
                    <a:pt x="26345" y="83613"/>
                    <a:pt x="26289" y="83799"/>
                  </a:cubicBezTo>
                  <a:cubicBezTo>
                    <a:pt x="26233" y="83982"/>
                    <a:pt x="25747" y="83799"/>
                    <a:pt x="25491" y="83699"/>
                  </a:cubicBezTo>
                  <a:cubicBezTo>
                    <a:pt x="25231" y="83599"/>
                    <a:pt x="24833" y="83955"/>
                    <a:pt x="24718" y="83469"/>
                  </a:cubicBezTo>
                  <a:cubicBezTo>
                    <a:pt x="24606" y="82983"/>
                    <a:pt x="24606" y="82726"/>
                    <a:pt x="24521" y="82414"/>
                  </a:cubicBezTo>
                  <a:cubicBezTo>
                    <a:pt x="24436" y="82099"/>
                    <a:pt x="24506" y="81229"/>
                    <a:pt x="24306" y="80817"/>
                  </a:cubicBezTo>
                  <a:cubicBezTo>
                    <a:pt x="24108" y="80404"/>
                    <a:pt x="23752" y="80316"/>
                    <a:pt x="23805" y="80047"/>
                  </a:cubicBezTo>
                  <a:cubicBezTo>
                    <a:pt x="23861" y="79779"/>
                    <a:pt x="23935" y="78836"/>
                    <a:pt x="24506" y="78821"/>
                  </a:cubicBezTo>
                  <a:cubicBezTo>
                    <a:pt x="25078" y="78807"/>
                    <a:pt x="25361" y="78618"/>
                    <a:pt x="25390" y="78394"/>
                  </a:cubicBezTo>
                  <a:cubicBezTo>
                    <a:pt x="25420" y="78170"/>
                    <a:pt x="26245" y="77451"/>
                    <a:pt x="25703" y="77551"/>
                  </a:cubicBezTo>
                  <a:cubicBezTo>
                    <a:pt x="25161" y="77648"/>
                    <a:pt x="25004" y="78067"/>
                    <a:pt x="24848" y="77863"/>
                  </a:cubicBezTo>
                  <a:cubicBezTo>
                    <a:pt x="24695" y="77660"/>
                    <a:pt x="25320" y="76667"/>
                    <a:pt x="24774" y="76735"/>
                  </a:cubicBezTo>
                  <a:cubicBezTo>
                    <a:pt x="24229" y="76805"/>
                    <a:pt x="23522" y="77162"/>
                    <a:pt x="23790" y="77566"/>
                  </a:cubicBezTo>
                  <a:cubicBezTo>
                    <a:pt x="24061" y="77967"/>
                    <a:pt x="24232" y="77878"/>
                    <a:pt x="24079" y="78149"/>
                  </a:cubicBezTo>
                  <a:cubicBezTo>
                    <a:pt x="23923" y="78423"/>
                    <a:pt x="24477" y="78706"/>
                    <a:pt x="23708" y="78618"/>
                  </a:cubicBezTo>
                  <a:cubicBezTo>
                    <a:pt x="22935" y="78530"/>
                    <a:pt x="22652" y="78076"/>
                    <a:pt x="22325" y="77937"/>
                  </a:cubicBezTo>
                  <a:cubicBezTo>
                    <a:pt x="21998" y="77796"/>
                    <a:pt x="21680" y="77336"/>
                    <a:pt x="21085" y="77619"/>
                  </a:cubicBezTo>
                  <a:cubicBezTo>
                    <a:pt x="20486" y="77905"/>
                    <a:pt x="19484" y="78105"/>
                    <a:pt x="19316" y="77162"/>
                  </a:cubicBezTo>
                  <a:cubicBezTo>
                    <a:pt x="19145" y="76219"/>
                    <a:pt x="19172" y="76337"/>
                    <a:pt x="18087" y="75851"/>
                  </a:cubicBezTo>
                  <a:cubicBezTo>
                    <a:pt x="17006" y="75364"/>
                    <a:pt x="16658" y="74798"/>
                    <a:pt x="15862" y="74713"/>
                  </a:cubicBezTo>
                  <a:cubicBezTo>
                    <a:pt x="15066" y="74627"/>
                    <a:pt x="13778" y="74869"/>
                    <a:pt x="13534" y="74212"/>
                  </a:cubicBezTo>
                  <a:cubicBezTo>
                    <a:pt x="13292" y="73558"/>
                    <a:pt x="13136" y="72500"/>
                    <a:pt x="12824" y="72544"/>
                  </a:cubicBezTo>
                  <a:cubicBezTo>
                    <a:pt x="12511" y="72588"/>
                    <a:pt x="12709" y="73154"/>
                    <a:pt x="12322" y="73228"/>
                  </a:cubicBezTo>
                  <a:cubicBezTo>
                    <a:pt x="11936" y="73301"/>
                    <a:pt x="11155" y="73499"/>
                    <a:pt x="10814" y="72785"/>
                  </a:cubicBezTo>
                  <a:cubicBezTo>
                    <a:pt x="10469" y="72075"/>
                    <a:pt x="10242" y="71660"/>
                    <a:pt x="10242" y="71415"/>
                  </a:cubicBezTo>
                  <a:cubicBezTo>
                    <a:pt x="10242" y="71173"/>
                    <a:pt x="10439" y="70289"/>
                    <a:pt x="10097" y="70929"/>
                  </a:cubicBezTo>
                  <a:cubicBezTo>
                    <a:pt x="9755" y="71571"/>
                    <a:pt x="9685" y="71943"/>
                    <a:pt x="9800" y="72444"/>
                  </a:cubicBezTo>
                  <a:cubicBezTo>
                    <a:pt x="9915" y="72945"/>
                    <a:pt x="9785" y="72588"/>
                    <a:pt x="9585" y="72956"/>
                  </a:cubicBezTo>
                  <a:cubicBezTo>
                    <a:pt x="9387" y="73325"/>
                    <a:pt x="9599" y="74053"/>
                    <a:pt x="9299" y="74256"/>
                  </a:cubicBezTo>
                  <a:cubicBezTo>
                    <a:pt x="8995" y="74459"/>
                    <a:pt x="5862" y="74698"/>
                    <a:pt x="5647" y="74141"/>
                  </a:cubicBezTo>
                  <a:cubicBezTo>
                    <a:pt x="5435" y="73587"/>
                    <a:pt x="5762" y="73313"/>
                    <a:pt x="5821" y="72900"/>
                  </a:cubicBezTo>
                  <a:cubicBezTo>
                    <a:pt x="5880" y="72488"/>
                    <a:pt x="5066" y="72131"/>
                    <a:pt x="5264" y="71545"/>
                  </a:cubicBezTo>
                  <a:cubicBezTo>
                    <a:pt x="5464" y="70958"/>
                    <a:pt x="5364" y="70775"/>
                    <a:pt x="5264" y="70560"/>
                  </a:cubicBezTo>
                  <a:cubicBezTo>
                    <a:pt x="5164" y="70348"/>
                    <a:pt x="5149" y="69977"/>
                    <a:pt x="5052" y="69776"/>
                  </a:cubicBezTo>
                  <a:cubicBezTo>
                    <a:pt x="4952" y="69579"/>
                    <a:pt x="4610" y="68406"/>
                    <a:pt x="3979" y="68621"/>
                  </a:cubicBezTo>
                  <a:cubicBezTo>
                    <a:pt x="3348" y="68833"/>
                    <a:pt x="2939" y="68376"/>
                    <a:pt x="2255" y="68592"/>
                  </a:cubicBezTo>
                  <a:cubicBezTo>
                    <a:pt x="1568" y="68804"/>
                    <a:pt x="1412" y="69078"/>
                    <a:pt x="1111" y="68818"/>
                  </a:cubicBezTo>
                  <a:cubicBezTo>
                    <a:pt x="814" y="68562"/>
                    <a:pt x="0" y="68848"/>
                    <a:pt x="587" y="68179"/>
                  </a:cubicBezTo>
                  <a:cubicBezTo>
                    <a:pt x="1170" y="67507"/>
                    <a:pt x="1226" y="66340"/>
                    <a:pt x="2399" y="66838"/>
                  </a:cubicBezTo>
                  <a:cubicBezTo>
                    <a:pt x="3569" y="67333"/>
                    <a:pt x="4053" y="67377"/>
                    <a:pt x="4633" y="67035"/>
                  </a:cubicBezTo>
                  <a:cubicBezTo>
                    <a:pt x="5217" y="66694"/>
                    <a:pt x="5562" y="66110"/>
                    <a:pt x="6133" y="66440"/>
                  </a:cubicBezTo>
                  <a:cubicBezTo>
                    <a:pt x="6705" y="66767"/>
                    <a:pt x="7162" y="67024"/>
                    <a:pt x="7277" y="66723"/>
                  </a:cubicBezTo>
                  <a:cubicBezTo>
                    <a:pt x="7389" y="66419"/>
                    <a:pt x="7987" y="66139"/>
                    <a:pt x="7734" y="65739"/>
                  </a:cubicBezTo>
                  <a:cubicBezTo>
                    <a:pt x="7477" y="65338"/>
                    <a:pt x="7801" y="64825"/>
                    <a:pt x="7292" y="64710"/>
                  </a:cubicBezTo>
                  <a:cubicBezTo>
                    <a:pt x="6779" y="64598"/>
                    <a:pt x="6119" y="63714"/>
                    <a:pt x="5777" y="63687"/>
                  </a:cubicBezTo>
                  <a:cubicBezTo>
                    <a:pt x="5435" y="63661"/>
                    <a:pt x="5293" y="63201"/>
                    <a:pt x="4937" y="63802"/>
                  </a:cubicBezTo>
                  <a:cubicBezTo>
                    <a:pt x="4580" y="64401"/>
                    <a:pt x="4495" y="64498"/>
                    <a:pt x="4280" y="64471"/>
                  </a:cubicBezTo>
                  <a:cubicBezTo>
                    <a:pt x="4067" y="64445"/>
                    <a:pt x="3195" y="64215"/>
                    <a:pt x="3307" y="63714"/>
                  </a:cubicBezTo>
                  <a:cubicBezTo>
                    <a:pt x="3422" y="63213"/>
                    <a:pt x="3779" y="62117"/>
                    <a:pt x="4079" y="62087"/>
                  </a:cubicBezTo>
                  <a:cubicBezTo>
                    <a:pt x="4377" y="62058"/>
                    <a:pt x="3994" y="61047"/>
                    <a:pt x="4648" y="61403"/>
                  </a:cubicBezTo>
                  <a:cubicBezTo>
                    <a:pt x="5305" y="61760"/>
                    <a:pt x="5435" y="61904"/>
                    <a:pt x="5677" y="61904"/>
                  </a:cubicBezTo>
                  <a:cubicBezTo>
                    <a:pt x="5921" y="61904"/>
                    <a:pt x="6219" y="61389"/>
                    <a:pt x="6378" y="61875"/>
                  </a:cubicBezTo>
                  <a:cubicBezTo>
                    <a:pt x="6534" y="62361"/>
                    <a:pt x="7032" y="62659"/>
                    <a:pt x="7300" y="62659"/>
                  </a:cubicBezTo>
                  <a:cubicBezTo>
                    <a:pt x="7572" y="62659"/>
                    <a:pt x="8273" y="62287"/>
                    <a:pt x="8388" y="62830"/>
                  </a:cubicBezTo>
                  <a:cubicBezTo>
                    <a:pt x="8503" y="63369"/>
                    <a:pt x="9243" y="63956"/>
                    <a:pt x="9526" y="63811"/>
                  </a:cubicBezTo>
                  <a:cubicBezTo>
                    <a:pt x="9811" y="63670"/>
                    <a:pt x="10156" y="63572"/>
                    <a:pt x="9770" y="63272"/>
                  </a:cubicBezTo>
                  <a:cubicBezTo>
                    <a:pt x="9384" y="62968"/>
                    <a:pt x="10097" y="62600"/>
                    <a:pt x="9016" y="62485"/>
                  </a:cubicBezTo>
                  <a:cubicBezTo>
                    <a:pt x="7931" y="62373"/>
                    <a:pt x="7300" y="62417"/>
                    <a:pt x="7300" y="62173"/>
                  </a:cubicBezTo>
                  <a:cubicBezTo>
                    <a:pt x="7300" y="61931"/>
                    <a:pt x="8132" y="61347"/>
                    <a:pt x="7262" y="61303"/>
                  </a:cubicBezTo>
                  <a:cubicBezTo>
                    <a:pt x="6393" y="61259"/>
                    <a:pt x="5791" y="61403"/>
                    <a:pt x="5906" y="61135"/>
                  </a:cubicBezTo>
                  <a:cubicBezTo>
                    <a:pt x="6018" y="60864"/>
                    <a:pt x="6148" y="60534"/>
                    <a:pt x="6575" y="60448"/>
                  </a:cubicBezTo>
                  <a:cubicBezTo>
                    <a:pt x="7003" y="60363"/>
                    <a:pt x="8102" y="59505"/>
                    <a:pt x="7504" y="59564"/>
                  </a:cubicBezTo>
                  <a:cubicBezTo>
                    <a:pt x="6908" y="59623"/>
                    <a:pt x="7233" y="59449"/>
                    <a:pt x="6319" y="60092"/>
                  </a:cubicBezTo>
                  <a:cubicBezTo>
                    <a:pt x="5405" y="60731"/>
                    <a:pt x="5234" y="60678"/>
                    <a:pt x="4380" y="60693"/>
                  </a:cubicBezTo>
                  <a:cubicBezTo>
                    <a:pt x="3525" y="60708"/>
                    <a:pt x="3823" y="60846"/>
                    <a:pt x="3351" y="60534"/>
                  </a:cubicBezTo>
                  <a:cubicBezTo>
                    <a:pt x="2880" y="60221"/>
                    <a:pt x="2567" y="60048"/>
                    <a:pt x="2110" y="60475"/>
                  </a:cubicBezTo>
                  <a:cubicBezTo>
                    <a:pt x="1654" y="60902"/>
                    <a:pt x="631" y="60861"/>
                    <a:pt x="799" y="60319"/>
                  </a:cubicBezTo>
                  <a:cubicBezTo>
                    <a:pt x="970" y="59779"/>
                    <a:pt x="1073" y="59346"/>
                    <a:pt x="999" y="59149"/>
                  </a:cubicBezTo>
                  <a:cubicBezTo>
                    <a:pt x="926" y="58948"/>
                    <a:pt x="1553" y="58365"/>
                    <a:pt x="1170" y="57796"/>
                  </a:cubicBezTo>
                  <a:cubicBezTo>
                    <a:pt x="787" y="57230"/>
                    <a:pt x="398" y="56670"/>
                    <a:pt x="784" y="56355"/>
                  </a:cubicBezTo>
                  <a:cubicBezTo>
                    <a:pt x="1170" y="56042"/>
                    <a:pt x="1798" y="55382"/>
                    <a:pt x="2552" y="55512"/>
                  </a:cubicBezTo>
                  <a:cubicBezTo>
                    <a:pt x="3307" y="55641"/>
                    <a:pt x="3522" y="55441"/>
                    <a:pt x="3711" y="55367"/>
                  </a:cubicBezTo>
                  <a:cubicBezTo>
                    <a:pt x="3896" y="55294"/>
                    <a:pt x="4053" y="55344"/>
                    <a:pt x="4153" y="55199"/>
                  </a:cubicBezTo>
                  <a:cubicBezTo>
                    <a:pt x="4250" y="55055"/>
                    <a:pt x="5052" y="55040"/>
                    <a:pt x="5120" y="54613"/>
                  </a:cubicBezTo>
                  <a:cubicBezTo>
                    <a:pt x="5190" y="54186"/>
                    <a:pt x="4536" y="53658"/>
                    <a:pt x="5606" y="53858"/>
                  </a:cubicBezTo>
                  <a:cubicBezTo>
                    <a:pt x="6679" y="54056"/>
                    <a:pt x="6735" y="53929"/>
                    <a:pt x="6988" y="53773"/>
                  </a:cubicBezTo>
                  <a:cubicBezTo>
                    <a:pt x="7241" y="53620"/>
                    <a:pt x="7404" y="53673"/>
                    <a:pt x="7575" y="53584"/>
                  </a:cubicBezTo>
                  <a:cubicBezTo>
                    <a:pt x="7743" y="53496"/>
                    <a:pt x="7619" y="52288"/>
                    <a:pt x="8073" y="52532"/>
                  </a:cubicBezTo>
                  <a:cubicBezTo>
                    <a:pt x="8524" y="52774"/>
                    <a:pt x="8574" y="53316"/>
                    <a:pt x="8745" y="53517"/>
                  </a:cubicBezTo>
                  <a:cubicBezTo>
                    <a:pt x="8918" y="53714"/>
                    <a:pt x="9001" y="53699"/>
                    <a:pt x="9075" y="53988"/>
                  </a:cubicBezTo>
                  <a:cubicBezTo>
                    <a:pt x="9148" y="54274"/>
                    <a:pt x="9900" y="54483"/>
                    <a:pt x="10212" y="54171"/>
                  </a:cubicBezTo>
                  <a:cubicBezTo>
                    <a:pt x="10525" y="53858"/>
                    <a:pt x="10227" y="53172"/>
                    <a:pt x="10940" y="53231"/>
                  </a:cubicBezTo>
                  <a:cubicBezTo>
                    <a:pt x="11656" y="53290"/>
                    <a:pt x="12650" y="53472"/>
                    <a:pt x="12641" y="53074"/>
                  </a:cubicBezTo>
                  <a:cubicBezTo>
                    <a:pt x="12629" y="52677"/>
                    <a:pt x="12184" y="52517"/>
                    <a:pt x="12750" y="52373"/>
                  </a:cubicBezTo>
                  <a:cubicBezTo>
                    <a:pt x="13319" y="52229"/>
                    <a:pt x="13092" y="51931"/>
                    <a:pt x="13437" y="51704"/>
                  </a:cubicBezTo>
                  <a:cubicBezTo>
                    <a:pt x="13778" y="51474"/>
                    <a:pt x="14792" y="50902"/>
                    <a:pt x="14380" y="51801"/>
                  </a:cubicBezTo>
                  <a:cubicBezTo>
                    <a:pt x="13967" y="52700"/>
                    <a:pt x="13121" y="52685"/>
                    <a:pt x="13549" y="53119"/>
                  </a:cubicBezTo>
                  <a:cubicBezTo>
                    <a:pt x="13976" y="53549"/>
                    <a:pt x="14477" y="53242"/>
                    <a:pt x="14433" y="53873"/>
                  </a:cubicBezTo>
                  <a:cubicBezTo>
                    <a:pt x="14388" y="54504"/>
                    <a:pt x="14424" y="54698"/>
                    <a:pt x="15019" y="54401"/>
                  </a:cubicBezTo>
                  <a:cubicBezTo>
                    <a:pt x="15617" y="54100"/>
                    <a:pt x="15833" y="53944"/>
                    <a:pt x="15903" y="53658"/>
                  </a:cubicBezTo>
                  <a:cubicBezTo>
                    <a:pt x="15974" y="53375"/>
                    <a:pt x="15606" y="52859"/>
                    <a:pt x="16230" y="52845"/>
                  </a:cubicBezTo>
                  <a:cubicBezTo>
                    <a:pt x="16858" y="52830"/>
                    <a:pt x="16976" y="53060"/>
                    <a:pt x="17129" y="53272"/>
                  </a:cubicBezTo>
                  <a:cubicBezTo>
                    <a:pt x="17286" y="53487"/>
                    <a:pt x="18529" y="53113"/>
                    <a:pt x="18800" y="53416"/>
                  </a:cubicBezTo>
                  <a:cubicBezTo>
                    <a:pt x="19069" y="53717"/>
                    <a:pt x="18700" y="54071"/>
                    <a:pt x="19157" y="54156"/>
                  </a:cubicBezTo>
                  <a:cubicBezTo>
                    <a:pt x="19614" y="54242"/>
                    <a:pt x="20239" y="54012"/>
                    <a:pt x="20513" y="53570"/>
                  </a:cubicBezTo>
                  <a:cubicBezTo>
                    <a:pt x="20784" y="53127"/>
                    <a:pt x="20613" y="52815"/>
                    <a:pt x="20513" y="52503"/>
                  </a:cubicBezTo>
                  <a:cubicBezTo>
                    <a:pt x="20413" y="52190"/>
                    <a:pt x="20253" y="51533"/>
                    <a:pt x="20725" y="51677"/>
                  </a:cubicBezTo>
                  <a:cubicBezTo>
                    <a:pt x="21197" y="51822"/>
                    <a:pt x="21326" y="51633"/>
                    <a:pt x="21497" y="51235"/>
                  </a:cubicBezTo>
                  <a:cubicBezTo>
                    <a:pt x="21665" y="50838"/>
                    <a:pt x="22296" y="49921"/>
                    <a:pt x="22281" y="50793"/>
                  </a:cubicBezTo>
                  <a:cubicBezTo>
                    <a:pt x="22266" y="51666"/>
                    <a:pt x="22166" y="52046"/>
                    <a:pt x="22311" y="52061"/>
                  </a:cubicBezTo>
                  <a:cubicBezTo>
                    <a:pt x="22455" y="52075"/>
                    <a:pt x="23036" y="51816"/>
                    <a:pt x="23280" y="51277"/>
                  </a:cubicBezTo>
                  <a:cubicBezTo>
                    <a:pt x="23522" y="50734"/>
                    <a:pt x="23637" y="50322"/>
                    <a:pt x="24164" y="50475"/>
                  </a:cubicBezTo>
                  <a:cubicBezTo>
                    <a:pt x="24689" y="50631"/>
                    <a:pt x="25093" y="50519"/>
                    <a:pt x="25361" y="50207"/>
                  </a:cubicBezTo>
                  <a:cubicBezTo>
                    <a:pt x="25629" y="49894"/>
                    <a:pt x="25747" y="49965"/>
                    <a:pt x="25847" y="50392"/>
                  </a:cubicBezTo>
                  <a:cubicBezTo>
                    <a:pt x="25947" y="50820"/>
                    <a:pt x="26404" y="51235"/>
                    <a:pt x="26443" y="50764"/>
                  </a:cubicBezTo>
                  <a:cubicBezTo>
                    <a:pt x="26484" y="50292"/>
                    <a:pt x="26646" y="49676"/>
                    <a:pt x="26973" y="49850"/>
                  </a:cubicBezTo>
                  <a:cubicBezTo>
                    <a:pt x="27303" y="50024"/>
                    <a:pt x="27760" y="49134"/>
                    <a:pt x="27731" y="49765"/>
                  </a:cubicBezTo>
                  <a:cubicBezTo>
                    <a:pt x="27701" y="50395"/>
                    <a:pt x="27014" y="51132"/>
                    <a:pt x="27445" y="51235"/>
                  </a:cubicBezTo>
                  <a:cubicBezTo>
                    <a:pt x="27878" y="51339"/>
                    <a:pt x="27813" y="51533"/>
                    <a:pt x="27943" y="51648"/>
                  </a:cubicBezTo>
                  <a:cubicBezTo>
                    <a:pt x="28072" y="51763"/>
                    <a:pt x="28771" y="51117"/>
                    <a:pt x="28682" y="51677"/>
                  </a:cubicBezTo>
                  <a:cubicBezTo>
                    <a:pt x="28594" y="52237"/>
                    <a:pt x="29770" y="52131"/>
                    <a:pt x="29797" y="52559"/>
                  </a:cubicBezTo>
                  <a:cubicBezTo>
                    <a:pt x="29823" y="52986"/>
                    <a:pt x="29514" y="54041"/>
                    <a:pt x="29882" y="54156"/>
                  </a:cubicBezTo>
                  <a:cubicBezTo>
                    <a:pt x="30250" y="54271"/>
                    <a:pt x="30654" y="54583"/>
                    <a:pt x="30825" y="55382"/>
                  </a:cubicBezTo>
                  <a:cubicBezTo>
                    <a:pt x="30993" y="56184"/>
                    <a:pt x="31594" y="55727"/>
                    <a:pt x="31680" y="56694"/>
                  </a:cubicBezTo>
                  <a:cubicBezTo>
                    <a:pt x="31762" y="57663"/>
                    <a:pt x="31423" y="58150"/>
                    <a:pt x="32110" y="58179"/>
                  </a:cubicBezTo>
                  <a:cubicBezTo>
                    <a:pt x="32794" y="58208"/>
                    <a:pt x="32278" y="58692"/>
                    <a:pt x="33478" y="58577"/>
                  </a:cubicBezTo>
                  <a:cubicBezTo>
                    <a:pt x="34674" y="58462"/>
                    <a:pt x="35387" y="57952"/>
                    <a:pt x="36104" y="57578"/>
                  </a:cubicBezTo>
                  <a:cubicBezTo>
                    <a:pt x="36817" y="57206"/>
                    <a:pt x="36787" y="57068"/>
                    <a:pt x="36669" y="56526"/>
                  </a:cubicBezTo>
                  <a:cubicBezTo>
                    <a:pt x="36552" y="55983"/>
                    <a:pt x="35930" y="55382"/>
                    <a:pt x="36814" y="55612"/>
                  </a:cubicBezTo>
                  <a:cubicBezTo>
                    <a:pt x="37698" y="55839"/>
                    <a:pt x="38329" y="56982"/>
                    <a:pt x="38385" y="56184"/>
                  </a:cubicBezTo>
                  <a:cubicBezTo>
                    <a:pt x="38438" y="55382"/>
                    <a:pt x="37300" y="54186"/>
                    <a:pt x="38414" y="54557"/>
                  </a:cubicBezTo>
                  <a:cubicBezTo>
                    <a:pt x="39525" y="54931"/>
                    <a:pt x="39726" y="56069"/>
                    <a:pt x="39611" y="56526"/>
                  </a:cubicBezTo>
                  <a:cubicBezTo>
                    <a:pt x="39496" y="56982"/>
                    <a:pt x="40212" y="56325"/>
                    <a:pt x="40554" y="57038"/>
                  </a:cubicBezTo>
                  <a:cubicBezTo>
                    <a:pt x="40896" y="57749"/>
                    <a:pt x="40138" y="57366"/>
                    <a:pt x="40569" y="57607"/>
                  </a:cubicBezTo>
                  <a:cubicBezTo>
                    <a:pt x="40999" y="57852"/>
                    <a:pt x="41037" y="58279"/>
                    <a:pt x="41308" y="57793"/>
                  </a:cubicBezTo>
                  <a:cubicBezTo>
                    <a:pt x="41582" y="57307"/>
                    <a:pt x="41836" y="56897"/>
                    <a:pt x="41836" y="56897"/>
                  </a:cubicBezTo>
                  <a:cubicBezTo>
                    <a:pt x="41836" y="56897"/>
                    <a:pt x="42705" y="56039"/>
                    <a:pt x="43307" y="56366"/>
                  </a:cubicBezTo>
                  <a:cubicBezTo>
                    <a:pt x="43905" y="56694"/>
                    <a:pt x="43861" y="56184"/>
                    <a:pt x="44288" y="55910"/>
                  </a:cubicBezTo>
                  <a:cubicBezTo>
                    <a:pt x="44715" y="55639"/>
                    <a:pt x="44303" y="55155"/>
                    <a:pt x="45004" y="55126"/>
                  </a:cubicBezTo>
                  <a:cubicBezTo>
                    <a:pt x="45703" y="55096"/>
                    <a:pt x="45729" y="55270"/>
                    <a:pt x="46018" y="55199"/>
                  </a:cubicBezTo>
                  <a:cubicBezTo>
                    <a:pt x="46304" y="55129"/>
                    <a:pt x="46932" y="53858"/>
                    <a:pt x="46772" y="54902"/>
                  </a:cubicBezTo>
                  <a:cubicBezTo>
                    <a:pt x="46613" y="55942"/>
                    <a:pt x="45918" y="56396"/>
                    <a:pt x="46271" y="56767"/>
                  </a:cubicBezTo>
                  <a:cubicBezTo>
                    <a:pt x="46625" y="57142"/>
                    <a:pt x="46843" y="56685"/>
                    <a:pt x="47129" y="57112"/>
                  </a:cubicBezTo>
                  <a:cubicBezTo>
                    <a:pt x="47418" y="57539"/>
                    <a:pt x="47156" y="57410"/>
                    <a:pt x="48099" y="57495"/>
                  </a:cubicBezTo>
                  <a:cubicBezTo>
                    <a:pt x="49042" y="57578"/>
                    <a:pt x="49425" y="56897"/>
                    <a:pt x="49767" y="57339"/>
                  </a:cubicBezTo>
                  <a:cubicBezTo>
                    <a:pt x="50109" y="57781"/>
                    <a:pt x="50666" y="57351"/>
                    <a:pt x="50963" y="57766"/>
                  </a:cubicBezTo>
                  <a:cubicBezTo>
                    <a:pt x="51264" y="58182"/>
                    <a:pt x="51308" y="57707"/>
                    <a:pt x="52122" y="57525"/>
                  </a:cubicBezTo>
                  <a:cubicBezTo>
                    <a:pt x="52935" y="57339"/>
                    <a:pt x="52991" y="57366"/>
                    <a:pt x="53374" y="57354"/>
                  </a:cubicBezTo>
                  <a:cubicBezTo>
                    <a:pt x="53757" y="57342"/>
                    <a:pt x="54874" y="56738"/>
                    <a:pt x="53919" y="56723"/>
                  </a:cubicBezTo>
                  <a:cubicBezTo>
                    <a:pt x="52965" y="56708"/>
                    <a:pt x="52464" y="56352"/>
                    <a:pt x="52464" y="56169"/>
                  </a:cubicBezTo>
                  <a:cubicBezTo>
                    <a:pt x="52464" y="55983"/>
                    <a:pt x="52349" y="55771"/>
                    <a:pt x="51848" y="55441"/>
                  </a:cubicBezTo>
                  <a:cubicBezTo>
                    <a:pt x="51347" y="55114"/>
                    <a:pt x="51420" y="54772"/>
                    <a:pt x="51367" y="54430"/>
                  </a:cubicBezTo>
                  <a:cubicBezTo>
                    <a:pt x="51311" y="54085"/>
                    <a:pt x="50910" y="53584"/>
                    <a:pt x="51108" y="53001"/>
                  </a:cubicBezTo>
                  <a:cubicBezTo>
                    <a:pt x="51308" y="52414"/>
                    <a:pt x="51765" y="52190"/>
                    <a:pt x="51721" y="51845"/>
                  </a:cubicBezTo>
                  <a:cubicBezTo>
                    <a:pt x="51677" y="51504"/>
                    <a:pt x="51479" y="51459"/>
                    <a:pt x="51506" y="51262"/>
                  </a:cubicBezTo>
                  <a:cubicBezTo>
                    <a:pt x="51532" y="51061"/>
                    <a:pt x="51594" y="50207"/>
                    <a:pt x="51736" y="49791"/>
                  </a:cubicBezTo>
                  <a:cubicBezTo>
                    <a:pt x="51874" y="49376"/>
                    <a:pt x="51736" y="49037"/>
                    <a:pt x="51721" y="48822"/>
                  </a:cubicBezTo>
                  <a:cubicBezTo>
                    <a:pt x="51706" y="48609"/>
                    <a:pt x="52290" y="48450"/>
                    <a:pt x="52505" y="48265"/>
                  </a:cubicBezTo>
                  <a:cubicBezTo>
                    <a:pt x="52717" y="48082"/>
                    <a:pt x="52664" y="47239"/>
                    <a:pt x="52237" y="47740"/>
                  </a:cubicBezTo>
                  <a:cubicBezTo>
                    <a:pt x="51809" y="48241"/>
                    <a:pt x="51635" y="48792"/>
                    <a:pt x="51420" y="48609"/>
                  </a:cubicBezTo>
                  <a:cubicBezTo>
                    <a:pt x="51208" y="48424"/>
                    <a:pt x="51635" y="46084"/>
                    <a:pt x="51338" y="45742"/>
                  </a:cubicBezTo>
                  <a:cubicBezTo>
                    <a:pt x="51037" y="45400"/>
                    <a:pt x="50736" y="45043"/>
                    <a:pt x="50925" y="44858"/>
                  </a:cubicBezTo>
                  <a:cubicBezTo>
                    <a:pt x="51111" y="44675"/>
                    <a:pt x="51237" y="44242"/>
                    <a:pt x="51308" y="43747"/>
                  </a:cubicBezTo>
                  <a:cubicBezTo>
                    <a:pt x="51376" y="43248"/>
                    <a:pt x="51535" y="42901"/>
                    <a:pt x="51252" y="42871"/>
                  </a:cubicBezTo>
                  <a:cubicBezTo>
                    <a:pt x="50969" y="42842"/>
                    <a:pt x="50179" y="41633"/>
                    <a:pt x="49997" y="41377"/>
                  </a:cubicBezTo>
                  <a:cubicBezTo>
                    <a:pt x="49811" y="41118"/>
                    <a:pt x="50454" y="40522"/>
                    <a:pt x="49593" y="40319"/>
                  </a:cubicBezTo>
                  <a:cubicBezTo>
                    <a:pt x="48735" y="40116"/>
                    <a:pt x="48526" y="39906"/>
                    <a:pt x="48526" y="39762"/>
                  </a:cubicBezTo>
                  <a:cubicBezTo>
                    <a:pt x="48526" y="39620"/>
                    <a:pt x="47772" y="40092"/>
                    <a:pt x="47786" y="39320"/>
                  </a:cubicBezTo>
                  <a:cubicBezTo>
                    <a:pt x="47801" y="38551"/>
                    <a:pt x="47839" y="38067"/>
                    <a:pt x="47839" y="38067"/>
                  </a:cubicBezTo>
                  <a:cubicBezTo>
                    <a:pt x="47760" y="37761"/>
                    <a:pt x="47657" y="37460"/>
                    <a:pt x="47527" y="37168"/>
                  </a:cubicBezTo>
                  <a:cubicBezTo>
                    <a:pt x="47315" y="36682"/>
                    <a:pt x="47757" y="36325"/>
                    <a:pt x="47441" y="36042"/>
                  </a:cubicBezTo>
                  <a:cubicBezTo>
                    <a:pt x="47129" y="35760"/>
                    <a:pt x="46858" y="35754"/>
                    <a:pt x="47055" y="35441"/>
                  </a:cubicBezTo>
                  <a:cubicBezTo>
                    <a:pt x="47256" y="35129"/>
                    <a:pt x="47397" y="33847"/>
                    <a:pt x="47271" y="32933"/>
                  </a:cubicBezTo>
                  <a:cubicBezTo>
                    <a:pt x="47141" y="32020"/>
                    <a:pt x="45673" y="31890"/>
                    <a:pt x="46702" y="31362"/>
                  </a:cubicBezTo>
                  <a:cubicBezTo>
                    <a:pt x="47730" y="30838"/>
                    <a:pt x="47969" y="31790"/>
                    <a:pt x="48641" y="31949"/>
                  </a:cubicBezTo>
                  <a:cubicBezTo>
                    <a:pt x="49310" y="32108"/>
                    <a:pt x="50079" y="31692"/>
                    <a:pt x="50424" y="32076"/>
                  </a:cubicBezTo>
                  <a:cubicBezTo>
                    <a:pt x="50766" y="32459"/>
                    <a:pt x="50896" y="33275"/>
                    <a:pt x="52007" y="33048"/>
                  </a:cubicBezTo>
                  <a:cubicBezTo>
                    <a:pt x="53121" y="32818"/>
                    <a:pt x="53418" y="32202"/>
                    <a:pt x="54202" y="32120"/>
                  </a:cubicBezTo>
                  <a:cubicBezTo>
                    <a:pt x="54986" y="32034"/>
                    <a:pt x="54889" y="32476"/>
                    <a:pt x="55602" y="32179"/>
                  </a:cubicBezTo>
                  <a:cubicBezTo>
                    <a:pt x="56318" y="31878"/>
                    <a:pt x="57928" y="32733"/>
                    <a:pt x="58057" y="33316"/>
                  </a:cubicBezTo>
                  <a:cubicBezTo>
                    <a:pt x="58184" y="33897"/>
                    <a:pt x="57226" y="34958"/>
                    <a:pt x="56716" y="35029"/>
                  </a:cubicBezTo>
                  <a:cubicBezTo>
                    <a:pt x="56204" y="35099"/>
                    <a:pt x="55443" y="35214"/>
                    <a:pt x="55971" y="35556"/>
                  </a:cubicBezTo>
                  <a:cubicBezTo>
                    <a:pt x="56498" y="35898"/>
                    <a:pt x="57270" y="36868"/>
                    <a:pt x="57055" y="37195"/>
                  </a:cubicBezTo>
                  <a:cubicBezTo>
                    <a:pt x="56837" y="37522"/>
                    <a:pt x="56572" y="37852"/>
                    <a:pt x="56999" y="37911"/>
                  </a:cubicBezTo>
                  <a:cubicBezTo>
                    <a:pt x="57427" y="37970"/>
                    <a:pt x="58697" y="38754"/>
                    <a:pt x="58240" y="39196"/>
                  </a:cubicBezTo>
                  <a:cubicBezTo>
                    <a:pt x="57783" y="39638"/>
                    <a:pt x="57556" y="39579"/>
                    <a:pt x="57600" y="39977"/>
                  </a:cubicBezTo>
                  <a:cubicBezTo>
                    <a:pt x="57645" y="40375"/>
                    <a:pt x="57099" y="40463"/>
                    <a:pt x="57297" y="40820"/>
                  </a:cubicBezTo>
                  <a:cubicBezTo>
                    <a:pt x="57497" y="41177"/>
                    <a:pt x="57839" y="41088"/>
                    <a:pt x="58125" y="40790"/>
                  </a:cubicBezTo>
                  <a:cubicBezTo>
                    <a:pt x="58414" y="40493"/>
                    <a:pt x="58255" y="40166"/>
                    <a:pt x="58623" y="40522"/>
                  </a:cubicBezTo>
                  <a:cubicBezTo>
                    <a:pt x="58992" y="40879"/>
                    <a:pt x="58838" y="41088"/>
                    <a:pt x="59053" y="40363"/>
                  </a:cubicBezTo>
                  <a:cubicBezTo>
                    <a:pt x="59272" y="39638"/>
                    <a:pt x="59065" y="39108"/>
                    <a:pt x="60209" y="39305"/>
                  </a:cubicBezTo>
                  <a:cubicBezTo>
                    <a:pt x="61349" y="39505"/>
                    <a:pt x="61450" y="40219"/>
                    <a:pt x="62189" y="40166"/>
                  </a:cubicBezTo>
                  <a:cubicBezTo>
                    <a:pt x="62929" y="40110"/>
                    <a:pt x="64718" y="40180"/>
                    <a:pt x="65699" y="40319"/>
                  </a:cubicBezTo>
                  <a:cubicBezTo>
                    <a:pt x="66684" y="40460"/>
                    <a:pt x="66654" y="39777"/>
                    <a:pt x="67683" y="40219"/>
                  </a:cubicBezTo>
                  <a:cubicBezTo>
                    <a:pt x="68711" y="40661"/>
                    <a:pt x="71491" y="42544"/>
                    <a:pt x="72661" y="42429"/>
                  </a:cubicBezTo>
                  <a:cubicBezTo>
                    <a:pt x="73828" y="42317"/>
                    <a:pt x="75172" y="42361"/>
                    <a:pt x="75770" y="41745"/>
                  </a:cubicBezTo>
                  <a:cubicBezTo>
                    <a:pt x="76365" y="41129"/>
                    <a:pt x="76613" y="40776"/>
                    <a:pt x="77267" y="40835"/>
                  </a:cubicBezTo>
                  <a:cubicBezTo>
                    <a:pt x="77924" y="40894"/>
                    <a:pt x="78894" y="40180"/>
                    <a:pt x="79221" y="40051"/>
                  </a:cubicBezTo>
                  <a:cubicBezTo>
                    <a:pt x="79548" y="39921"/>
                    <a:pt x="80435" y="39535"/>
                    <a:pt x="81290" y="39564"/>
                  </a:cubicBezTo>
                  <a:cubicBezTo>
                    <a:pt x="82145" y="39594"/>
                    <a:pt x="82661" y="39564"/>
                    <a:pt x="82661" y="39564"/>
                  </a:cubicBezTo>
                  <a:cubicBezTo>
                    <a:pt x="82661" y="39564"/>
                    <a:pt x="81688" y="38680"/>
                    <a:pt x="79808" y="39078"/>
                  </a:cubicBezTo>
                  <a:cubicBezTo>
                    <a:pt x="77924" y="39476"/>
                    <a:pt x="76669" y="39137"/>
                    <a:pt x="77612" y="38167"/>
                  </a:cubicBezTo>
                  <a:cubicBezTo>
                    <a:pt x="78555" y="37198"/>
                    <a:pt x="79265" y="36455"/>
                    <a:pt x="78894" y="35200"/>
                  </a:cubicBezTo>
                  <a:cubicBezTo>
                    <a:pt x="78520" y="33941"/>
                    <a:pt x="77583" y="33231"/>
                    <a:pt x="78953" y="32833"/>
                  </a:cubicBezTo>
                  <a:cubicBezTo>
                    <a:pt x="80324" y="32435"/>
                    <a:pt x="82319" y="31946"/>
                    <a:pt x="83545" y="31006"/>
                  </a:cubicBezTo>
                  <a:cubicBezTo>
                    <a:pt x="84774" y="30066"/>
                    <a:pt x="86542" y="29122"/>
                    <a:pt x="86542" y="29122"/>
                  </a:cubicBezTo>
                  <a:cubicBezTo>
                    <a:pt x="86542" y="29122"/>
                    <a:pt x="87768" y="28636"/>
                    <a:pt x="89336" y="28583"/>
                  </a:cubicBezTo>
                  <a:cubicBezTo>
                    <a:pt x="90907" y="28527"/>
                    <a:pt x="92958" y="28554"/>
                    <a:pt x="93901" y="27867"/>
                  </a:cubicBezTo>
                  <a:cubicBezTo>
                    <a:pt x="94844" y="27183"/>
                    <a:pt x="97582" y="25099"/>
                    <a:pt x="98178" y="24560"/>
                  </a:cubicBezTo>
                  <a:cubicBezTo>
                    <a:pt x="98776" y="24018"/>
                    <a:pt x="100090" y="22662"/>
                    <a:pt x="100120" y="22432"/>
                  </a:cubicBezTo>
                  <a:cubicBezTo>
                    <a:pt x="100149" y="22205"/>
                    <a:pt x="100662" y="21236"/>
                    <a:pt x="101119" y="21578"/>
                  </a:cubicBezTo>
                  <a:cubicBezTo>
                    <a:pt x="101576" y="21922"/>
                    <a:pt x="102201" y="22020"/>
                    <a:pt x="102487" y="22090"/>
                  </a:cubicBezTo>
                  <a:cubicBezTo>
                    <a:pt x="102769" y="22161"/>
                    <a:pt x="102887" y="22562"/>
                    <a:pt x="103100" y="22677"/>
                  </a:cubicBezTo>
                  <a:cubicBezTo>
                    <a:pt x="103315" y="22792"/>
                    <a:pt x="104411" y="22874"/>
                    <a:pt x="103657" y="22250"/>
                  </a:cubicBezTo>
                  <a:cubicBezTo>
                    <a:pt x="102902" y="21622"/>
                    <a:pt x="102316" y="20705"/>
                    <a:pt x="101944" y="20552"/>
                  </a:cubicBezTo>
                  <a:cubicBezTo>
                    <a:pt x="101573" y="20396"/>
                    <a:pt x="100692" y="20024"/>
                    <a:pt x="100718" y="19308"/>
                  </a:cubicBezTo>
                  <a:cubicBezTo>
                    <a:pt x="100742" y="18595"/>
                    <a:pt x="100930" y="18153"/>
                    <a:pt x="101060" y="17740"/>
                  </a:cubicBezTo>
                  <a:cubicBezTo>
                    <a:pt x="101190" y="17328"/>
                    <a:pt x="101258" y="16043"/>
                    <a:pt x="101219" y="15589"/>
                  </a:cubicBezTo>
                  <a:cubicBezTo>
                    <a:pt x="101178" y="15135"/>
                    <a:pt x="101045" y="15103"/>
                    <a:pt x="101372" y="14601"/>
                  </a:cubicBezTo>
                  <a:cubicBezTo>
                    <a:pt x="101700" y="14100"/>
                    <a:pt x="101759" y="13944"/>
                    <a:pt x="101974" y="13617"/>
                  </a:cubicBezTo>
                  <a:cubicBezTo>
                    <a:pt x="102186" y="13290"/>
                    <a:pt x="102245" y="13016"/>
                    <a:pt x="102103" y="12948"/>
                  </a:cubicBezTo>
                  <a:cubicBezTo>
                    <a:pt x="101959" y="12877"/>
                    <a:pt x="101134" y="13134"/>
                    <a:pt x="101134" y="12320"/>
                  </a:cubicBezTo>
                  <a:cubicBezTo>
                    <a:pt x="101134" y="11507"/>
                    <a:pt x="100662" y="10879"/>
                    <a:pt x="101204" y="10151"/>
                  </a:cubicBezTo>
                  <a:cubicBezTo>
                    <a:pt x="101744" y="9420"/>
                    <a:pt x="102044" y="8580"/>
                    <a:pt x="102033" y="7970"/>
                  </a:cubicBezTo>
                  <a:cubicBezTo>
                    <a:pt x="102021" y="7357"/>
                    <a:pt x="101815" y="6673"/>
                    <a:pt x="101930" y="6385"/>
                  </a:cubicBezTo>
                  <a:cubicBezTo>
                    <a:pt x="102044" y="6099"/>
                    <a:pt x="102416" y="5318"/>
                    <a:pt x="103035" y="5023"/>
                  </a:cubicBezTo>
                  <a:cubicBezTo>
                    <a:pt x="103654" y="4728"/>
                    <a:pt x="104358" y="4313"/>
                    <a:pt x="104570" y="3894"/>
                  </a:cubicBezTo>
                  <a:cubicBezTo>
                    <a:pt x="104785" y="3479"/>
                    <a:pt x="104998" y="2668"/>
                    <a:pt x="106165" y="2656"/>
                  </a:cubicBezTo>
                  <a:cubicBezTo>
                    <a:pt x="107335" y="2648"/>
                    <a:pt x="107293" y="3010"/>
                    <a:pt x="108107" y="2683"/>
                  </a:cubicBezTo>
                  <a:cubicBezTo>
                    <a:pt x="108920" y="2356"/>
                    <a:pt x="108381" y="1858"/>
                    <a:pt x="109592" y="2102"/>
                  </a:cubicBezTo>
                  <a:cubicBezTo>
                    <a:pt x="110804" y="2344"/>
                    <a:pt x="111717" y="2141"/>
                    <a:pt x="113341" y="1660"/>
                  </a:cubicBezTo>
                  <a:cubicBezTo>
                    <a:pt x="114968" y="1177"/>
                    <a:pt x="116710" y="1"/>
                    <a:pt x="116565" y="10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1309900" y="224175"/>
              <a:ext cx="5106650" cy="5251975"/>
            </a:xfrm>
            <a:custGeom>
              <a:avLst/>
              <a:gdLst/>
              <a:ahLst/>
              <a:cxnLst/>
              <a:rect l="l" t="t" r="r" b="b"/>
              <a:pathLst>
                <a:path w="204266" h="210079" extrusionOk="0">
                  <a:moveTo>
                    <a:pt x="116565" y="1062"/>
                  </a:moveTo>
                  <a:cubicBezTo>
                    <a:pt x="116928" y="1973"/>
                    <a:pt x="117293" y="2886"/>
                    <a:pt x="117653" y="3800"/>
                  </a:cubicBezTo>
                  <a:cubicBezTo>
                    <a:pt x="117709" y="4696"/>
                    <a:pt x="117768" y="5586"/>
                    <a:pt x="117824" y="6482"/>
                  </a:cubicBezTo>
                  <a:cubicBezTo>
                    <a:pt x="119194" y="7681"/>
                    <a:pt x="120562" y="8878"/>
                    <a:pt x="121929" y="10078"/>
                  </a:cubicBezTo>
                  <a:lnTo>
                    <a:pt x="121929" y="7967"/>
                  </a:lnTo>
                  <a:lnTo>
                    <a:pt x="125696" y="9049"/>
                  </a:lnTo>
                  <a:cubicBezTo>
                    <a:pt x="126079" y="9851"/>
                    <a:pt x="126456" y="10646"/>
                    <a:pt x="126836" y="11445"/>
                  </a:cubicBezTo>
                  <a:lnTo>
                    <a:pt x="127865" y="13614"/>
                  </a:lnTo>
                  <a:cubicBezTo>
                    <a:pt x="127865" y="13614"/>
                    <a:pt x="130432" y="13499"/>
                    <a:pt x="131517" y="14071"/>
                  </a:cubicBezTo>
                  <a:cubicBezTo>
                    <a:pt x="132598" y="14643"/>
                    <a:pt x="133969" y="19261"/>
                    <a:pt x="133969" y="19261"/>
                  </a:cubicBezTo>
                  <a:lnTo>
                    <a:pt x="134997" y="18291"/>
                  </a:lnTo>
                  <a:cubicBezTo>
                    <a:pt x="134997" y="18291"/>
                    <a:pt x="139845" y="18064"/>
                    <a:pt x="139960" y="18406"/>
                  </a:cubicBezTo>
                  <a:cubicBezTo>
                    <a:pt x="140072" y="18748"/>
                    <a:pt x="141446" y="19889"/>
                    <a:pt x="141446" y="19889"/>
                  </a:cubicBezTo>
                  <a:lnTo>
                    <a:pt x="140703" y="23428"/>
                  </a:lnTo>
                  <a:lnTo>
                    <a:pt x="142015" y="25312"/>
                  </a:lnTo>
                  <a:lnTo>
                    <a:pt x="140134" y="26508"/>
                  </a:lnTo>
                  <a:cubicBezTo>
                    <a:pt x="140682" y="27024"/>
                    <a:pt x="141234" y="27537"/>
                    <a:pt x="141788" y="28050"/>
                  </a:cubicBezTo>
                  <a:cubicBezTo>
                    <a:pt x="141788" y="28050"/>
                    <a:pt x="145637" y="28450"/>
                    <a:pt x="145949" y="27764"/>
                  </a:cubicBezTo>
                  <a:cubicBezTo>
                    <a:pt x="146264" y="27080"/>
                    <a:pt x="146123" y="27051"/>
                    <a:pt x="146922" y="26906"/>
                  </a:cubicBezTo>
                  <a:cubicBezTo>
                    <a:pt x="147723" y="26762"/>
                    <a:pt x="148920" y="26196"/>
                    <a:pt x="148920" y="25282"/>
                  </a:cubicBezTo>
                  <a:cubicBezTo>
                    <a:pt x="148920" y="24369"/>
                    <a:pt x="150314" y="21289"/>
                    <a:pt x="151372" y="22571"/>
                  </a:cubicBezTo>
                  <a:cubicBezTo>
                    <a:pt x="152430" y="23853"/>
                    <a:pt x="150688" y="25197"/>
                    <a:pt x="150629" y="25539"/>
                  </a:cubicBezTo>
                  <a:cubicBezTo>
                    <a:pt x="150570" y="25883"/>
                    <a:pt x="149745" y="26906"/>
                    <a:pt x="150488" y="27307"/>
                  </a:cubicBezTo>
                  <a:cubicBezTo>
                    <a:pt x="151233" y="27708"/>
                    <a:pt x="151885" y="27849"/>
                    <a:pt x="151885" y="29075"/>
                  </a:cubicBezTo>
                  <a:cubicBezTo>
                    <a:pt x="151885" y="30301"/>
                    <a:pt x="152256" y="30702"/>
                    <a:pt x="153058" y="30873"/>
                  </a:cubicBezTo>
                  <a:cubicBezTo>
                    <a:pt x="153856" y="31047"/>
                    <a:pt x="158475" y="32671"/>
                    <a:pt x="158619" y="33440"/>
                  </a:cubicBezTo>
                  <a:cubicBezTo>
                    <a:pt x="158764" y="34212"/>
                    <a:pt x="158392" y="35353"/>
                    <a:pt x="158849" y="35438"/>
                  </a:cubicBezTo>
                  <a:cubicBezTo>
                    <a:pt x="159303" y="35524"/>
                    <a:pt x="160161" y="35067"/>
                    <a:pt x="160161" y="35067"/>
                  </a:cubicBezTo>
                  <a:cubicBezTo>
                    <a:pt x="160161" y="35067"/>
                    <a:pt x="160414" y="37092"/>
                    <a:pt x="161157" y="37407"/>
                  </a:cubicBezTo>
                  <a:cubicBezTo>
                    <a:pt x="161902" y="37719"/>
                    <a:pt x="162554" y="37062"/>
                    <a:pt x="162554" y="37062"/>
                  </a:cubicBezTo>
                  <a:cubicBezTo>
                    <a:pt x="162554" y="37062"/>
                    <a:pt x="162498" y="37549"/>
                    <a:pt x="163096" y="37263"/>
                  </a:cubicBezTo>
                  <a:cubicBezTo>
                    <a:pt x="163691" y="36974"/>
                    <a:pt x="165890" y="35780"/>
                    <a:pt x="166462" y="36208"/>
                  </a:cubicBezTo>
                  <a:cubicBezTo>
                    <a:pt x="167033" y="36635"/>
                    <a:pt x="166205" y="37378"/>
                    <a:pt x="167260" y="37578"/>
                  </a:cubicBezTo>
                  <a:cubicBezTo>
                    <a:pt x="168318" y="37781"/>
                    <a:pt x="168519" y="37092"/>
                    <a:pt x="168746" y="37605"/>
                  </a:cubicBezTo>
                  <a:cubicBezTo>
                    <a:pt x="168976" y="38117"/>
                    <a:pt x="169029" y="38548"/>
                    <a:pt x="169883" y="38403"/>
                  </a:cubicBezTo>
                  <a:cubicBezTo>
                    <a:pt x="170738" y="38259"/>
                    <a:pt x="171086" y="37490"/>
                    <a:pt x="172654" y="37490"/>
                  </a:cubicBezTo>
                  <a:cubicBezTo>
                    <a:pt x="174225" y="37490"/>
                    <a:pt x="176246" y="37207"/>
                    <a:pt x="176559" y="37834"/>
                  </a:cubicBezTo>
                  <a:cubicBezTo>
                    <a:pt x="176874" y="38459"/>
                    <a:pt x="180042" y="44766"/>
                    <a:pt x="181354" y="44964"/>
                  </a:cubicBezTo>
                  <a:cubicBezTo>
                    <a:pt x="182665" y="45164"/>
                    <a:pt x="182580" y="44934"/>
                    <a:pt x="182580" y="44934"/>
                  </a:cubicBezTo>
                  <a:cubicBezTo>
                    <a:pt x="182542" y="44539"/>
                    <a:pt x="182506" y="44141"/>
                    <a:pt x="182465" y="43738"/>
                  </a:cubicBezTo>
                  <a:cubicBezTo>
                    <a:pt x="182465" y="43738"/>
                    <a:pt x="184407" y="42853"/>
                    <a:pt x="184664" y="43853"/>
                  </a:cubicBezTo>
                  <a:cubicBezTo>
                    <a:pt x="184923" y="44852"/>
                    <a:pt x="185604" y="45338"/>
                    <a:pt x="185604" y="45338"/>
                  </a:cubicBezTo>
                  <a:lnTo>
                    <a:pt x="186176" y="45194"/>
                  </a:lnTo>
                  <a:lnTo>
                    <a:pt x="186402" y="44964"/>
                  </a:lnTo>
                  <a:lnTo>
                    <a:pt x="187175" y="44881"/>
                  </a:lnTo>
                  <a:lnTo>
                    <a:pt x="187301" y="45008"/>
                  </a:lnTo>
                  <a:lnTo>
                    <a:pt x="188887" y="45338"/>
                  </a:lnTo>
                  <a:cubicBezTo>
                    <a:pt x="188887" y="45338"/>
                    <a:pt x="189683" y="44050"/>
                    <a:pt x="190800" y="44253"/>
                  </a:cubicBezTo>
                  <a:cubicBezTo>
                    <a:pt x="191914" y="44457"/>
                    <a:pt x="193140" y="45650"/>
                    <a:pt x="193140" y="45650"/>
                  </a:cubicBezTo>
                  <a:cubicBezTo>
                    <a:pt x="193140" y="45650"/>
                    <a:pt x="195875" y="44911"/>
                    <a:pt x="197614" y="45880"/>
                  </a:cubicBezTo>
                  <a:cubicBezTo>
                    <a:pt x="199353" y="46847"/>
                    <a:pt x="204266" y="49019"/>
                    <a:pt x="204177" y="49614"/>
                  </a:cubicBezTo>
                  <a:cubicBezTo>
                    <a:pt x="204089" y="50213"/>
                    <a:pt x="202721" y="50245"/>
                    <a:pt x="202866" y="50702"/>
                  </a:cubicBezTo>
                  <a:cubicBezTo>
                    <a:pt x="203007" y="51159"/>
                    <a:pt x="203322" y="52158"/>
                    <a:pt x="203093" y="52326"/>
                  </a:cubicBezTo>
                  <a:cubicBezTo>
                    <a:pt x="202866" y="52497"/>
                    <a:pt x="202123" y="52470"/>
                    <a:pt x="202123" y="52470"/>
                  </a:cubicBezTo>
                  <a:cubicBezTo>
                    <a:pt x="201902" y="52724"/>
                    <a:pt x="201687" y="52983"/>
                    <a:pt x="201466" y="53239"/>
                  </a:cubicBezTo>
                  <a:cubicBezTo>
                    <a:pt x="201466" y="53239"/>
                    <a:pt x="200555" y="53369"/>
                    <a:pt x="200484" y="53853"/>
                  </a:cubicBezTo>
                  <a:cubicBezTo>
                    <a:pt x="200440" y="54144"/>
                    <a:pt x="200425" y="54439"/>
                    <a:pt x="200440" y="54737"/>
                  </a:cubicBezTo>
                  <a:cubicBezTo>
                    <a:pt x="200440" y="54737"/>
                    <a:pt x="199712" y="54766"/>
                    <a:pt x="199671" y="55179"/>
                  </a:cubicBezTo>
                  <a:cubicBezTo>
                    <a:pt x="199630" y="55591"/>
                    <a:pt x="199612" y="55977"/>
                    <a:pt x="199612" y="55977"/>
                  </a:cubicBezTo>
                  <a:lnTo>
                    <a:pt x="198902" y="55948"/>
                  </a:lnTo>
                  <a:cubicBezTo>
                    <a:pt x="198908" y="56305"/>
                    <a:pt x="198919" y="56661"/>
                    <a:pt x="198925" y="57021"/>
                  </a:cubicBezTo>
                  <a:cubicBezTo>
                    <a:pt x="198925" y="57021"/>
                    <a:pt x="198583" y="57419"/>
                    <a:pt x="198498" y="58161"/>
                  </a:cubicBezTo>
                  <a:cubicBezTo>
                    <a:pt x="198412" y="58907"/>
                    <a:pt x="198244" y="60015"/>
                    <a:pt x="197988" y="60101"/>
                  </a:cubicBezTo>
                  <a:cubicBezTo>
                    <a:pt x="197729" y="60183"/>
                    <a:pt x="197502" y="61182"/>
                    <a:pt x="197502" y="61182"/>
                  </a:cubicBezTo>
                  <a:cubicBezTo>
                    <a:pt x="197446" y="61565"/>
                    <a:pt x="197387" y="61946"/>
                    <a:pt x="197331" y="62326"/>
                  </a:cubicBezTo>
                  <a:cubicBezTo>
                    <a:pt x="197225" y="62591"/>
                    <a:pt x="197121" y="62859"/>
                    <a:pt x="197018" y="63124"/>
                  </a:cubicBezTo>
                  <a:cubicBezTo>
                    <a:pt x="197018" y="63124"/>
                    <a:pt x="197643" y="63864"/>
                    <a:pt x="197528" y="64206"/>
                  </a:cubicBezTo>
                  <a:cubicBezTo>
                    <a:pt x="197416" y="64551"/>
                    <a:pt x="196700" y="64807"/>
                    <a:pt x="196674" y="65205"/>
                  </a:cubicBezTo>
                  <a:cubicBezTo>
                    <a:pt x="196650" y="65603"/>
                    <a:pt x="196700" y="66576"/>
                    <a:pt x="196388" y="66747"/>
                  </a:cubicBezTo>
                  <a:cubicBezTo>
                    <a:pt x="196075" y="66915"/>
                    <a:pt x="195562" y="68002"/>
                    <a:pt x="195562" y="68429"/>
                  </a:cubicBezTo>
                  <a:cubicBezTo>
                    <a:pt x="195562" y="68857"/>
                    <a:pt x="195303" y="71111"/>
                    <a:pt x="195303" y="71111"/>
                  </a:cubicBezTo>
                  <a:cubicBezTo>
                    <a:pt x="195303" y="71111"/>
                    <a:pt x="196417" y="71539"/>
                    <a:pt x="196388" y="71969"/>
                  </a:cubicBezTo>
                  <a:cubicBezTo>
                    <a:pt x="196358" y="72399"/>
                    <a:pt x="195816" y="73054"/>
                    <a:pt x="195816" y="73054"/>
                  </a:cubicBezTo>
                  <a:cubicBezTo>
                    <a:pt x="195816" y="73054"/>
                    <a:pt x="196615" y="74020"/>
                    <a:pt x="196019" y="74309"/>
                  </a:cubicBezTo>
                  <a:cubicBezTo>
                    <a:pt x="195421" y="74595"/>
                    <a:pt x="195162" y="75476"/>
                    <a:pt x="195162" y="75476"/>
                  </a:cubicBezTo>
                  <a:cubicBezTo>
                    <a:pt x="195162" y="75476"/>
                    <a:pt x="195931" y="75862"/>
                    <a:pt x="195692" y="76231"/>
                  </a:cubicBezTo>
                  <a:cubicBezTo>
                    <a:pt x="195450" y="76599"/>
                    <a:pt x="194946" y="76991"/>
                    <a:pt x="194991" y="77189"/>
                  </a:cubicBezTo>
                  <a:cubicBezTo>
                    <a:pt x="195035" y="77389"/>
                    <a:pt x="195147" y="78143"/>
                    <a:pt x="195147" y="78143"/>
                  </a:cubicBezTo>
                  <a:lnTo>
                    <a:pt x="194605" y="78745"/>
                  </a:lnTo>
                  <a:cubicBezTo>
                    <a:pt x="194605" y="78745"/>
                    <a:pt x="195333" y="79499"/>
                    <a:pt x="195548" y="79941"/>
                  </a:cubicBezTo>
                  <a:cubicBezTo>
                    <a:pt x="195760" y="80383"/>
                    <a:pt x="196432" y="81114"/>
                    <a:pt x="196187" y="81984"/>
                  </a:cubicBezTo>
                  <a:cubicBezTo>
                    <a:pt x="195946" y="82853"/>
                    <a:pt x="195677" y="82411"/>
                    <a:pt x="195503" y="83110"/>
                  </a:cubicBezTo>
                  <a:cubicBezTo>
                    <a:pt x="195330" y="83811"/>
                    <a:pt x="195533" y="84209"/>
                    <a:pt x="195135" y="84462"/>
                  </a:cubicBezTo>
                  <a:cubicBezTo>
                    <a:pt x="194737" y="84716"/>
                    <a:pt x="194419" y="84306"/>
                    <a:pt x="194207" y="84607"/>
                  </a:cubicBezTo>
                  <a:cubicBezTo>
                    <a:pt x="193992" y="84904"/>
                    <a:pt x="193679" y="85977"/>
                    <a:pt x="193467" y="85977"/>
                  </a:cubicBezTo>
                  <a:cubicBezTo>
                    <a:pt x="193252" y="85977"/>
                    <a:pt x="193163" y="85662"/>
                    <a:pt x="192692" y="85833"/>
                  </a:cubicBezTo>
                  <a:cubicBezTo>
                    <a:pt x="192220" y="86001"/>
                    <a:pt x="190770" y="86602"/>
                    <a:pt x="190425" y="86104"/>
                  </a:cubicBezTo>
                  <a:cubicBezTo>
                    <a:pt x="190084" y="85609"/>
                    <a:pt x="190882" y="84804"/>
                    <a:pt x="190626" y="84448"/>
                  </a:cubicBezTo>
                  <a:cubicBezTo>
                    <a:pt x="190366" y="84091"/>
                    <a:pt x="189656" y="83693"/>
                    <a:pt x="189556" y="83935"/>
                  </a:cubicBezTo>
                  <a:cubicBezTo>
                    <a:pt x="189459" y="84179"/>
                    <a:pt x="189444" y="84834"/>
                    <a:pt x="189026" y="84863"/>
                  </a:cubicBezTo>
                  <a:cubicBezTo>
                    <a:pt x="188610" y="84893"/>
                    <a:pt x="187204" y="84733"/>
                    <a:pt x="186960" y="84993"/>
                  </a:cubicBezTo>
                  <a:cubicBezTo>
                    <a:pt x="186718" y="85249"/>
                    <a:pt x="186786" y="86260"/>
                    <a:pt x="186588" y="86449"/>
                  </a:cubicBezTo>
                  <a:cubicBezTo>
                    <a:pt x="186388" y="86634"/>
                    <a:pt x="185663" y="87159"/>
                    <a:pt x="185878" y="87460"/>
                  </a:cubicBezTo>
                  <a:cubicBezTo>
                    <a:pt x="186090" y="87763"/>
                    <a:pt x="187517" y="87586"/>
                    <a:pt x="187546" y="87928"/>
                  </a:cubicBezTo>
                  <a:cubicBezTo>
                    <a:pt x="187575" y="88270"/>
                    <a:pt x="188088" y="89140"/>
                    <a:pt x="187602" y="89299"/>
                  </a:cubicBezTo>
                  <a:cubicBezTo>
                    <a:pt x="187116" y="89458"/>
                    <a:pt x="186559" y="89299"/>
                    <a:pt x="186559" y="89570"/>
                  </a:cubicBezTo>
                  <a:cubicBezTo>
                    <a:pt x="186559" y="89844"/>
                    <a:pt x="186718" y="90525"/>
                    <a:pt x="186432" y="90808"/>
                  </a:cubicBezTo>
                  <a:cubicBezTo>
                    <a:pt x="186149" y="91094"/>
                    <a:pt x="185076" y="91821"/>
                    <a:pt x="185076" y="92222"/>
                  </a:cubicBezTo>
                  <a:cubicBezTo>
                    <a:pt x="185076" y="92626"/>
                    <a:pt x="185132" y="93437"/>
                    <a:pt x="184905" y="93519"/>
                  </a:cubicBezTo>
                  <a:cubicBezTo>
                    <a:pt x="184675" y="93605"/>
                    <a:pt x="184493" y="93466"/>
                    <a:pt x="184378" y="93678"/>
                  </a:cubicBezTo>
                  <a:cubicBezTo>
                    <a:pt x="184263" y="93893"/>
                    <a:pt x="183464" y="94960"/>
                    <a:pt x="183234" y="94975"/>
                  </a:cubicBezTo>
                  <a:cubicBezTo>
                    <a:pt x="183007" y="94990"/>
                    <a:pt x="182550" y="94890"/>
                    <a:pt x="182550" y="95031"/>
                  </a:cubicBezTo>
                  <a:cubicBezTo>
                    <a:pt x="182550" y="95170"/>
                    <a:pt x="182524" y="97215"/>
                    <a:pt x="181811" y="97430"/>
                  </a:cubicBezTo>
                  <a:cubicBezTo>
                    <a:pt x="181095" y="97642"/>
                    <a:pt x="180140" y="97315"/>
                    <a:pt x="179798" y="97713"/>
                  </a:cubicBezTo>
                  <a:cubicBezTo>
                    <a:pt x="179456" y="98111"/>
                    <a:pt x="178928" y="98441"/>
                    <a:pt x="178928" y="98526"/>
                  </a:cubicBezTo>
                  <a:cubicBezTo>
                    <a:pt x="178928" y="98612"/>
                    <a:pt x="179270" y="101780"/>
                    <a:pt x="178813" y="102579"/>
                  </a:cubicBezTo>
                  <a:cubicBezTo>
                    <a:pt x="178357" y="103378"/>
                    <a:pt x="173853" y="106729"/>
                    <a:pt x="173809" y="107185"/>
                  </a:cubicBezTo>
                  <a:cubicBezTo>
                    <a:pt x="173765" y="107642"/>
                    <a:pt x="173685" y="107840"/>
                    <a:pt x="173886" y="107854"/>
                  </a:cubicBezTo>
                  <a:cubicBezTo>
                    <a:pt x="174083" y="107869"/>
                    <a:pt x="174236" y="108718"/>
                    <a:pt x="174107" y="108960"/>
                  </a:cubicBezTo>
                  <a:cubicBezTo>
                    <a:pt x="173977" y="109204"/>
                    <a:pt x="173267" y="109773"/>
                    <a:pt x="173252" y="110018"/>
                  </a:cubicBezTo>
                  <a:cubicBezTo>
                    <a:pt x="173237" y="110259"/>
                    <a:pt x="173196" y="111415"/>
                    <a:pt x="173196" y="111415"/>
                  </a:cubicBezTo>
                  <a:cubicBezTo>
                    <a:pt x="173196" y="111415"/>
                    <a:pt x="174348" y="112013"/>
                    <a:pt x="174348" y="112470"/>
                  </a:cubicBezTo>
                  <a:cubicBezTo>
                    <a:pt x="174348" y="112927"/>
                    <a:pt x="174295" y="114038"/>
                    <a:pt x="174295" y="114038"/>
                  </a:cubicBezTo>
                  <a:cubicBezTo>
                    <a:pt x="174295" y="114038"/>
                    <a:pt x="173152" y="115720"/>
                    <a:pt x="172724" y="115720"/>
                  </a:cubicBezTo>
                  <a:cubicBezTo>
                    <a:pt x="172297" y="115720"/>
                    <a:pt x="171725" y="116351"/>
                    <a:pt x="171725" y="116351"/>
                  </a:cubicBezTo>
                  <a:cubicBezTo>
                    <a:pt x="171725" y="116351"/>
                    <a:pt x="171269" y="118173"/>
                    <a:pt x="171613" y="118173"/>
                  </a:cubicBezTo>
                  <a:cubicBezTo>
                    <a:pt x="171955" y="118173"/>
                    <a:pt x="172412" y="117318"/>
                    <a:pt x="172780" y="117288"/>
                  </a:cubicBezTo>
                  <a:cubicBezTo>
                    <a:pt x="173149" y="117259"/>
                    <a:pt x="173609" y="117005"/>
                    <a:pt x="173921" y="117318"/>
                  </a:cubicBezTo>
                  <a:cubicBezTo>
                    <a:pt x="174236" y="117633"/>
                    <a:pt x="174092" y="117890"/>
                    <a:pt x="174549" y="117604"/>
                  </a:cubicBezTo>
                  <a:cubicBezTo>
                    <a:pt x="175006" y="117315"/>
                    <a:pt x="177419" y="115679"/>
                    <a:pt x="177573" y="115367"/>
                  </a:cubicBezTo>
                  <a:cubicBezTo>
                    <a:pt x="177729" y="115054"/>
                    <a:pt x="177959" y="114937"/>
                    <a:pt x="177673" y="114836"/>
                  </a:cubicBezTo>
                  <a:cubicBezTo>
                    <a:pt x="177384" y="114736"/>
                    <a:pt x="176948" y="114925"/>
                    <a:pt x="177030" y="114194"/>
                  </a:cubicBezTo>
                  <a:cubicBezTo>
                    <a:pt x="177116" y="113466"/>
                    <a:pt x="177089" y="113369"/>
                    <a:pt x="176877" y="113097"/>
                  </a:cubicBezTo>
                  <a:cubicBezTo>
                    <a:pt x="176662" y="112823"/>
                    <a:pt x="176205" y="111842"/>
                    <a:pt x="176632" y="111474"/>
                  </a:cubicBezTo>
                  <a:cubicBezTo>
                    <a:pt x="177060" y="111105"/>
                    <a:pt x="178144" y="110133"/>
                    <a:pt x="180255" y="109844"/>
                  </a:cubicBezTo>
                  <a:cubicBezTo>
                    <a:pt x="182365" y="109558"/>
                    <a:pt x="184422" y="109189"/>
                    <a:pt x="184619" y="109758"/>
                  </a:cubicBezTo>
                  <a:cubicBezTo>
                    <a:pt x="184820" y="110330"/>
                    <a:pt x="184463" y="111671"/>
                    <a:pt x="184705" y="112013"/>
                  </a:cubicBezTo>
                  <a:cubicBezTo>
                    <a:pt x="184950" y="112358"/>
                    <a:pt x="185247" y="112570"/>
                    <a:pt x="185191" y="113708"/>
                  </a:cubicBezTo>
                  <a:cubicBezTo>
                    <a:pt x="185135" y="114848"/>
                    <a:pt x="184820" y="117020"/>
                    <a:pt x="184994" y="117135"/>
                  </a:cubicBezTo>
                  <a:cubicBezTo>
                    <a:pt x="185165" y="117250"/>
                    <a:pt x="185336" y="117418"/>
                    <a:pt x="185392" y="117760"/>
                  </a:cubicBezTo>
                  <a:cubicBezTo>
                    <a:pt x="185445" y="118105"/>
                    <a:pt x="185619" y="118674"/>
                    <a:pt x="186220" y="118615"/>
                  </a:cubicBezTo>
                  <a:cubicBezTo>
                    <a:pt x="186821" y="118556"/>
                    <a:pt x="187301" y="118476"/>
                    <a:pt x="187558" y="118903"/>
                  </a:cubicBezTo>
                  <a:cubicBezTo>
                    <a:pt x="187811" y="119331"/>
                    <a:pt x="190838" y="122128"/>
                    <a:pt x="188784" y="123041"/>
                  </a:cubicBezTo>
                  <a:cubicBezTo>
                    <a:pt x="186727" y="123955"/>
                    <a:pt x="185474" y="124294"/>
                    <a:pt x="185560" y="125007"/>
                  </a:cubicBezTo>
                  <a:cubicBezTo>
                    <a:pt x="185645" y="125723"/>
                    <a:pt x="185451" y="127035"/>
                    <a:pt x="185675" y="127088"/>
                  </a:cubicBezTo>
                  <a:cubicBezTo>
                    <a:pt x="185899" y="127144"/>
                    <a:pt x="186320" y="127760"/>
                    <a:pt x="186786" y="127674"/>
                  </a:cubicBezTo>
                  <a:cubicBezTo>
                    <a:pt x="187254" y="127589"/>
                    <a:pt x="187844" y="127545"/>
                    <a:pt x="188242" y="128886"/>
                  </a:cubicBezTo>
                  <a:cubicBezTo>
                    <a:pt x="188639" y="130227"/>
                    <a:pt x="188672" y="131798"/>
                    <a:pt x="189126" y="132024"/>
                  </a:cubicBezTo>
                  <a:cubicBezTo>
                    <a:pt x="189580" y="132254"/>
                    <a:pt x="189954" y="133451"/>
                    <a:pt x="191012" y="133336"/>
                  </a:cubicBezTo>
                  <a:cubicBezTo>
                    <a:pt x="192070" y="133224"/>
                    <a:pt x="193408" y="134594"/>
                    <a:pt x="193004" y="135104"/>
                  </a:cubicBezTo>
                  <a:cubicBezTo>
                    <a:pt x="192603" y="135617"/>
                    <a:pt x="192438" y="135706"/>
                    <a:pt x="192438" y="136018"/>
                  </a:cubicBezTo>
                  <a:cubicBezTo>
                    <a:pt x="192438" y="136333"/>
                    <a:pt x="192577" y="138329"/>
                    <a:pt x="191982" y="138532"/>
                  </a:cubicBezTo>
                  <a:cubicBezTo>
                    <a:pt x="191383" y="138735"/>
                    <a:pt x="190125" y="138532"/>
                    <a:pt x="189468" y="138986"/>
                  </a:cubicBezTo>
                  <a:cubicBezTo>
                    <a:pt x="188813" y="139437"/>
                    <a:pt x="188127" y="140300"/>
                    <a:pt x="186503" y="140613"/>
                  </a:cubicBezTo>
                  <a:cubicBezTo>
                    <a:pt x="184879" y="140925"/>
                    <a:pt x="183965" y="140583"/>
                    <a:pt x="183850" y="141125"/>
                  </a:cubicBezTo>
                  <a:cubicBezTo>
                    <a:pt x="183735" y="141668"/>
                    <a:pt x="183196" y="142381"/>
                    <a:pt x="183508" y="142953"/>
                  </a:cubicBezTo>
                  <a:cubicBezTo>
                    <a:pt x="183821" y="143525"/>
                    <a:pt x="184507" y="143236"/>
                    <a:pt x="184935" y="144264"/>
                  </a:cubicBezTo>
                  <a:cubicBezTo>
                    <a:pt x="185362" y="145293"/>
                    <a:pt x="185047" y="145434"/>
                    <a:pt x="185675" y="145803"/>
                  </a:cubicBezTo>
                  <a:cubicBezTo>
                    <a:pt x="186299" y="146171"/>
                    <a:pt x="186733" y="146861"/>
                    <a:pt x="187502" y="147114"/>
                  </a:cubicBezTo>
                  <a:cubicBezTo>
                    <a:pt x="188271" y="147371"/>
                    <a:pt x="188928" y="146946"/>
                    <a:pt x="189099" y="147288"/>
                  </a:cubicBezTo>
                  <a:cubicBezTo>
                    <a:pt x="189273" y="147630"/>
                    <a:pt x="191466" y="150427"/>
                    <a:pt x="191097" y="150999"/>
                  </a:cubicBezTo>
                  <a:cubicBezTo>
                    <a:pt x="190729" y="151570"/>
                    <a:pt x="190098" y="151108"/>
                    <a:pt x="190010" y="151768"/>
                  </a:cubicBezTo>
                  <a:cubicBezTo>
                    <a:pt x="189921" y="152428"/>
                    <a:pt x="190269" y="152537"/>
                    <a:pt x="189871" y="153106"/>
                  </a:cubicBezTo>
                  <a:cubicBezTo>
                    <a:pt x="189473" y="153672"/>
                    <a:pt x="188386" y="153250"/>
                    <a:pt x="188386" y="153819"/>
                  </a:cubicBezTo>
                  <a:cubicBezTo>
                    <a:pt x="188386" y="154391"/>
                    <a:pt x="188613" y="155390"/>
                    <a:pt x="188843" y="156159"/>
                  </a:cubicBezTo>
                  <a:cubicBezTo>
                    <a:pt x="189070" y="156928"/>
                    <a:pt x="188672" y="157043"/>
                    <a:pt x="188672" y="157500"/>
                  </a:cubicBezTo>
                  <a:cubicBezTo>
                    <a:pt x="188672" y="157957"/>
                    <a:pt x="189040" y="159442"/>
                    <a:pt x="189155" y="159696"/>
                  </a:cubicBezTo>
                  <a:cubicBezTo>
                    <a:pt x="189270" y="159949"/>
                    <a:pt x="190125" y="161579"/>
                    <a:pt x="190611" y="161724"/>
                  </a:cubicBezTo>
                  <a:cubicBezTo>
                    <a:pt x="191097" y="161865"/>
                    <a:pt x="193467" y="163949"/>
                    <a:pt x="194519" y="163863"/>
                  </a:cubicBezTo>
                  <a:cubicBezTo>
                    <a:pt x="195574" y="163778"/>
                    <a:pt x="195347" y="163551"/>
                    <a:pt x="195860" y="163893"/>
                  </a:cubicBezTo>
                  <a:cubicBezTo>
                    <a:pt x="196373" y="164235"/>
                    <a:pt x="198230" y="164061"/>
                    <a:pt x="198825" y="163863"/>
                  </a:cubicBezTo>
                  <a:cubicBezTo>
                    <a:pt x="199423" y="163663"/>
                    <a:pt x="200823" y="163689"/>
                    <a:pt x="200823" y="163689"/>
                  </a:cubicBezTo>
                  <a:cubicBezTo>
                    <a:pt x="200823" y="163689"/>
                    <a:pt x="203193" y="163604"/>
                    <a:pt x="203107" y="164376"/>
                  </a:cubicBezTo>
                  <a:cubicBezTo>
                    <a:pt x="203022" y="165145"/>
                    <a:pt x="202391" y="165691"/>
                    <a:pt x="202391" y="166059"/>
                  </a:cubicBezTo>
                  <a:cubicBezTo>
                    <a:pt x="202391" y="166427"/>
                    <a:pt x="202506" y="167597"/>
                    <a:pt x="202279" y="168228"/>
                  </a:cubicBezTo>
                  <a:cubicBezTo>
                    <a:pt x="202049" y="168859"/>
                    <a:pt x="200708" y="169053"/>
                    <a:pt x="200682" y="169425"/>
                  </a:cubicBezTo>
                  <a:cubicBezTo>
                    <a:pt x="200658" y="169799"/>
                    <a:pt x="200281" y="170940"/>
                    <a:pt x="200481" y="171735"/>
                  </a:cubicBezTo>
                  <a:cubicBezTo>
                    <a:pt x="200679" y="172531"/>
                    <a:pt x="201139" y="173076"/>
                    <a:pt x="200425" y="173418"/>
                  </a:cubicBezTo>
                  <a:cubicBezTo>
                    <a:pt x="199709" y="173763"/>
                    <a:pt x="199229" y="174105"/>
                    <a:pt x="199025" y="173733"/>
                  </a:cubicBezTo>
                  <a:cubicBezTo>
                    <a:pt x="198822" y="173359"/>
                    <a:pt x="197773" y="172764"/>
                    <a:pt x="197628" y="173648"/>
                  </a:cubicBezTo>
                  <a:cubicBezTo>
                    <a:pt x="197484" y="174532"/>
                    <a:pt x="197116" y="175502"/>
                    <a:pt x="196974" y="175702"/>
                  </a:cubicBezTo>
                  <a:cubicBezTo>
                    <a:pt x="196830" y="175906"/>
                    <a:pt x="195259" y="176186"/>
                    <a:pt x="195002" y="176728"/>
                  </a:cubicBezTo>
                  <a:cubicBezTo>
                    <a:pt x="194743" y="177270"/>
                    <a:pt x="194375" y="178296"/>
                    <a:pt x="194375" y="178296"/>
                  </a:cubicBezTo>
                  <a:cubicBezTo>
                    <a:pt x="194375" y="178296"/>
                    <a:pt x="193894" y="179354"/>
                    <a:pt x="193323" y="179469"/>
                  </a:cubicBezTo>
                  <a:cubicBezTo>
                    <a:pt x="192751" y="179584"/>
                    <a:pt x="191380" y="179295"/>
                    <a:pt x="191097" y="179613"/>
                  </a:cubicBezTo>
                  <a:cubicBezTo>
                    <a:pt x="190814" y="179929"/>
                    <a:pt x="190299" y="181549"/>
                    <a:pt x="189895" y="182006"/>
                  </a:cubicBezTo>
                  <a:cubicBezTo>
                    <a:pt x="189494" y="182463"/>
                    <a:pt x="188415" y="183005"/>
                    <a:pt x="188015" y="183120"/>
                  </a:cubicBezTo>
                  <a:cubicBezTo>
                    <a:pt x="187611" y="183232"/>
                    <a:pt x="186559" y="183150"/>
                    <a:pt x="186417" y="183577"/>
                  </a:cubicBezTo>
                  <a:cubicBezTo>
                    <a:pt x="186279" y="184005"/>
                    <a:pt x="186046" y="184432"/>
                    <a:pt x="186190" y="184942"/>
                  </a:cubicBezTo>
                  <a:cubicBezTo>
                    <a:pt x="186335" y="185455"/>
                    <a:pt x="187331" y="185628"/>
                    <a:pt x="186874" y="186200"/>
                  </a:cubicBezTo>
                  <a:cubicBezTo>
                    <a:pt x="186417" y="186769"/>
                    <a:pt x="185789" y="186542"/>
                    <a:pt x="185901" y="186969"/>
                  </a:cubicBezTo>
                  <a:cubicBezTo>
                    <a:pt x="186016" y="187397"/>
                    <a:pt x="186588" y="187397"/>
                    <a:pt x="186335" y="187913"/>
                  </a:cubicBezTo>
                  <a:cubicBezTo>
                    <a:pt x="186078" y="188428"/>
                    <a:pt x="185819" y="188738"/>
                    <a:pt x="185589" y="188738"/>
                  </a:cubicBezTo>
                  <a:cubicBezTo>
                    <a:pt x="185362" y="188738"/>
                    <a:pt x="184876" y="187683"/>
                    <a:pt x="184448" y="188169"/>
                  </a:cubicBezTo>
                  <a:cubicBezTo>
                    <a:pt x="184021" y="188655"/>
                    <a:pt x="183579" y="189324"/>
                    <a:pt x="183249" y="189339"/>
                  </a:cubicBezTo>
                  <a:cubicBezTo>
                    <a:pt x="182922" y="189354"/>
                    <a:pt x="182350" y="188912"/>
                    <a:pt x="182097" y="189254"/>
                  </a:cubicBezTo>
                  <a:cubicBezTo>
                    <a:pt x="181843" y="189595"/>
                    <a:pt x="181068" y="190194"/>
                    <a:pt x="180782" y="190208"/>
                  </a:cubicBezTo>
                  <a:cubicBezTo>
                    <a:pt x="180493" y="190223"/>
                    <a:pt x="179630" y="190079"/>
                    <a:pt x="179144" y="190306"/>
                  </a:cubicBezTo>
                  <a:cubicBezTo>
                    <a:pt x="178657" y="190536"/>
                    <a:pt x="177944" y="191107"/>
                    <a:pt x="177688" y="191107"/>
                  </a:cubicBezTo>
                  <a:cubicBezTo>
                    <a:pt x="177428" y="191107"/>
                    <a:pt x="176659" y="190992"/>
                    <a:pt x="176889" y="191505"/>
                  </a:cubicBezTo>
                  <a:cubicBezTo>
                    <a:pt x="177116" y="192015"/>
                    <a:pt x="177658" y="192761"/>
                    <a:pt x="177428" y="192849"/>
                  </a:cubicBezTo>
                  <a:cubicBezTo>
                    <a:pt x="177201" y="192938"/>
                    <a:pt x="176432" y="193017"/>
                    <a:pt x="176261" y="192248"/>
                  </a:cubicBezTo>
                  <a:cubicBezTo>
                    <a:pt x="176093" y="191479"/>
                    <a:pt x="176320" y="190936"/>
                    <a:pt x="175660" y="191051"/>
                  </a:cubicBezTo>
                  <a:cubicBezTo>
                    <a:pt x="175003" y="191166"/>
                    <a:pt x="175006" y="191364"/>
                    <a:pt x="174151" y="191535"/>
                  </a:cubicBezTo>
                  <a:cubicBezTo>
                    <a:pt x="173296" y="191703"/>
                    <a:pt x="172580" y="191449"/>
                    <a:pt x="171528" y="190907"/>
                  </a:cubicBezTo>
                  <a:cubicBezTo>
                    <a:pt x="170473" y="190365"/>
                    <a:pt x="169730" y="190167"/>
                    <a:pt x="169730" y="190167"/>
                  </a:cubicBezTo>
                  <a:cubicBezTo>
                    <a:pt x="169730" y="190167"/>
                    <a:pt x="168970" y="189696"/>
                    <a:pt x="168961" y="189209"/>
                  </a:cubicBezTo>
                  <a:cubicBezTo>
                    <a:pt x="168949" y="188723"/>
                    <a:pt x="168215" y="188281"/>
                    <a:pt x="167988" y="188369"/>
                  </a:cubicBezTo>
                  <a:cubicBezTo>
                    <a:pt x="167758" y="188458"/>
                    <a:pt x="167744" y="188738"/>
                    <a:pt x="167673" y="188926"/>
                  </a:cubicBezTo>
                  <a:cubicBezTo>
                    <a:pt x="167605" y="189112"/>
                    <a:pt x="167490" y="189339"/>
                    <a:pt x="167193" y="189239"/>
                  </a:cubicBezTo>
                  <a:cubicBezTo>
                    <a:pt x="166892" y="189139"/>
                    <a:pt x="166317" y="188811"/>
                    <a:pt x="166317" y="188682"/>
                  </a:cubicBezTo>
                  <a:cubicBezTo>
                    <a:pt x="166317" y="188552"/>
                    <a:pt x="165961" y="188254"/>
                    <a:pt x="165351" y="188384"/>
                  </a:cubicBezTo>
                  <a:cubicBezTo>
                    <a:pt x="164738" y="188514"/>
                    <a:pt x="163408" y="188797"/>
                    <a:pt x="163308" y="188455"/>
                  </a:cubicBezTo>
                  <a:cubicBezTo>
                    <a:pt x="163208" y="188110"/>
                    <a:pt x="163735" y="187341"/>
                    <a:pt x="163538" y="186969"/>
                  </a:cubicBezTo>
                  <a:cubicBezTo>
                    <a:pt x="163338" y="186598"/>
                    <a:pt x="163223" y="185802"/>
                    <a:pt x="163223" y="185802"/>
                  </a:cubicBezTo>
                  <a:cubicBezTo>
                    <a:pt x="163223" y="185802"/>
                    <a:pt x="162713" y="184803"/>
                    <a:pt x="161829" y="185375"/>
                  </a:cubicBezTo>
                  <a:cubicBezTo>
                    <a:pt x="160944" y="185944"/>
                    <a:pt x="160886" y="185599"/>
                    <a:pt x="159972" y="185628"/>
                  </a:cubicBezTo>
                  <a:cubicBezTo>
                    <a:pt x="159058" y="185658"/>
                    <a:pt x="158148" y="185970"/>
                    <a:pt x="157806" y="185513"/>
                  </a:cubicBezTo>
                  <a:cubicBezTo>
                    <a:pt x="157461" y="185057"/>
                    <a:pt x="156067" y="184514"/>
                    <a:pt x="156807" y="184173"/>
                  </a:cubicBezTo>
                  <a:cubicBezTo>
                    <a:pt x="157546" y="183831"/>
                    <a:pt x="157605" y="182746"/>
                    <a:pt x="158743" y="182549"/>
                  </a:cubicBezTo>
                  <a:cubicBezTo>
                    <a:pt x="159883" y="182348"/>
                    <a:pt x="160172" y="181178"/>
                    <a:pt x="159574" y="181405"/>
                  </a:cubicBezTo>
                  <a:cubicBezTo>
                    <a:pt x="158973" y="181635"/>
                    <a:pt x="158263" y="180751"/>
                    <a:pt x="157974" y="180836"/>
                  </a:cubicBezTo>
                  <a:cubicBezTo>
                    <a:pt x="157688" y="180919"/>
                    <a:pt x="157632" y="181608"/>
                    <a:pt x="157319" y="182177"/>
                  </a:cubicBezTo>
                  <a:cubicBezTo>
                    <a:pt x="157004" y="182743"/>
                    <a:pt x="155351" y="182805"/>
                    <a:pt x="155153" y="183288"/>
                  </a:cubicBezTo>
                  <a:cubicBezTo>
                    <a:pt x="154953" y="183772"/>
                    <a:pt x="154749" y="183518"/>
                    <a:pt x="154864" y="184117"/>
                  </a:cubicBezTo>
                  <a:cubicBezTo>
                    <a:pt x="154979" y="184718"/>
                    <a:pt x="156205" y="185145"/>
                    <a:pt x="155693" y="185484"/>
                  </a:cubicBezTo>
                  <a:cubicBezTo>
                    <a:pt x="155183" y="185823"/>
                    <a:pt x="153126" y="185375"/>
                    <a:pt x="152386" y="185260"/>
                  </a:cubicBezTo>
                  <a:cubicBezTo>
                    <a:pt x="151646" y="185145"/>
                    <a:pt x="149872" y="185375"/>
                    <a:pt x="149872" y="185375"/>
                  </a:cubicBezTo>
                  <a:cubicBezTo>
                    <a:pt x="149872" y="185375"/>
                    <a:pt x="149147" y="185157"/>
                    <a:pt x="149589" y="184659"/>
                  </a:cubicBezTo>
                  <a:cubicBezTo>
                    <a:pt x="150031" y="184161"/>
                    <a:pt x="150116" y="184058"/>
                    <a:pt x="149916" y="183845"/>
                  </a:cubicBezTo>
                  <a:cubicBezTo>
                    <a:pt x="149719" y="183630"/>
                    <a:pt x="149916" y="183150"/>
                    <a:pt x="149615" y="183150"/>
                  </a:cubicBezTo>
                  <a:cubicBezTo>
                    <a:pt x="149312" y="183150"/>
                    <a:pt x="148389" y="182861"/>
                    <a:pt x="147505" y="183203"/>
                  </a:cubicBezTo>
                  <a:cubicBezTo>
                    <a:pt x="146621" y="183548"/>
                    <a:pt x="144897" y="183247"/>
                    <a:pt x="144582" y="183106"/>
                  </a:cubicBezTo>
                  <a:cubicBezTo>
                    <a:pt x="144269" y="182961"/>
                    <a:pt x="144066" y="182761"/>
                    <a:pt x="143594" y="182890"/>
                  </a:cubicBezTo>
                  <a:cubicBezTo>
                    <a:pt x="143123" y="183020"/>
                    <a:pt x="143099" y="182389"/>
                    <a:pt x="142383" y="182389"/>
                  </a:cubicBezTo>
                  <a:cubicBezTo>
                    <a:pt x="141670" y="182389"/>
                    <a:pt x="141316" y="181720"/>
                    <a:pt x="141558" y="181252"/>
                  </a:cubicBezTo>
                  <a:cubicBezTo>
                    <a:pt x="141802" y="180783"/>
                    <a:pt x="142000" y="180323"/>
                    <a:pt x="141587" y="180323"/>
                  </a:cubicBezTo>
                  <a:cubicBezTo>
                    <a:pt x="141175" y="180323"/>
                    <a:pt x="140615" y="179867"/>
                    <a:pt x="140258" y="180338"/>
                  </a:cubicBezTo>
                  <a:cubicBezTo>
                    <a:pt x="139901" y="180810"/>
                    <a:pt x="139106" y="180795"/>
                    <a:pt x="138846" y="181208"/>
                  </a:cubicBezTo>
                  <a:cubicBezTo>
                    <a:pt x="138590" y="181620"/>
                    <a:pt x="137765" y="182389"/>
                    <a:pt x="137376" y="182761"/>
                  </a:cubicBezTo>
                  <a:cubicBezTo>
                    <a:pt x="136990" y="183135"/>
                    <a:pt x="136094" y="183288"/>
                    <a:pt x="135808" y="183630"/>
                  </a:cubicBezTo>
                  <a:cubicBezTo>
                    <a:pt x="135519" y="183975"/>
                    <a:pt x="135380" y="184131"/>
                    <a:pt x="135112" y="184618"/>
                  </a:cubicBezTo>
                  <a:cubicBezTo>
                    <a:pt x="134841" y="185104"/>
                    <a:pt x="134184" y="185316"/>
                    <a:pt x="134039" y="185287"/>
                  </a:cubicBezTo>
                  <a:cubicBezTo>
                    <a:pt x="133895" y="185257"/>
                    <a:pt x="132672" y="186071"/>
                    <a:pt x="132542" y="186297"/>
                  </a:cubicBezTo>
                  <a:cubicBezTo>
                    <a:pt x="132415" y="186527"/>
                    <a:pt x="131799" y="187426"/>
                    <a:pt x="131799" y="187426"/>
                  </a:cubicBezTo>
                  <a:cubicBezTo>
                    <a:pt x="131799" y="187426"/>
                    <a:pt x="130444" y="187653"/>
                    <a:pt x="130258" y="187326"/>
                  </a:cubicBezTo>
                  <a:cubicBezTo>
                    <a:pt x="130075" y="186999"/>
                    <a:pt x="128849" y="187385"/>
                    <a:pt x="128734" y="187653"/>
                  </a:cubicBezTo>
                  <a:cubicBezTo>
                    <a:pt x="128619" y="187924"/>
                    <a:pt x="128222" y="187998"/>
                    <a:pt x="128107" y="188036"/>
                  </a:cubicBezTo>
                  <a:cubicBezTo>
                    <a:pt x="127995" y="188078"/>
                    <a:pt x="127081" y="188369"/>
                    <a:pt x="126792" y="188623"/>
                  </a:cubicBezTo>
                  <a:cubicBezTo>
                    <a:pt x="126506" y="188876"/>
                    <a:pt x="126595" y="189451"/>
                    <a:pt x="126111" y="189825"/>
                  </a:cubicBezTo>
                  <a:cubicBezTo>
                    <a:pt x="125628" y="190197"/>
                    <a:pt x="125083" y="191479"/>
                    <a:pt x="124711" y="191676"/>
                  </a:cubicBezTo>
                  <a:cubicBezTo>
                    <a:pt x="124340" y="191877"/>
                    <a:pt x="123942" y="191965"/>
                    <a:pt x="123995" y="192162"/>
                  </a:cubicBezTo>
                  <a:cubicBezTo>
                    <a:pt x="124051" y="192363"/>
                    <a:pt x="124169" y="192507"/>
                    <a:pt x="123942" y="192876"/>
                  </a:cubicBezTo>
                  <a:cubicBezTo>
                    <a:pt x="123712" y="193244"/>
                    <a:pt x="123082" y="193901"/>
                    <a:pt x="123341" y="194588"/>
                  </a:cubicBezTo>
                  <a:cubicBezTo>
                    <a:pt x="123597" y="195272"/>
                    <a:pt x="124255" y="196327"/>
                    <a:pt x="123627" y="196639"/>
                  </a:cubicBezTo>
                  <a:cubicBezTo>
                    <a:pt x="123002" y="196952"/>
                    <a:pt x="123256" y="198437"/>
                    <a:pt x="123256" y="198979"/>
                  </a:cubicBezTo>
                  <a:cubicBezTo>
                    <a:pt x="123256" y="199522"/>
                    <a:pt x="123314" y="201918"/>
                    <a:pt x="123200" y="202516"/>
                  </a:cubicBezTo>
                  <a:cubicBezTo>
                    <a:pt x="123088" y="203111"/>
                    <a:pt x="122772" y="204060"/>
                    <a:pt x="123088" y="204287"/>
                  </a:cubicBezTo>
                  <a:cubicBezTo>
                    <a:pt x="123400" y="204517"/>
                    <a:pt x="125083" y="204998"/>
                    <a:pt x="124856" y="205569"/>
                  </a:cubicBezTo>
                  <a:cubicBezTo>
                    <a:pt x="124626" y="206141"/>
                    <a:pt x="124199" y="205970"/>
                    <a:pt x="124511" y="206339"/>
                  </a:cubicBezTo>
                  <a:cubicBezTo>
                    <a:pt x="124826" y="206707"/>
                    <a:pt x="126023" y="207853"/>
                    <a:pt x="125566" y="207939"/>
                  </a:cubicBezTo>
                  <a:cubicBezTo>
                    <a:pt x="125109" y="208024"/>
                    <a:pt x="123029" y="207338"/>
                    <a:pt x="122144" y="206969"/>
                  </a:cubicBezTo>
                  <a:cubicBezTo>
                    <a:pt x="121260" y="206601"/>
                    <a:pt x="120317" y="206996"/>
                    <a:pt x="120317" y="206996"/>
                  </a:cubicBezTo>
                  <a:cubicBezTo>
                    <a:pt x="120317" y="206996"/>
                    <a:pt x="117037" y="207939"/>
                    <a:pt x="116751" y="208652"/>
                  </a:cubicBezTo>
                  <a:cubicBezTo>
                    <a:pt x="116462" y="209368"/>
                    <a:pt x="116751" y="210079"/>
                    <a:pt x="116297" y="209881"/>
                  </a:cubicBezTo>
                  <a:cubicBezTo>
                    <a:pt x="115843" y="209681"/>
                    <a:pt x="115610" y="208593"/>
                    <a:pt x="115325" y="208908"/>
                  </a:cubicBezTo>
                  <a:cubicBezTo>
                    <a:pt x="115036" y="209221"/>
                    <a:pt x="113273" y="210049"/>
                    <a:pt x="112870" y="209507"/>
                  </a:cubicBezTo>
                  <a:cubicBezTo>
                    <a:pt x="112469" y="208967"/>
                    <a:pt x="111558" y="208136"/>
                    <a:pt x="110644" y="208166"/>
                  </a:cubicBezTo>
                  <a:cubicBezTo>
                    <a:pt x="109731" y="208195"/>
                    <a:pt x="108166" y="207765"/>
                    <a:pt x="108107" y="208337"/>
                  </a:cubicBezTo>
                  <a:cubicBezTo>
                    <a:pt x="108048" y="208908"/>
                    <a:pt x="106309" y="209964"/>
                    <a:pt x="104685" y="209395"/>
                  </a:cubicBezTo>
                  <a:cubicBezTo>
                    <a:pt x="103061" y="208823"/>
                    <a:pt x="102657" y="207338"/>
                    <a:pt x="102628" y="207170"/>
                  </a:cubicBezTo>
                  <a:cubicBezTo>
                    <a:pt x="102599" y="206999"/>
                    <a:pt x="103114" y="205911"/>
                    <a:pt x="102460" y="205770"/>
                  </a:cubicBezTo>
                  <a:cubicBezTo>
                    <a:pt x="101803" y="205625"/>
                    <a:pt x="101175" y="205599"/>
                    <a:pt x="100860" y="205056"/>
                  </a:cubicBezTo>
                  <a:cubicBezTo>
                    <a:pt x="100547" y="204517"/>
                    <a:pt x="100777" y="202976"/>
                    <a:pt x="100205" y="202976"/>
                  </a:cubicBezTo>
                  <a:cubicBezTo>
                    <a:pt x="99634" y="202976"/>
                    <a:pt x="98664" y="202263"/>
                    <a:pt x="97895" y="202460"/>
                  </a:cubicBezTo>
                  <a:cubicBezTo>
                    <a:pt x="97126" y="202660"/>
                    <a:pt x="96041" y="203259"/>
                    <a:pt x="95384" y="202772"/>
                  </a:cubicBezTo>
                  <a:cubicBezTo>
                    <a:pt x="94724" y="202286"/>
                    <a:pt x="94161" y="201605"/>
                    <a:pt x="94161" y="201063"/>
                  </a:cubicBezTo>
                  <a:cubicBezTo>
                    <a:pt x="94161" y="200524"/>
                    <a:pt x="94016" y="199778"/>
                    <a:pt x="92820" y="200037"/>
                  </a:cubicBezTo>
                  <a:cubicBezTo>
                    <a:pt x="91620" y="200294"/>
                    <a:pt x="91134" y="200409"/>
                    <a:pt x="90933" y="200320"/>
                  </a:cubicBezTo>
                  <a:cubicBezTo>
                    <a:pt x="90730" y="200232"/>
                    <a:pt x="89878" y="200807"/>
                    <a:pt x="89277" y="200037"/>
                  </a:cubicBezTo>
                  <a:cubicBezTo>
                    <a:pt x="88679" y="199265"/>
                    <a:pt x="88166" y="198808"/>
                    <a:pt x="87966" y="198808"/>
                  </a:cubicBezTo>
                  <a:cubicBezTo>
                    <a:pt x="87768" y="198808"/>
                    <a:pt x="86855" y="198525"/>
                    <a:pt x="86026" y="198667"/>
                  </a:cubicBezTo>
                  <a:cubicBezTo>
                    <a:pt x="85195" y="198805"/>
                    <a:pt x="85284" y="198095"/>
                    <a:pt x="84659" y="198095"/>
                  </a:cubicBezTo>
                  <a:cubicBezTo>
                    <a:pt x="84031" y="198095"/>
                    <a:pt x="83601" y="198154"/>
                    <a:pt x="83433" y="197842"/>
                  </a:cubicBezTo>
                  <a:cubicBezTo>
                    <a:pt x="83262" y="197526"/>
                    <a:pt x="83088" y="197126"/>
                    <a:pt x="82572" y="197299"/>
                  </a:cubicBezTo>
                  <a:cubicBezTo>
                    <a:pt x="82056" y="197473"/>
                    <a:pt x="81977" y="198352"/>
                    <a:pt x="82145" y="198749"/>
                  </a:cubicBezTo>
                  <a:cubicBezTo>
                    <a:pt x="82316" y="199147"/>
                    <a:pt x="82602" y="200037"/>
                    <a:pt x="81576" y="200438"/>
                  </a:cubicBezTo>
                  <a:cubicBezTo>
                    <a:pt x="80547" y="200839"/>
                    <a:pt x="77910" y="200562"/>
                    <a:pt x="77724" y="200450"/>
                  </a:cubicBezTo>
                  <a:cubicBezTo>
                    <a:pt x="77541" y="200335"/>
                    <a:pt x="77441" y="199952"/>
                    <a:pt x="77229" y="200205"/>
                  </a:cubicBezTo>
                  <a:cubicBezTo>
                    <a:pt x="77014" y="200459"/>
                    <a:pt x="76787" y="201888"/>
                    <a:pt x="76354" y="201691"/>
                  </a:cubicBezTo>
                  <a:cubicBezTo>
                    <a:pt x="75923" y="201490"/>
                    <a:pt x="75844" y="200090"/>
                    <a:pt x="75372" y="200076"/>
                  </a:cubicBezTo>
                  <a:cubicBezTo>
                    <a:pt x="74901" y="200061"/>
                    <a:pt x="74789" y="199937"/>
                    <a:pt x="74432" y="200205"/>
                  </a:cubicBezTo>
                  <a:cubicBezTo>
                    <a:pt x="74075" y="200474"/>
                    <a:pt x="72905" y="200365"/>
                    <a:pt x="72664" y="200105"/>
                  </a:cubicBezTo>
                  <a:cubicBezTo>
                    <a:pt x="72419" y="199849"/>
                    <a:pt x="71620" y="199807"/>
                    <a:pt x="71620" y="199937"/>
                  </a:cubicBezTo>
                  <a:cubicBezTo>
                    <a:pt x="71620" y="200067"/>
                    <a:pt x="70365" y="201063"/>
                    <a:pt x="69596" y="200547"/>
                  </a:cubicBezTo>
                  <a:cubicBezTo>
                    <a:pt x="68823" y="200031"/>
                    <a:pt x="68597" y="199183"/>
                    <a:pt x="68337" y="198864"/>
                  </a:cubicBezTo>
                  <a:cubicBezTo>
                    <a:pt x="68081" y="198549"/>
                    <a:pt x="67984" y="198467"/>
                    <a:pt x="67984" y="198225"/>
                  </a:cubicBezTo>
                  <a:cubicBezTo>
                    <a:pt x="67984" y="197980"/>
                    <a:pt x="68098" y="197497"/>
                    <a:pt x="67270" y="197638"/>
                  </a:cubicBezTo>
                  <a:cubicBezTo>
                    <a:pt x="66442" y="197780"/>
                    <a:pt x="66401" y="197827"/>
                    <a:pt x="66156" y="197995"/>
                  </a:cubicBezTo>
                  <a:cubicBezTo>
                    <a:pt x="65915" y="198166"/>
                    <a:pt x="65602" y="198139"/>
                    <a:pt x="64915" y="197853"/>
                  </a:cubicBezTo>
                  <a:cubicBezTo>
                    <a:pt x="64232" y="197565"/>
                    <a:pt x="63902" y="197240"/>
                    <a:pt x="63489" y="197627"/>
                  </a:cubicBezTo>
                  <a:cubicBezTo>
                    <a:pt x="63076" y="198013"/>
                    <a:pt x="60480" y="198481"/>
                    <a:pt x="60224" y="197927"/>
                  </a:cubicBezTo>
                  <a:cubicBezTo>
                    <a:pt x="59964" y="197370"/>
                    <a:pt x="60053" y="196981"/>
                    <a:pt x="59510" y="196739"/>
                  </a:cubicBezTo>
                  <a:cubicBezTo>
                    <a:pt x="58971" y="196498"/>
                    <a:pt x="58340" y="195985"/>
                    <a:pt x="58370" y="195275"/>
                  </a:cubicBezTo>
                  <a:cubicBezTo>
                    <a:pt x="58399" y="194561"/>
                    <a:pt x="58429" y="193633"/>
                    <a:pt x="57957" y="193934"/>
                  </a:cubicBezTo>
                  <a:cubicBezTo>
                    <a:pt x="57486" y="194231"/>
                    <a:pt x="57073" y="194473"/>
                    <a:pt x="56958" y="194317"/>
                  </a:cubicBezTo>
                  <a:cubicBezTo>
                    <a:pt x="56843" y="194158"/>
                    <a:pt x="56587" y="194488"/>
                    <a:pt x="56115" y="194146"/>
                  </a:cubicBezTo>
                  <a:cubicBezTo>
                    <a:pt x="55644" y="193804"/>
                    <a:pt x="55346" y="193604"/>
                    <a:pt x="55160" y="193745"/>
                  </a:cubicBezTo>
                  <a:cubicBezTo>
                    <a:pt x="54977" y="193884"/>
                    <a:pt x="54759" y="194102"/>
                    <a:pt x="53949" y="193518"/>
                  </a:cubicBezTo>
                  <a:cubicBezTo>
                    <a:pt x="53138" y="192938"/>
                    <a:pt x="53303" y="192790"/>
                    <a:pt x="52549" y="192861"/>
                  </a:cubicBezTo>
                  <a:cubicBezTo>
                    <a:pt x="51794" y="192932"/>
                    <a:pt x="51223" y="193147"/>
                    <a:pt x="51123" y="192731"/>
                  </a:cubicBezTo>
                  <a:cubicBezTo>
                    <a:pt x="51022" y="192316"/>
                    <a:pt x="50521" y="192189"/>
                    <a:pt x="49997" y="191676"/>
                  </a:cubicBezTo>
                  <a:cubicBezTo>
                    <a:pt x="49469" y="191166"/>
                    <a:pt x="49499" y="190052"/>
                    <a:pt x="49195" y="189610"/>
                  </a:cubicBezTo>
                  <a:cubicBezTo>
                    <a:pt x="48894" y="189168"/>
                    <a:pt x="48700" y="188912"/>
                    <a:pt x="48600" y="189339"/>
                  </a:cubicBezTo>
                  <a:cubicBezTo>
                    <a:pt x="48500" y="189766"/>
                    <a:pt x="48570" y="190863"/>
                    <a:pt x="47998" y="190877"/>
                  </a:cubicBezTo>
                  <a:cubicBezTo>
                    <a:pt x="47427" y="190892"/>
                    <a:pt x="47374" y="190650"/>
                    <a:pt x="46873" y="190777"/>
                  </a:cubicBezTo>
                  <a:cubicBezTo>
                    <a:pt x="46372" y="190907"/>
                    <a:pt x="45246" y="190963"/>
                    <a:pt x="45375" y="190223"/>
                  </a:cubicBezTo>
                  <a:cubicBezTo>
                    <a:pt x="45505" y="189480"/>
                    <a:pt x="45844" y="189139"/>
                    <a:pt x="46145" y="188523"/>
                  </a:cubicBezTo>
                  <a:cubicBezTo>
                    <a:pt x="46448" y="187910"/>
                    <a:pt x="46504" y="187297"/>
                    <a:pt x="46887" y="186955"/>
                  </a:cubicBezTo>
                  <a:cubicBezTo>
                    <a:pt x="47271" y="186613"/>
                    <a:pt x="47671" y="185717"/>
                    <a:pt x="47114" y="185543"/>
                  </a:cubicBezTo>
                  <a:cubicBezTo>
                    <a:pt x="46557" y="185369"/>
                    <a:pt x="46345" y="185060"/>
                    <a:pt x="45803" y="184732"/>
                  </a:cubicBezTo>
                  <a:cubicBezTo>
                    <a:pt x="45261" y="184405"/>
                    <a:pt x="45302" y="183845"/>
                    <a:pt x="45004" y="184346"/>
                  </a:cubicBezTo>
                  <a:cubicBezTo>
                    <a:pt x="44706" y="184847"/>
                    <a:pt x="45149" y="185390"/>
                    <a:pt x="44677" y="185390"/>
                  </a:cubicBezTo>
                  <a:cubicBezTo>
                    <a:pt x="44205" y="185390"/>
                    <a:pt x="43533" y="185301"/>
                    <a:pt x="43280" y="184874"/>
                  </a:cubicBezTo>
                  <a:cubicBezTo>
                    <a:pt x="43027" y="184447"/>
                    <a:pt x="42764" y="184332"/>
                    <a:pt x="42549" y="184346"/>
                  </a:cubicBezTo>
                  <a:cubicBezTo>
                    <a:pt x="42337" y="184361"/>
                    <a:pt x="41568" y="184417"/>
                    <a:pt x="41140" y="183890"/>
                  </a:cubicBezTo>
                  <a:cubicBezTo>
                    <a:pt x="40713" y="183362"/>
                    <a:pt x="40910" y="183076"/>
                    <a:pt x="40583" y="182678"/>
                  </a:cubicBezTo>
                  <a:cubicBezTo>
                    <a:pt x="40256" y="182280"/>
                    <a:pt x="39852" y="182519"/>
                    <a:pt x="40156" y="182062"/>
                  </a:cubicBezTo>
                  <a:cubicBezTo>
                    <a:pt x="40457" y="181605"/>
                    <a:pt x="40981" y="181449"/>
                    <a:pt x="41252" y="181323"/>
                  </a:cubicBezTo>
                  <a:cubicBezTo>
                    <a:pt x="41526" y="181193"/>
                    <a:pt x="41382" y="180824"/>
                    <a:pt x="41980" y="180895"/>
                  </a:cubicBezTo>
                  <a:cubicBezTo>
                    <a:pt x="42576" y="180963"/>
                    <a:pt x="43251" y="180910"/>
                    <a:pt x="43592" y="180368"/>
                  </a:cubicBezTo>
                  <a:cubicBezTo>
                    <a:pt x="43934" y="179825"/>
                    <a:pt x="44403" y="179339"/>
                    <a:pt x="44662" y="178997"/>
                  </a:cubicBezTo>
                  <a:cubicBezTo>
                    <a:pt x="44919" y="178655"/>
                    <a:pt x="44706" y="177686"/>
                    <a:pt x="45090" y="177412"/>
                  </a:cubicBezTo>
                  <a:cubicBezTo>
                    <a:pt x="45473" y="177140"/>
                    <a:pt x="46498" y="176955"/>
                    <a:pt x="46557" y="176003"/>
                  </a:cubicBezTo>
                  <a:cubicBezTo>
                    <a:pt x="46616" y="175048"/>
                    <a:pt x="47055" y="172009"/>
                    <a:pt x="47055" y="172009"/>
                  </a:cubicBezTo>
                  <a:lnTo>
                    <a:pt x="47456" y="171494"/>
                  </a:lnTo>
                  <a:cubicBezTo>
                    <a:pt x="47456" y="171494"/>
                    <a:pt x="47512" y="169212"/>
                    <a:pt x="48028" y="167671"/>
                  </a:cubicBezTo>
                  <a:cubicBezTo>
                    <a:pt x="48544" y="166133"/>
                    <a:pt x="46940" y="165334"/>
                    <a:pt x="48370" y="164246"/>
                  </a:cubicBezTo>
                  <a:cubicBezTo>
                    <a:pt x="49799" y="163159"/>
                    <a:pt x="49911" y="161965"/>
                    <a:pt x="49967" y="160884"/>
                  </a:cubicBezTo>
                  <a:cubicBezTo>
                    <a:pt x="50020" y="159799"/>
                    <a:pt x="49622" y="159681"/>
                    <a:pt x="50194" y="158770"/>
                  </a:cubicBezTo>
                  <a:cubicBezTo>
                    <a:pt x="50766" y="157863"/>
                    <a:pt x="50910" y="155319"/>
                    <a:pt x="50851" y="154748"/>
                  </a:cubicBezTo>
                  <a:cubicBezTo>
                    <a:pt x="50792" y="154179"/>
                    <a:pt x="50536" y="154149"/>
                    <a:pt x="50851" y="153863"/>
                  </a:cubicBezTo>
                  <a:cubicBezTo>
                    <a:pt x="51164" y="153580"/>
                    <a:pt x="51877" y="152891"/>
                    <a:pt x="52021" y="152723"/>
                  </a:cubicBezTo>
                  <a:cubicBezTo>
                    <a:pt x="52166" y="152552"/>
                    <a:pt x="52906" y="151839"/>
                    <a:pt x="53189" y="152122"/>
                  </a:cubicBezTo>
                  <a:cubicBezTo>
                    <a:pt x="53474" y="152404"/>
                    <a:pt x="55072" y="152920"/>
                    <a:pt x="55187" y="152522"/>
                  </a:cubicBezTo>
                  <a:cubicBezTo>
                    <a:pt x="55302" y="152124"/>
                    <a:pt x="55732" y="151152"/>
                    <a:pt x="54904" y="151040"/>
                  </a:cubicBezTo>
                  <a:cubicBezTo>
                    <a:pt x="54073" y="150925"/>
                    <a:pt x="53507" y="150268"/>
                    <a:pt x="53477" y="149896"/>
                  </a:cubicBezTo>
                  <a:cubicBezTo>
                    <a:pt x="53448" y="149525"/>
                    <a:pt x="53135" y="149331"/>
                    <a:pt x="52847" y="149699"/>
                  </a:cubicBezTo>
                  <a:cubicBezTo>
                    <a:pt x="52561" y="150067"/>
                    <a:pt x="51936" y="151237"/>
                    <a:pt x="51877" y="151467"/>
                  </a:cubicBezTo>
                  <a:cubicBezTo>
                    <a:pt x="51818" y="151694"/>
                    <a:pt x="51447" y="153303"/>
                    <a:pt x="51447" y="153303"/>
                  </a:cubicBezTo>
                  <a:cubicBezTo>
                    <a:pt x="51447" y="153303"/>
                    <a:pt x="50536" y="153407"/>
                    <a:pt x="50536" y="152979"/>
                  </a:cubicBezTo>
                  <a:cubicBezTo>
                    <a:pt x="50536" y="152552"/>
                    <a:pt x="49826" y="151352"/>
                    <a:pt x="50309" y="150613"/>
                  </a:cubicBezTo>
                  <a:cubicBezTo>
                    <a:pt x="50792" y="149870"/>
                    <a:pt x="50910" y="149896"/>
                    <a:pt x="50910" y="149413"/>
                  </a:cubicBezTo>
                  <a:cubicBezTo>
                    <a:pt x="50910" y="148933"/>
                    <a:pt x="51338" y="148470"/>
                    <a:pt x="51338" y="147701"/>
                  </a:cubicBezTo>
                  <a:cubicBezTo>
                    <a:pt x="51338" y="146931"/>
                    <a:pt x="51108" y="146133"/>
                    <a:pt x="51078" y="145932"/>
                  </a:cubicBezTo>
                  <a:cubicBezTo>
                    <a:pt x="51049" y="145735"/>
                    <a:pt x="50795" y="144904"/>
                    <a:pt x="51338" y="144135"/>
                  </a:cubicBezTo>
                  <a:cubicBezTo>
                    <a:pt x="51877" y="143365"/>
                    <a:pt x="52222" y="143309"/>
                    <a:pt x="52222" y="142938"/>
                  </a:cubicBezTo>
                  <a:cubicBezTo>
                    <a:pt x="52222" y="142567"/>
                    <a:pt x="53135" y="137315"/>
                    <a:pt x="53135" y="137315"/>
                  </a:cubicBezTo>
                  <a:cubicBezTo>
                    <a:pt x="53135" y="137315"/>
                    <a:pt x="53819" y="132752"/>
                    <a:pt x="53875" y="132299"/>
                  </a:cubicBezTo>
                  <a:cubicBezTo>
                    <a:pt x="53931" y="131845"/>
                    <a:pt x="55644" y="130527"/>
                    <a:pt x="55985" y="130639"/>
                  </a:cubicBezTo>
                  <a:cubicBezTo>
                    <a:pt x="56327" y="130754"/>
                    <a:pt x="56015" y="131326"/>
                    <a:pt x="56215" y="131638"/>
                  </a:cubicBezTo>
                  <a:cubicBezTo>
                    <a:pt x="56413" y="131951"/>
                    <a:pt x="56784" y="132210"/>
                    <a:pt x="56870" y="132637"/>
                  </a:cubicBezTo>
                  <a:cubicBezTo>
                    <a:pt x="56955" y="133065"/>
                    <a:pt x="56814" y="133038"/>
                    <a:pt x="57270" y="133351"/>
                  </a:cubicBezTo>
                  <a:cubicBezTo>
                    <a:pt x="57727" y="133666"/>
                    <a:pt x="57869" y="133610"/>
                    <a:pt x="58155" y="134205"/>
                  </a:cubicBezTo>
                  <a:cubicBezTo>
                    <a:pt x="58443" y="134804"/>
                    <a:pt x="59239" y="135037"/>
                    <a:pt x="59124" y="135234"/>
                  </a:cubicBezTo>
                  <a:cubicBezTo>
                    <a:pt x="59009" y="135434"/>
                    <a:pt x="59811" y="136719"/>
                    <a:pt x="59952" y="137147"/>
                  </a:cubicBezTo>
                  <a:cubicBezTo>
                    <a:pt x="60097" y="137574"/>
                    <a:pt x="60465" y="137489"/>
                    <a:pt x="60238" y="138116"/>
                  </a:cubicBezTo>
                  <a:cubicBezTo>
                    <a:pt x="60008" y="138741"/>
                    <a:pt x="60094" y="139227"/>
                    <a:pt x="60179" y="139655"/>
                  </a:cubicBezTo>
                  <a:cubicBezTo>
                    <a:pt x="60262" y="140082"/>
                    <a:pt x="60807" y="140713"/>
                    <a:pt x="60778" y="141140"/>
                  </a:cubicBezTo>
                  <a:cubicBezTo>
                    <a:pt x="60748" y="141568"/>
                    <a:pt x="60610" y="141765"/>
                    <a:pt x="60725" y="142222"/>
                  </a:cubicBezTo>
                  <a:cubicBezTo>
                    <a:pt x="60837" y="142679"/>
                    <a:pt x="61037" y="142850"/>
                    <a:pt x="61152" y="143280"/>
                  </a:cubicBezTo>
                  <a:cubicBezTo>
                    <a:pt x="61264" y="143710"/>
                    <a:pt x="62463" y="144235"/>
                    <a:pt x="62575" y="144535"/>
                  </a:cubicBezTo>
                  <a:cubicBezTo>
                    <a:pt x="62690" y="144839"/>
                    <a:pt x="62746" y="143908"/>
                    <a:pt x="62935" y="143837"/>
                  </a:cubicBezTo>
                  <a:cubicBezTo>
                    <a:pt x="63121" y="143766"/>
                    <a:pt x="63645" y="145322"/>
                    <a:pt x="64073" y="145078"/>
                  </a:cubicBezTo>
                  <a:cubicBezTo>
                    <a:pt x="64500" y="144836"/>
                    <a:pt x="64444" y="143121"/>
                    <a:pt x="63415" y="143150"/>
                  </a:cubicBezTo>
                  <a:cubicBezTo>
                    <a:pt x="62390" y="143180"/>
                    <a:pt x="62104" y="143121"/>
                    <a:pt x="62133" y="142808"/>
                  </a:cubicBezTo>
                  <a:cubicBezTo>
                    <a:pt x="62163" y="142496"/>
                    <a:pt x="61892" y="141626"/>
                    <a:pt x="61662" y="141170"/>
                  </a:cubicBezTo>
                  <a:cubicBezTo>
                    <a:pt x="61435" y="140713"/>
                    <a:pt x="61205" y="140851"/>
                    <a:pt x="61379" y="140171"/>
                  </a:cubicBezTo>
                  <a:cubicBezTo>
                    <a:pt x="61553" y="139490"/>
                    <a:pt x="61349" y="139142"/>
                    <a:pt x="61175" y="138544"/>
                  </a:cubicBezTo>
                  <a:cubicBezTo>
                    <a:pt x="61005" y="137942"/>
                    <a:pt x="61063" y="137604"/>
                    <a:pt x="61093" y="137147"/>
                  </a:cubicBezTo>
                  <a:cubicBezTo>
                    <a:pt x="61122" y="136690"/>
                    <a:pt x="61550" y="135149"/>
                    <a:pt x="60807" y="134892"/>
                  </a:cubicBezTo>
                  <a:cubicBezTo>
                    <a:pt x="60067" y="134633"/>
                    <a:pt x="59979" y="133696"/>
                    <a:pt x="59522" y="132923"/>
                  </a:cubicBezTo>
                  <a:cubicBezTo>
                    <a:pt x="59065" y="132154"/>
                    <a:pt x="58411" y="131385"/>
                    <a:pt x="58411" y="131385"/>
                  </a:cubicBezTo>
                  <a:cubicBezTo>
                    <a:pt x="58411" y="131385"/>
                    <a:pt x="57527" y="131270"/>
                    <a:pt x="57385" y="130958"/>
                  </a:cubicBezTo>
                  <a:cubicBezTo>
                    <a:pt x="57247" y="130645"/>
                    <a:pt x="56557" y="129387"/>
                    <a:pt x="55900" y="128986"/>
                  </a:cubicBezTo>
                  <a:cubicBezTo>
                    <a:pt x="55246" y="128585"/>
                    <a:pt x="53875" y="128276"/>
                    <a:pt x="53704" y="127845"/>
                  </a:cubicBezTo>
                  <a:cubicBezTo>
                    <a:pt x="53536" y="127412"/>
                    <a:pt x="52649" y="127103"/>
                    <a:pt x="52732" y="126478"/>
                  </a:cubicBezTo>
                  <a:cubicBezTo>
                    <a:pt x="52817" y="125850"/>
                    <a:pt x="52932" y="125208"/>
                    <a:pt x="53333" y="125137"/>
                  </a:cubicBezTo>
                  <a:cubicBezTo>
                    <a:pt x="53734" y="125066"/>
                    <a:pt x="53990" y="124877"/>
                    <a:pt x="54317" y="125390"/>
                  </a:cubicBezTo>
                  <a:cubicBezTo>
                    <a:pt x="54644" y="125903"/>
                    <a:pt x="55658" y="126218"/>
                    <a:pt x="55658" y="126218"/>
                  </a:cubicBezTo>
                  <a:cubicBezTo>
                    <a:pt x="55658" y="126218"/>
                    <a:pt x="54020" y="123896"/>
                    <a:pt x="54276" y="123424"/>
                  </a:cubicBezTo>
                  <a:cubicBezTo>
                    <a:pt x="54535" y="122953"/>
                    <a:pt x="55390" y="122912"/>
                    <a:pt x="55573" y="122882"/>
                  </a:cubicBezTo>
                  <a:cubicBezTo>
                    <a:pt x="55758" y="122853"/>
                    <a:pt x="54689" y="121143"/>
                    <a:pt x="54972" y="120928"/>
                  </a:cubicBezTo>
                  <a:cubicBezTo>
                    <a:pt x="55257" y="120716"/>
                    <a:pt x="55702" y="121129"/>
                    <a:pt x="55956" y="120869"/>
                  </a:cubicBezTo>
                  <a:cubicBezTo>
                    <a:pt x="56209" y="120613"/>
                    <a:pt x="55458" y="118744"/>
                    <a:pt x="55001" y="118346"/>
                  </a:cubicBezTo>
                  <a:cubicBezTo>
                    <a:pt x="54544" y="117949"/>
                    <a:pt x="54261" y="117518"/>
                    <a:pt x="54261" y="117120"/>
                  </a:cubicBezTo>
                  <a:cubicBezTo>
                    <a:pt x="54261" y="116723"/>
                    <a:pt x="52805" y="115806"/>
                    <a:pt x="53975" y="115034"/>
                  </a:cubicBezTo>
                  <a:cubicBezTo>
                    <a:pt x="55143" y="114265"/>
                    <a:pt x="55375" y="114721"/>
                    <a:pt x="55543" y="114150"/>
                  </a:cubicBezTo>
                  <a:cubicBezTo>
                    <a:pt x="55714" y="113581"/>
                    <a:pt x="55971" y="113380"/>
                    <a:pt x="55971" y="113380"/>
                  </a:cubicBezTo>
                  <a:cubicBezTo>
                    <a:pt x="55971" y="113380"/>
                    <a:pt x="55287" y="112440"/>
                    <a:pt x="55116" y="112381"/>
                  </a:cubicBezTo>
                  <a:cubicBezTo>
                    <a:pt x="54948" y="112322"/>
                    <a:pt x="54232" y="112269"/>
                    <a:pt x="54288" y="112756"/>
                  </a:cubicBezTo>
                  <a:cubicBezTo>
                    <a:pt x="54344" y="113242"/>
                    <a:pt x="54117" y="113923"/>
                    <a:pt x="54117" y="113923"/>
                  </a:cubicBezTo>
                  <a:lnTo>
                    <a:pt x="53091" y="112785"/>
                  </a:lnTo>
                  <a:cubicBezTo>
                    <a:pt x="53091" y="112785"/>
                    <a:pt x="53318" y="113693"/>
                    <a:pt x="52634" y="113183"/>
                  </a:cubicBezTo>
                  <a:cubicBezTo>
                    <a:pt x="51948" y="112670"/>
                    <a:pt x="52266" y="111924"/>
                    <a:pt x="51267" y="111842"/>
                  </a:cubicBezTo>
                  <a:cubicBezTo>
                    <a:pt x="50268" y="111756"/>
                    <a:pt x="49637" y="111642"/>
                    <a:pt x="49584" y="111270"/>
                  </a:cubicBezTo>
                  <a:cubicBezTo>
                    <a:pt x="49528" y="110899"/>
                    <a:pt x="49440" y="110757"/>
                    <a:pt x="49269" y="110728"/>
                  </a:cubicBezTo>
                  <a:cubicBezTo>
                    <a:pt x="49101" y="110698"/>
                    <a:pt x="48243" y="111444"/>
                    <a:pt x="47441" y="110813"/>
                  </a:cubicBezTo>
                  <a:cubicBezTo>
                    <a:pt x="46643" y="110183"/>
                    <a:pt x="46475" y="109561"/>
                    <a:pt x="46042" y="109446"/>
                  </a:cubicBezTo>
                  <a:cubicBezTo>
                    <a:pt x="45611" y="109331"/>
                    <a:pt x="44874" y="109301"/>
                    <a:pt x="44759" y="108677"/>
                  </a:cubicBezTo>
                  <a:cubicBezTo>
                    <a:pt x="44648" y="108049"/>
                    <a:pt x="44874" y="107848"/>
                    <a:pt x="44332" y="107589"/>
                  </a:cubicBezTo>
                  <a:cubicBezTo>
                    <a:pt x="43793" y="107333"/>
                    <a:pt x="43365" y="107504"/>
                    <a:pt x="43419" y="107047"/>
                  </a:cubicBezTo>
                  <a:cubicBezTo>
                    <a:pt x="43475" y="106590"/>
                    <a:pt x="43251" y="106619"/>
                    <a:pt x="43047" y="105850"/>
                  </a:cubicBezTo>
                  <a:cubicBezTo>
                    <a:pt x="42844" y="105081"/>
                    <a:pt x="42590" y="104565"/>
                    <a:pt x="42590" y="104312"/>
                  </a:cubicBezTo>
                  <a:cubicBezTo>
                    <a:pt x="42590" y="104055"/>
                    <a:pt x="42363" y="103428"/>
                    <a:pt x="41880" y="102826"/>
                  </a:cubicBezTo>
                  <a:cubicBezTo>
                    <a:pt x="41397" y="102225"/>
                    <a:pt x="41193" y="101798"/>
                    <a:pt x="40966" y="101600"/>
                  </a:cubicBezTo>
                  <a:cubicBezTo>
                    <a:pt x="40737" y="101400"/>
                    <a:pt x="40112" y="101370"/>
                    <a:pt x="39684" y="100828"/>
                  </a:cubicBezTo>
                  <a:cubicBezTo>
                    <a:pt x="39257" y="100289"/>
                    <a:pt x="38800" y="99915"/>
                    <a:pt x="39054" y="99546"/>
                  </a:cubicBezTo>
                  <a:cubicBezTo>
                    <a:pt x="39307" y="99178"/>
                    <a:pt x="40026" y="98064"/>
                    <a:pt x="40112" y="97577"/>
                  </a:cubicBezTo>
                  <a:cubicBezTo>
                    <a:pt x="40197" y="97091"/>
                    <a:pt x="39997" y="97035"/>
                    <a:pt x="40539" y="96835"/>
                  </a:cubicBezTo>
                  <a:cubicBezTo>
                    <a:pt x="41081" y="96637"/>
                    <a:pt x="41606" y="95709"/>
                    <a:pt x="41606" y="95450"/>
                  </a:cubicBezTo>
                  <a:cubicBezTo>
                    <a:pt x="41606" y="95193"/>
                    <a:pt x="41538" y="95052"/>
                    <a:pt x="41765" y="95052"/>
                  </a:cubicBezTo>
                  <a:cubicBezTo>
                    <a:pt x="41995" y="95052"/>
                    <a:pt x="42564" y="95237"/>
                    <a:pt x="42579" y="94910"/>
                  </a:cubicBezTo>
                  <a:cubicBezTo>
                    <a:pt x="42593" y="94580"/>
                    <a:pt x="41025" y="93098"/>
                    <a:pt x="40539" y="93224"/>
                  </a:cubicBezTo>
                  <a:cubicBezTo>
                    <a:pt x="40053" y="93354"/>
                    <a:pt x="40012" y="93413"/>
                    <a:pt x="39867" y="93071"/>
                  </a:cubicBezTo>
                  <a:cubicBezTo>
                    <a:pt x="39726" y="92729"/>
                    <a:pt x="39366" y="92600"/>
                    <a:pt x="39142" y="92499"/>
                  </a:cubicBezTo>
                  <a:cubicBezTo>
                    <a:pt x="38918" y="92399"/>
                    <a:pt x="38741" y="92302"/>
                    <a:pt x="38756" y="92157"/>
                  </a:cubicBezTo>
                  <a:cubicBezTo>
                    <a:pt x="38771" y="92013"/>
                    <a:pt x="38685" y="91214"/>
                    <a:pt x="38841" y="90917"/>
                  </a:cubicBezTo>
                  <a:cubicBezTo>
                    <a:pt x="38995" y="90616"/>
                    <a:pt x="38756" y="90631"/>
                    <a:pt x="39039" y="90404"/>
                  </a:cubicBezTo>
                  <a:cubicBezTo>
                    <a:pt x="39322" y="90174"/>
                    <a:pt x="39113" y="90130"/>
                    <a:pt x="39142" y="89643"/>
                  </a:cubicBezTo>
                  <a:cubicBezTo>
                    <a:pt x="39172" y="89157"/>
                    <a:pt x="39366" y="88647"/>
                    <a:pt x="39711" y="88506"/>
                  </a:cubicBezTo>
                  <a:cubicBezTo>
                    <a:pt x="40053" y="88367"/>
                    <a:pt x="41494" y="88432"/>
                    <a:pt x="42263" y="88804"/>
                  </a:cubicBezTo>
                  <a:cubicBezTo>
                    <a:pt x="43032" y="89178"/>
                    <a:pt x="43404" y="89104"/>
                    <a:pt x="43946" y="89847"/>
                  </a:cubicBezTo>
                  <a:cubicBezTo>
                    <a:pt x="44488" y="90593"/>
                    <a:pt x="44692" y="90931"/>
                    <a:pt x="45546" y="90872"/>
                  </a:cubicBezTo>
                  <a:cubicBezTo>
                    <a:pt x="46401" y="90814"/>
                    <a:pt x="46086" y="90687"/>
                    <a:pt x="46086" y="90687"/>
                  </a:cubicBezTo>
                  <a:cubicBezTo>
                    <a:pt x="46086" y="90687"/>
                    <a:pt x="44889" y="90345"/>
                    <a:pt x="44518" y="89673"/>
                  </a:cubicBezTo>
                  <a:cubicBezTo>
                    <a:pt x="44146" y="89004"/>
                    <a:pt x="43619" y="88963"/>
                    <a:pt x="43091" y="88677"/>
                  </a:cubicBezTo>
                  <a:cubicBezTo>
                    <a:pt x="42564" y="88388"/>
                    <a:pt x="42207" y="88020"/>
                    <a:pt x="41780" y="87949"/>
                  </a:cubicBezTo>
                  <a:cubicBezTo>
                    <a:pt x="41353" y="87881"/>
                    <a:pt x="39343" y="88049"/>
                    <a:pt x="39198" y="88205"/>
                  </a:cubicBezTo>
                  <a:cubicBezTo>
                    <a:pt x="39054" y="88359"/>
                    <a:pt x="37801" y="89643"/>
                    <a:pt x="37344" y="89561"/>
                  </a:cubicBezTo>
                  <a:cubicBezTo>
                    <a:pt x="36887" y="89476"/>
                    <a:pt x="36257" y="89134"/>
                    <a:pt x="36118" y="89134"/>
                  </a:cubicBezTo>
                  <a:cubicBezTo>
                    <a:pt x="35977" y="89134"/>
                    <a:pt x="35747" y="89063"/>
                    <a:pt x="34975" y="89201"/>
                  </a:cubicBezTo>
                  <a:cubicBezTo>
                    <a:pt x="34206" y="89343"/>
                    <a:pt x="33590" y="89476"/>
                    <a:pt x="33451" y="89178"/>
                  </a:cubicBezTo>
                  <a:cubicBezTo>
                    <a:pt x="33310" y="88877"/>
                    <a:pt x="32879" y="88317"/>
                    <a:pt x="33492" y="88317"/>
                  </a:cubicBezTo>
                  <a:cubicBezTo>
                    <a:pt x="34102" y="88317"/>
                    <a:pt x="34488" y="88848"/>
                    <a:pt x="34450" y="88264"/>
                  </a:cubicBezTo>
                  <a:cubicBezTo>
                    <a:pt x="34409" y="87678"/>
                    <a:pt x="33478" y="87135"/>
                    <a:pt x="34161" y="86381"/>
                  </a:cubicBezTo>
                  <a:cubicBezTo>
                    <a:pt x="34848" y="85626"/>
                    <a:pt x="35090" y="85367"/>
                    <a:pt x="35090" y="85178"/>
                  </a:cubicBezTo>
                  <a:cubicBezTo>
                    <a:pt x="35090" y="84993"/>
                    <a:pt x="35358" y="84981"/>
                    <a:pt x="35219" y="84825"/>
                  </a:cubicBezTo>
                  <a:cubicBezTo>
                    <a:pt x="35078" y="84672"/>
                    <a:pt x="34450" y="84896"/>
                    <a:pt x="34474" y="84512"/>
                  </a:cubicBezTo>
                  <a:cubicBezTo>
                    <a:pt x="34500" y="84129"/>
                    <a:pt x="34975" y="84041"/>
                    <a:pt x="35234" y="83814"/>
                  </a:cubicBezTo>
                  <a:cubicBezTo>
                    <a:pt x="35491" y="83584"/>
                    <a:pt x="33949" y="82488"/>
                    <a:pt x="33124" y="82741"/>
                  </a:cubicBezTo>
                  <a:cubicBezTo>
                    <a:pt x="32299" y="82995"/>
                    <a:pt x="31423" y="82614"/>
                    <a:pt x="31081" y="82968"/>
                  </a:cubicBezTo>
                  <a:cubicBezTo>
                    <a:pt x="30740" y="83322"/>
                    <a:pt x="29785" y="83669"/>
                    <a:pt x="29528" y="83525"/>
                  </a:cubicBezTo>
                  <a:cubicBezTo>
                    <a:pt x="29269" y="83381"/>
                    <a:pt x="28429" y="82715"/>
                    <a:pt x="28414" y="82526"/>
                  </a:cubicBezTo>
                  <a:cubicBezTo>
                    <a:pt x="28400" y="82340"/>
                    <a:pt x="29086" y="81886"/>
                    <a:pt x="29354" y="82069"/>
                  </a:cubicBezTo>
                  <a:cubicBezTo>
                    <a:pt x="29623" y="82255"/>
                    <a:pt x="30654" y="82158"/>
                    <a:pt x="30937" y="81742"/>
                  </a:cubicBezTo>
                  <a:cubicBezTo>
                    <a:pt x="31223" y="81326"/>
                    <a:pt x="31768" y="80902"/>
                    <a:pt x="31768" y="80743"/>
                  </a:cubicBezTo>
                  <a:cubicBezTo>
                    <a:pt x="31768" y="80587"/>
                    <a:pt x="31081" y="80475"/>
                    <a:pt x="30952" y="80660"/>
                  </a:cubicBezTo>
                  <a:cubicBezTo>
                    <a:pt x="30825" y="80843"/>
                    <a:pt x="30253" y="80604"/>
                    <a:pt x="30000" y="80531"/>
                  </a:cubicBezTo>
                  <a:cubicBezTo>
                    <a:pt x="29743" y="80457"/>
                    <a:pt x="29443" y="80301"/>
                    <a:pt x="29354" y="80734"/>
                  </a:cubicBezTo>
                  <a:cubicBezTo>
                    <a:pt x="29266" y="81164"/>
                    <a:pt x="28842" y="81214"/>
                    <a:pt x="28570" y="81032"/>
                  </a:cubicBezTo>
                  <a:cubicBezTo>
                    <a:pt x="28296" y="80846"/>
                    <a:pt x="28217" y="80531"/>
                    <a:pt x="28102" y="80248"/>
                  </a:cubicBezTo>
                  <a:cubicBezTo>
                    <a:pt x="27987" y="79962"/>
                    <a:pt x="27675" y="79278"/>
                    <a:pt x="27660" y="79859"/>
                  </a:cubicBezTo>
                  <a:cubicBezTo>
                    <a:pt x="27645" y="80442"/>
                    <a:pt x="27972" y="81176"/>
                    <a:pt x="27987" y="81388"/>
                  </a:cubicBezTo>
                  <a:cubicBezTo>
                    <a:pt x="28002" y="81603"/>
                    <a:pt x="27103" y="81715"/>
                    <a:pt x="27059" y="81415"/>
                  </a:cubicBezTo>
                  <a:cubicBezTo>
                    <a:pt x="27014" y="81111"/>
                    <a:pt x="26899" y="80690"/>
                    <a:pt x="26687" y="80719"/>
                  </a:cubicBezTo>
                  <a:cubicBezTo>
                    <a:pt x="26472" y="80749"/>
                    <a:pt x="26457" y="81073"/>
                    <a:pt x="26334" y="81176"/>
                  </a:cubicBezTo>
                  <a:cubicBezTo>
                    <a:pt x="26207" y="81279"/>
                    <a:pt x="25703" y="81200"/>
                    <a:pt x="25703" y="81058"/>
                  </a:cubicBezTo>
                  <a:cubicBezTo>
                    <a:pt x="25703" y="80914"/>
                    <a:pt x="25435" y="80286"/>
                    <a:pt x="25305" y="80604"/>
                  </a:cubicBezTo>
                  <a:cubicBezTo>
                    <a:pt x="25175" y="80920"/>
                    <a:pt x="24665" y="81816"/>
                    <a:pt x="25107" y="82143"/>
                  </a:cubicBezTo>
                  <a:cubicBezTo>
                    <a:pt x="25550" y="82473"/>
                    <a:pt x="26345" y="83613"/>
                    <a:pt x="26289" y="83799"/>
                  </a:cubicBezTo>
                  <a:cubicBezTo>
                    <a:pt x="26233" y="83982"/>
                    <a:pt x="25747" y="83799"/>
                    <a:pt x="25491" y="83699"/>
                  </a:cubicBezTo>
                  <a:cubicBezTo>
                    <a:pt x="25231" y="83599"/>
                    <a:pt x="24833" y="83955"/>
                    <a:pt x="24718" y="83469"/>
                  </a:cubicBezTo>
                  <a:cubicBezTo>
                    <a:pt x="24606" y="82983"/>
                    <a:pt x="24606" y="82726"/>
                    <a:pt x="24521" y="82414"/>
                  </a:cubicBezTo>
                  <a:cubicBezTo>
                    <a:pt x="24436" y="82099"/>
                    <a:pt x="24506" y="81229"/>
                    <a:pt x="24306" y="80817"/>
                  </a:cubicBezTo>
                  <a:cubicBezTo>
                    <a:pt x="24108" y="80404"/>
                    <a:pt x="23752" y="80316"/>
                    <a:pt x="23805" y="80047"/>
                  </a:cubicBezTo>
                  <a:cubicBezTo>
                    <a:pt x="23861" y="79779"/>
                    <a:pt x="23935" y="78836"/>
                    <a:pt x="24506" y="78821"/>
                  </a:cubicBezTo>
                  <a:cubicBezTo>
                    <a:pt x="25078" y="78807"/>
                    <a:pt x="25361" y="78618"/>
                    <a:pt x="25390" y="78394"/>
                  </a:cubicBezTo>
                  <a:cubicBezTo>
                    <a:pt x="25420" y="78170"/>
                    <a:pt x="26245" y="77451"/>
                    <a:pt x="25703" y="77551"/>
                  </a:cubicBezTo>
                  <a:cubicBezTo>
                    <a:pt x="25161" y="77648"/>
                    <a:pt x="25004" y="78067"/>
                    <a:pt x="24848" y="77863"/>
                  </a:cubicBezTo>
                  <a:cubicBezTo>
                    <a:pt x="24695" y="77660"/>
                    <a:pt x="25320" y="76667"/>
                    <a:pt x="24774" y="76735"/>
                  </a:cubicBezTo>
                  <a:cubicBezTo>
                    <a:pt x="24229" y="76805"/>
                    <a:pt x="23522" y="77162"/>
                    <a:pt x="23790" y="77566"/>
                  </a:cubicBezTo>
                  <a:cubicBezTo>
                    <a:pt x="24061" y="77967"/>
                    <a:pt x="24232" y="77878"/>
                    <a:pt x="24079" y="78149"/>
                  </a:cubicBezTo>
                  <a:cubicBezTo>
                    <a:pt x="23923" y="78423"/>
                    <a:pt x="24477" y="78706"/>
                    <a:pt x="23708" y="78618"/>
                  </a:cubicBezTo>
                  <a:cubicBezTo>
                    <a:pt x="22935" y="78530"/>
                    <a:pt x="22652" y="78076"/>
                    <a:pt x="22325" y="77937"/>
                  </a:cubicBezTo>
                  <a:cubicBezTo>
                    <a:pt x="21998" y="77796"/>
                    <a:pt x="21680" y="77336"/>
                    <a:pt x="21085" y="77619"/>
                  </a:cubicBezTo>
                  <a:cubicBezTo>
                    <a:pt x="20486" y="77905"/>
                    <a:pt x="19484" y="78105"/>
                    <a:pt x="19316" y="77162"/>
                  </a:cubicBezTo>
                  <a:cubicBezTo>
                    <a:pt x="19145" y="76219"/>
                    <a:pt x="19172" y="76337"/>
                    <a:pt x="18087" y="75851"/>
                  </a:cubicBezTo>
                  <a:cubicBezTo>
                    <a:pt x="17006" y="75364"/>
                    <a:pt x="16658" y="74798"/>
                    <a:pt x="15862" y="74713"/>
                  </a:cubicBezTo>
                  <a:cubicBezTo>
                    <a:pt x="15066" y="74627"/>
                    <a:pt x="13778" y="74869"/>
                    <a:pt x="13534" y="74212"/>
                  </a:cubicBezTo>
                  <a:cubicBezTo>
                    <a:pt x="13292" y="73558"/>
                    <a:pt x="13136" y="72500"/>
                    <a:pt x="12824" y="72544"/>
                  </a:cubicBezTo>
                  <a:cubicBezTo>
                    <a:pt x="12511" y="72588"/>
                    <a:pt x="12709" y="73154"/>
                    <a:pt x="12322" y="73228"/>
                  </a:cubicBezTo>
                  <a:cubicBezTo>
                    <a:pt x="11936" y="73301"/>
                    <a:pt x="11155" y="73499"/>
                    <a:pt x="10814" y="72785"/>
                  </a:cubicBezTo>
                  <a:cubicBezTo>
                    <a:pt x="10469" y="72075"/>
                    <a:pt x="10242" y="71660"/>
                    <a:pt x="10242" y="71415"/>
                  </a:cubicBezTo>
                  <a:cubicBezTo>
                    <a:pt x="10242" y="71173"/>
                    <a:pt x="10439" y="70289"/>
                    <a:pt x="10097" y="70929"/>
                  </a:cubicBezTo>
                  <a:cubicBezTo>
                    <a:pt x="9755" y="71571"/>
                    <a:pt x="9685" y="71943"/>
                    <a:pt x="9800" y="72444"/>
                  </a:cubicBezTo>
                  <a:cubicBezTo>
                    <a:pt x="9915" y="72945"/>
                    <a:pt x="9785" y="72588"/>
                    <a:pt x="9585" y="72956"/>
                  </a:cubicBezTo>
                  <a:cubicBezTo>
                    <a:pt x="9387" y="73325"/>
                    <a:pt x="9599" y="74053"/>
                    <a:pt x="9299" y="74256"/>
                  </a:cubicBezTo>
                  <a:cubicBezTo>
                    <a:pt x="8995" y="74459"/>
                    <a:pt x="5862" y="74698"/>
                    <a:pt x="5647" y="74141"/>
                  </a:cubicBezTo>
                  <a:cubicBezTo>
                    <a:pt x="5435" y="73587"/>
                    <a:pt x="5762" y="73313"/>
                    <a:pt x="5821" y="72900"/>
                  </a:cubicBezTo>
                  <a:cubicBezTo>
                    <a:pt x="5880" y="72488"/>
                    <a:pt x="5066" y="72131"/>
                    <a:pt x="5264" y="71545"/>
                  </a:cubicBezTo>
                  <a:cubicBezTo>
                    <a:pt x="5464" y="70958"/>
                    <a:pt x="5364" y="70775"/>
                    <a:pt x="5264" y="70560"/>
                  </a:cubicBezTo>
                  <a:cubicBezTo>
                    <a:pt x="5164" y="70348"/>
                    <a:pt x="5149" y="69977"/>
                    <a:pt x="5052" y="69776"/>
                  </a:cubicBezTo>
                  <a:cubicBezTo>
                    <a:pt x="4952" y="69579"/>
                    <a:pt x="4610" y="68406"/>
                    <a:pt x="3979" y="68621"/>
                  </a:cubicBezTo>
                  <a:cubicBezTo>
                    <a:pt x="3348" y="68833"/>
                    <a:pt x="2939" y="68376"/>
                    <a:pt x="2255" y="68592"/>
                  </a:cubicBezTo>
                  <a:cubicBezTo>
                    <a:pt x="1568" y="68804"/>
                    <a:pt x="1412" y="69078"/>
                    <a:pt x="1111" y="68818"/>
                  </a:cubicBezTo>
                  <a:cubicBezTo>
                    <a:pt x="814" y="68562"/>
                    <a:pt x="0" y="68848"/>
                    <a:pt x="587" y="68179"/>
                  </a:cubicBezTo>
                  <a:cubicBezTo>
                    <a:pt x="1170" y="67507"/>
                    <a:pt x="1226" y="66340"/>
                    <a:pt x="2399" y="66838"/>
                  </a:cubicBezTo>
                  <a:cubicBezTo>
                    <a:pt x="3569" y="67333"/>
                    <a:pt x="4053" y="67377"/>
                    <a:pt x="4633" y="67035"/>
                  </a:cubicBezTo>
                  <a:cubicBezTo>
                    <a:pt x="5217" y="66694"/>
                    <a:pt x="5562" y="66110"/>
                    <a:pt x="6133" y="66440"/>
                  </a:cubicBezTo>
                  <a:cubicBezTo>
                    <a:pt x="6705" y="66767"/>
                    <a:pt x="7162" y="67024"/>
                    <a:pt x="7277" y="66723"/>
                  </a:cubicBezTo>
                  <a:cubicBezTo>
                    <a:pt x="7389" y="66419"/>
                    <a:pt x="7987" y="66139"/>
                    <a:pt x="7734" y="65739"/>
                  </a:cubicBezTo>
                  <a:cubicBezTo>
                    <a:pt x="7477" y="65338"/>
                    <a:pt x="7801" y="64825"/>
                    <a:pt x="7292" y="64710"/>
                  </a:cubicBezTo>
                  <a:cubicBezTo>
                    <a:pt x="6779" y="64598"/>
                    <a:pt x="6119" y="63714"/>
                    <a:pt x="5777" y="63687"/>
                  </a:cubicBezTo>
                  <a:cubicBezTo>
                    <a:pt x="5435" y="63661"/>
                    <a:pt x="5293" y="63201"/>
                    <a:pt x="4937" y="63802"/>
                  </a:cubicBezTo>
                  <a:cubicBezTo>
                    <a:pt x="4580" y="64401"/>
                    <a:pt x="4495" y="64498"/>
                    <a:pt x="4280" y="64471"/>
                  </a:cubicBezTo>
                  <a:cubicBezTo>
                    <a:pt x="4067" y="64445"/>
                    <a:pt x="3195" y="64215"/>
                    <a:pt x="3307" y="63714"/>
                  </a:cubicBezTo>
                  <a:cubicBezTo>
                    <a:pt x="3422" y="63213"/>
                    <a:pt x="3779" y="62117"/>
                    <a:pt x="4079" y="62087"/>
                  </a:cubicBezTo>
                  <a:cubicBezTo>
                    <a:pt x="4377" y="62058"/>
                    <a:pt x="3994" y="61047"/>
                    <a:pt x="4648" y="61403"/>
                  </a:cubicBezTo>
                  <a:cubicBezTo>
                    <a:pt x="5305" y="61760"/>
                    <a:pt x="5435" y="61904"/>
                    <a:pt x="5677" y="61904"/>
                  </a:cubicBezTo>
                  <a:cubicBezTo>
                    <a:pt x="5921" y="61904"/>
                    <a:pt x="6219" y="61389"/>
                    <a:pt x="6378" y="61875"/>
                  </a:cubicBezTo>
                  <a:cubicBezTo>
                    <a:pt x="6534" y="62361"/>
                    <a:pt x="7032" y="62659"/>
                    <a:pt x="7300" y="62659"/>
                  </a:cubicBezTo>
                  <a:cubicBezTo>
                    <a:pt x="7572" y="62659"/>
                    <a:pt x="8273" y="62287"/>
                    <a:pt x="8388" y="62830"/>
                  </a:cubicBezTo>
                  <a:cubicBezTo>
                    <a:pt x="8503" y="63369"/>
                    <a:pt x="9243" y="63956"/>
                    <a:pt x="9526" y="63811"/>
                  </a:cubicBezTo>
                  <a:cubicBezTo>
                    <a:pt x="9811" y="63670"/>
                    <a:pt x="10156" y="63572"/>
                    <a:pt x="9770" y="63272"/>
                  </a:cubicBezTo>
                  <a:cubicBezTo>
                    <a:pt x="9384" y="62968"/>
                    <a:pt x="10097" y="62600"/>
                    <a:pt x="9016" y="62485"/>
                  </a:cubicBezTo>
                  <a:cubicBezTo>
                    <a:pt x="7931" y="62373"/>
                    <a:pt x="7300" y="62417"/>
                    <a:pt x="7300" y="62173"/>
                  </a:cubicBezTo>
                  <a:cubicBezTo>
                    <a:pt x="7300" y="61931"/>
                    <a:pt x="8132" y="61347"/>
                    <a:pt x="7262" y="61303"/>
                  </a:cubicBezTo>
                  <a:cubicBezTo>
                    <a:pt x="6393" y="61259"/>
                    <a:pt x="5791" y="61403"/>
                    <a:pt x="5906" y="61135"/>
                  </a:cubicBezTo>
                  <a:cubicBezTo>
                    <a:pt x="6018" y="60864"/>
                    <a:pt x="6148" y="60534"/>
                    <a:pt x="6575" y="60448"/>
                  </a:cubicBezTo>
                  <a:cubicBezTo>
                    <a:pt x="7003" y="60363"/>
                    <a:pt x="8102" y="59505"/>
                    <a:pt x="7504" y="59564"/>
                  </a:cubicBezTo>
                  <a:cubicBezTo>
                    <a:pt x="6908" y="59623"/>
                    <a:pt x="7233" y="59449"/>
                    <a:pt x="6319" y="60092"/>
                  </a:cubicBezTo>
                  <a:cubicBezTo>
                    <a:pt x="5405" y="60731"/>
                    <a:pt x="5234" y="60678"/>
                    <a:pt x="4380" y="60693"/>
                  </a:cubicBezTo>
                  <a:cubicBezTo>
                    <a:pt x="3525" y="60708"/>
                    <a:pt x="3823" y="60846"/>
                    <a:pt x="3351" y="60534"/>
                  </a:cubicBezTo>
                  <a:cubicBezTo>
                    <a:pt x="2880" y="60221"/>
                    <a:pt x="2567" y="60048"/>
                    <a:pt x="2110" y="60475"/>
                  </a:cubicBezTo>
                  <a:cubicBezTo>
                    <a:pt x="1654" y="60902"/>
                    <a:pt x="631" y="60861"/>
                    <a:pt x="799" y="60319"/>
                  </a:cubicBezTo>
                  <a:cubicBezTo>
                    <a:pt x="970" y="59779"/>
                    <a:pt x="1073" y="59346"/>
                    <a:pt x="999" y="59149"/>
                  </a:cubicBezTo>
                  <a:cubicBezTo>
                    <a:pt x="926" y="58948"/>
                    <a:pt x="1553" y="58365"/>
                    <a:pt x="1170" y="57796"/>
                  </a:cubicBezTo>
                  <a:cubicBezTo>
                    <a:pt x="787" y="57230"/>
                    <a:pt x="398" y="56670"/>
                    <a:pt x="784" y="56355"/>
                  </a:cubicBezTo>
                  <a:cubicBezTo>
                    <a:pt x="1170" y="56042"/>
                    <a:pt x="1798" y="55382"/>
                    <a:pt x="2552" y="55512"/>
                  </a:cubicBezTo>
                  <a:cubicBezTo>
                    <a:pt x="3307" y="55641"/>
                    <a:pt x="3522" y="55441"/>
                    <a:pt x="3711" y="55367"/>
                  </a:cubicBezTo>
                  <a:cubicBezTo>
                    <a:pt x="3896" y="55294"/>
                    <a:pt x="4053" y="55344"/>
                    <a:pt x="4153" y="55199"/>
                  </a:cubicBezTo>
                  <a:cubicBezTo>
                    <a:pt x="4250" y="55055"/>
                    <a:pt x="5052" y="55040"/>
                    <a:pt x="5120" y="54613"/>
                  </a:cubicBezTo>
                  <a:cubicBezTo>
                    <a:pt x="5190" y="54186"/>
                    <a:pt x="4536" y="53658"/>
                    <a:pt x="5606" y="53858"/>
                  </a:cubicBezTo>
                  <a:cubicBezTo>
                    <a:pt x="6679" y="54056"/>
                    <a:pt x="6735" y="53929"/>
                    <a:pt x="6988" y="53773"/>
                  </a:cubicBezTo>
                  <a:cubicBezTo>
                    <a:pt x="7241" y="53620"/>
                    <a:pt x="7404" y="53673"/>
                    <a:pt x="7575" y="53584"/>
                  </a:cubicBezTo>
                  <a:cubicBezTo>
                    <a:pt x="7743" y="53496"/>
                    <a:pt x="7619" y="52288"/>
                    <a:pt x="8073" y="52532"/>
                  </a:cubicBezTo>
                  <a:cubicBezTo>
                    <a:pt x="8524" y="52774"/>
                    <a:pt x="8574" y="53316"/>
                    <a:pt x="8745" y="53517"/>
                  </a:cubicBezTo>
                  <a:cubicBezTo>
                    <a:pt x="8918" y="53714"/>
                    <a:pt x="9001" y="53699"/>
                    <a:pt x="9075" y="53988"/>
                  </a:cubicBezTo>
                  <a:cubicBezTo>
                    <a:pt x="9148" y="54274"/>
                    <a:pt x="9900" y="54483"/>
                    <a:pt x="10212" y="54171"/>
                  </a:cubicBezTo>
                  <a:cubicBezTo>
                    <a:pt x="10525" y="53858"/>
                    <a:pt x="10227" y="53172"/>
                    <a:pt x="10940" y="53231"/>
                  </a:cubicBezTo>
                  <a:cubicBezTo>
                    <a:pt x="11656" y="53290"/>
                    <a:pt x="12650" y="53472"/>
                    <a:pt x="12641" y="53074"/>
                  </a:cubicBezTo>
                  <a:cubicBezTo>
                    <a:pt x="12629" y="52677"/>
                    <a:pt x="12184" y="52517"/>
                    <a:pt x="12750" y="52373"/>
                  </a:cubicBezTo>
                  <a:cubicBezTo>
                    <a:pt x="13319" y="52229"/>
                    <a:pt x="13092" y="51931"/>
                    <a:pt x="13437" y="51704"/>
                  </a:cubicBezTo>
                  <a:cubicBezTo>
                    <a:pt x="13778" y="51474"/>
                    <a:pt x="14792" y="50902"/>
                    <a:pt x="14380" y="51801"/>
                  </a:cubicBezTo>
                  <a:cubicBezTo>
                    <a:pt x="13967" y="52700"/>
                    <a:pt x="13121" y="52685"/>
                    <a:pt x="13549" y="53119"/>
                  </a:cubicBezTo>
                  <a:cubicBezTo>
                    <a:pt x="13976" y="53549"/>
                    <a:pt x="14477" y="53242"/>
                    <a:pt x="14433" y="53873"/>
                  </a:cubicBezTo>
                  <a:cubicBezTo>
                    <a:pt x="14388" y="54504"/>
                    <a:pt x="14424" y="54698"/>
                    <a:pt x="15019" y="54401"/>
                  </a:cubicBezTo>
                  <a:cubicBezTo>
                    <a:pt x="15617" y="54100"/>
                    <a:pt x="15833" y="53944"/>
                    <a:pt x="15903" y="53658"/>
                  </a:cubicBezTo>
                  <a:cubicBezTo>
                    <a:pt x="15974" y="53375"/>
                    <a:pt x="15606" y="52859"/>
                    <a:pt x="16230" y="52845"/>
                  </a:cubicBezTo>
                  <a:cubicBezTo>
                    <a:pt x="16858" y="52830"/>
                    <a:pt x="16976" y="53060"/>
                    <a:pt x="17129" y="53272"/>
                  </a:cubicBezTo>
                  <a:cubicBezTo>
                    <a:pt x="17286" y="53487"/>
                    <a:pt x="18529" y="53113"/>
                    <a:pt x="18800" y="53416"/>
                  </a:cubicBezTo>
                  <a:cubicBezTo>
                    <a:pt x="19069" y="53717"/>
                    <a:pt x="18700" y="54071"/>
                    <a:pt x="19157" y="54156"/>
                  </a:cubicBezTo>
                  <a:cubicBezTo>
                    <a:pt x="19614" y="54242"/>
                    <a:pt x="20239" y="54012"/>
                    <a:pt x="20513" y="53570"/>
                  </a:cubicBezTo>
                  <a:cubicBezTo>
                    <a:pt x="20784" y="53127"/>
                    <a:pt x="20613" y="52815"/>
                    <a:pt x="20513" y="52503"/>
                  </a:cubicBezTo>
                  <a:cubicBezTo>
                    <a:pt x="20413" y="52190"/>
                    <a:pt x="20253" y="51533"/>
                    <a:pt x="20725" y="51677"/>
                  </a:cubicBezTo>
                  <a:cubicBezTo>
                    <a:pt x="21197" y="51822"/>
                    <a:pt x="21326" y="51633"/>
                    <a:pt x="21497" y="51235"/>
                  </a:cubicBezTo>
                  <a:cubicBezTo>
                    <a:pt x="21665" y="50838"/>
                    <a:pt x="22296" y="49921"/>
                    <a:pt x="22281" y="50793"/>
                  </a:cubicBezTo>
                  <a:cubicBezTo>
                    <a:pt x="22266" y="51666"/>
                    <a:pt x="22166" y="52046"/>
                    <a:pt x="22311" y="52061"/>
                  </a:cubicBezTo>
                  <a:cubicBezTo>
                    <a:pt x="22455" y="52075"/>
                    <a:pt x="23036" y="51816"/>
                    <a:pt x="23280" y="51277"/>
                  </a:cubicBezTo>
                  <a:cubicBezTo>
                    <a:pt x="23522" y="50734"/>
                    <a:pt x="23637" y="50322"/>
                    <a:pt x="24164" y="50475"/>
                  </a:cubicBezTo>
                  <a:cubicBezTo>
                    <a:pt x="24689" y="50631"/>
                    <a:pt x="25093" y="50519"/>
                    <a:pt x="25361" y="50207"/>
                  </a:cubicBezTo>
                  <a:cubicBezTo>
                    <a:pt x="25629" y="49894"/>
                    <a:pt x="25747" y="49965"/>
                    <a:pt x="25847" y="50392"/>
                  </a:cubicBezTo>
                  <a:cubicBezTo>
                    <a:pt x="25947" y="50820"/>
                    <a:pt x="26404" y="51235"/>
                    <a:pt x="26443" y="50764"/>
                  </a:cubicBezTo>
                  <a:cubicBezTo>
                    <a:pt x="26484" y="50292"/>
                    <a:pt x="26646" y="49676"/>
                    <a:pt x="26973" y="49850"/>
                  </a:cubicBezTo>
                  <a:cubicBezTo>
                    <a:pt x="27303" y="50024"/>
                    <a:pt x="27760" y="49134"/>
                    <a:pt x="27731" y="49765"/>
                  </a:cubicBezTo>
                  <a:cubicBezTo>
                    <a:pt x="27701" y="50395"/>
                    <a:pt x="27014" y="51132"/>
                    <a:pt x="27445" y="51235"/>
                  </a:cubicBezTo>
                  <a:cubicBezTo>
                    <a:pt x="27878" y="51339"/>
                    <a:pt x="27813" y="51533"/>
                    <a:pt x="27943" y="51648"/>
                  </a:cubicBezTo>
                  <a:cubicBezTo>
                    <a:pt x="28072" y="51763"/>
                    <a:pt x="28771" y="51117"/>
                    <a:pt x="28682" y="51677"/>
                  </a:cubicBezTo>
                  <a:cubicBezTo>
                    <a:pt x="28594" y="52237"/>
                    <a:pt x="29770" y="52131"/>
                    <a:pt x="29797" y="52559"/>
                  </a:cubicBezTo>
                  <a:cubicBezTo>
                    <a:pt x="29823" y="52986"/>
                    <a:pt x="29514" y="54041"/>
                    <a:pt x="29882" y="54156"/>
                  </a:cubicBezTo>
                  <a:cubicBezTo>
                    <a:pt x="30250" y="54271"/>
                    <a:pt x="30654" y="54583"/>
                    <a:pt x="30825" y="55382"/>
                  </a:cubicBezTo>
                  <a:cubicBezTo>
                    <a:pt x="30993" y="56184"/>
                    <a:pt x="31594" y="55727"/>
                    <a:pt x="31680" y="56694"/>
                  </a:cubicBezTo>
                  <a:cubicBezTo>
                    <a:pt x="31762" y="57663"/>
                    <a:pt x="31423" y="58150"/>
                    <a:pt x="32110" y="58179"/>
                  </a:cubicBezTo>
                  <a:cubicBezTo>
                    <a:pt x="32794" y="58208"/>
                    <a:pt x="32278" y="58692"/>
                    <a:pt x="33478" y="58577"/>
                  </a:cubicBezTo>
                  <a:cubicBezTo>
                    <a:pt x="34674" y="58462"/>
                    <a:pt x="35387" y="57952"/>
                    <a:pt x="36104" y="57578"/>
                  </a:cubicBezTo>
                  <a:cubicBezTo>
                    <a:pt x="36817" y="57206"/>
                    <a:pt x="36787" y="57068"/>
                    <a:pt x="36669" y="56526"/>
                  </a:cubicBezTo>
                  <a:cubicBezTo>
                    <a:pt x="36552" y="55983"/>
                    <a:pt x="35930" y="55382"/>
                    <a:pt x="36814" y="55612"/>
                  </a:cubicBezTo>
                  <a:cubicBezTo>
                    <a:pt x="37698" y="55839"/>
                    <a:pt x="38329" y="56982"/>
                    <a:pt x="38385" y="56184"/>
                  </a:cubicBezTo>
                  <a:cubicBezTo>
                    <a:pt x="38438" y="55382"/>
                    <a:pt x="37300" y="54186"/>
                    <a:pt x="38414" y="54557"/>
                  </a:cubicBezTo>
                  <a:cubicBezTo>
                    <a:pt x="39525" y="54931"/>
                    <a:pt x="39726" y="56069"/>
                    <a:pt x="39611" y="56526"/>
                  </a:cubicBezTo>
                  <a:cubicBezTo>
                    <a:pt x="39496" y="56982"/>
                    <a:pt x="40212" y="56325"/>
                    <a:pt x="40554" y="57038"/>
                  </a:cubicBezTo>
                  <a:cubicBezTo>
                    <a:pt x="40896" y="57749"/>
                    <a:pt x="40138" y="57366"/>
                    <a:pt x="40569" y="57607"/>
                  </a:cubicBezTo>
                  <a:cubicBezTo>
                    <a:pt x="40999" y="57852"/>
                    <a:pt x="41037" y="58279"/>
                    <a:pt x="41308" y="57793"/>
                  </a:cubicBezTo>
                  <a:cubicBezTo>
                    <a:pt x="41582" y="57307"/>
                    <a:pt x="41836" y="56897"/>
                    <a:pt x="41836" y="56897"/>
                  </a:cubicBezTo>
                  <a:cubicBezTo>
                    <a:pt x="41836" y="56897"/>
                    <a:pt x="42705" y="56039"/>
                    <a:pt x="43307" y="56366"/>
                  </a:cubicBezTo>
                  <a:cubicBezTo>
                    <a:pt x="43905" y="56694"/>
                    <a:pt x="43861" y="56184"/>
                    <a:pt x="44288" y="55910"/>
                  </a:cubicBezTo>
                  <a:cubicBezTo>
                    <a:pt x="44715" y="55639"/>
                    <a:pt x="44303" y="55155"/>
                    <a:pt x="45004" y="55126"/>
                  </a:cubicBezTo>
                  <a:cubicBezTo>
                    <a:pt x="45703" y="55096"/>
                    <a:pt x="45729" y="55270"/>
                    <a:pt x="46018" y="55199"/>
                  </a:cubicBezTo>
                  <a:cubicBezTo>
                    <a:pt x="46304" y="55129"/>
                    <a:pt x="46932" y="53858"/>
                    <a:pt x="46772" y="54902"/>
                  </a:cubicBezTo>
                  <a:cubicBezTo>
                    <a:pt x="46613" y="55942"/>
                    <a:pt x="45918" y="56396"/>
                    <a:pt x="46271" y="56767"/>
                  </a:cubicBezTo>
                  <a:cubicBezTo>
                    <a:pt x="46625" y="57142"/>
                    <a:pt x="46843" y="56685"/>
                    <a:pt x="47129" y="57112"/>
                  </a:cubicBezTo>
                  <a:cubicBezTo>
                    <a:pt x="47418" y="57539"/>
                    <a:pt x="47156" y="57410"/>
                    <a:pt x="48099" y="57495"/>
                  </a:cubicBezTo>
                  <a:cubicBezTo>
                    <a:pt x="49042" y="57578"/>
                    <a:pt x="49425" y="56897"/>
                    <a:pt x="49767" y="57339"/>
                  </a:cubicBezTo>
                  <a:cubicBezTo>
                    <a:pt x="50109" y="57781"/>
                    <a:pt x="50666" y="57351"/>
                    <a:pt x="50963" y="57766"/>
                  </a:cubicBezTo>
                  <a:cubicBezTo>
                    <a:pt x="51264" y="58182"/>
                    <a:pt x="51308" y="57707"/>
                    <a:pt x="52122" y="57525"/>
                  </a:cubicBezTo>
                  <a:cubicBezTo>
                    <a:pt x="52935" y="57339"/>
                    <a:pt x="52991" y="57366"/>
                    <a:pt x="53374" y="57354"/>
                  </a:cubicBezTo>
                  <a:cubicBezTo>
                    <a:pt x="53757" y="57342"/>
                    <a:pt x="54874" y="56738"/>
                    <a:pt x="53919" y="56723"/>
                  </a:cubicBezTo>
                  <a:cubicBezTo>
                    <a:pt x="52965" y="56708"/>
                    <a:pt x="52464" y="56352"/>
                    <a:pt x="52464" y="56169"/>
                  </a:cubicBezTo>
                  <a:cubicBezTo>
                    <a:pt x="52464" y="55983"/>
                    <a:pt x="52349" y="55771"/>
                    <a:pt x="51848" y="55441"/>
                  </a:cubicBezTo>
                  <a:cubicBezTo>
                    <a:pt x="51347" y="55114"/>
                    <a:pt x="51420" y="54772"/>
                    <a:pt x="51367" y="54430"/>
                  </a:cubicBezTo>
                  <a:cubicBezTo>
                    <a:pt x="51311" y="54085"/>
                    <a:pt x="50910" y="53584"/>
                    <a:pt x="51108" y="53001"/>
                  </a:cubicBezTo>
                  <a:cubicBezTo>
                    <a:pt x="51308" y="52414"/>
                    <a:pt x="51765" y="52190"/>
                    <a:pt x="51721" y="51845"/>
                  </a:cubicBezTo>
                  <a:cubicBezTo>
                    <a:pt x="51677" y="51504"/>
                    <a:pt x="51479" y="51459"/>
                    <a:pt x="51506" y="51262"/>
                  </a:cubicBezTo>
                  <a:cubicBezTo>
                    <a:pt x="51532" y="51061"/>
                    <a:pt x="51594" y="50207"/>
                    <a:pt x="51736" y="49791"/>
                  </a:cubicBezTo>
                  <a:cubicBezTo>
                    <a:pt x="51874" y="49376"/>
                    <a:pt x="51736" y="49037"/>
                    <a:pt x="51721" y="48822"/>
                  </a:cubicBezTo>
                  <a:cubicBezTo>
                    <a:pt x="51706" y="48609"/>
                    <a:pt x="52290" y="48450"/>
                    <a:pt x="52505" y="48265"/>
                  </a:cubicBezTo>
                  <a:cubicBezTo>
                    <a:pt x="52717" y="48082"/>
                    <a:pt x="52664" y="47239"/>
                    <a:pt x="52237" y="47740"/>
                  </a:cubicBezTo>
                  <a:cubicBezTo>
                    <a:pt x="51809" y="48241"/>
                    <a:pt x="51635" y="48792"/>
                    <a:pt x="51420" y="48609"/>
                  </a:cubicBezTo>
                  <a:cubicBezTo>
                    <a:pt x="51208" y="48424"/>
                    <a:pt x="51635" y="46084"/>
                    <a:pt x="51338" y="45742"/>
                  </a:cubicBezTo>
                  <a:cubicBezTo>
                    <a:pt x="51037" y="45400"/>
                    <a:pt x="50736" y="45043"/>
                    <a:pt x="50925" y="44858"/>
                  </a:cubicBezTo>
                  <a:cubicBezTo>
                    <a:pt x="51111" y="44675"/>
                    <a:pt x="51237" y="44242"/>
                    <a:pt x="51308" y="43747"/>
                  </a:cubicBezTo>
                  <a:cubicBezTo>
                    <a:pt x="51376" y="43248"/>
                    <a:pt x="51535" y="42901"/>
                    <a:pt x="51252" y="42871"/>
                  </a:cubicBezTo>
                  <a:cubicBezTo>
                    <a:pt x="50969" y="42842"/>
                    <a:pt x="50179" y="41633"/>
                    <a:pt x="49997" y="41377"/>
                  </a:cubicBezTo>
                  <a:cubicBezTo>
                    <a:pt x="49811" y="41118"/>
                    <a:pt x="50454" y="40522"/>
                    <a:pt x="49593" y="40319"/>
                  </a:cubicBezTo>
                  <a:cubicBezTo>
                    <a:pt x="48735" y="40116"/>
                    <a:pt x="48526" y="39906"/>
                    <a:pt x="48526" y="39762"/>
                  </a:cubicBezTo>
                  <a:cubicBezTo>
                    <a:pt x="48526" y="39620"/>
                    <a:pt x="47772" y="40092"/>
                    <a:pt x="47786" y="39320"/>
                  </a:cubicBezTo>
                  <a:cubicBezTo>
                    <a:pt x="47801" y="38551"/>
                    <a:pt x="47839" y="38067"/>
                    <a:pt x="47839" y="38067"/>
                  </a:cubicBezTo>
                  <a:cubicBezTo>
                    <a:pt x="47760" y="37761"/>
                    <a:pt x="47657" y="37460"/>
                    <a:pt x="47527" y="37168"/>
                  </a:cubicBezTo>
                  <a:cubicBezTo>
                    <a:pt x="47315" y="36682"/>
                    <a:pt x="47757" y="36325"/>
                    <a:pt x="47441" y="36042"/>
                  </a:cubicBezTo>
                  <a:cubicBezTo>
                    <a:pt x="47129" y="35760"/>
                    <a:pt x="46858" y="35754"/>
                    <a:pt x="47055" y="35441"/>
                  </a:cubicBezTo>
                  <a:cubicBezTo>
                    <a:pt x="47256" y="35129"/>
                    <a:pt x="47397" y="33847"/>
                    <a:pt x="47271" y="32933"/>
                  </a:cubicBezTo>
                  <a:cubicBezTo>
                    <a:pt x="47141" y="32020"/>
                    <a:pt x="45673" y="31890"/>
                    <a:pt x="46702" y="31362"/>
                  </a:cubicBezTo>
                  <a:cubicBezTo>
                    <a:pt x="47730" y="30838"/>
                    <a:pt x="47969" y="31790"/>
                    <a:pt x="48641" y="31949"/>
                  </a:cubicBezTo>
                  <a:cubicBezTo>
                    <a:pt x="49310" y="32108"/>
                    <a:pt x="50079" y="31692"/>
                    <a:pt x="50424" y="32076"/>
                  </a:cubicBezTo>
                  <a:cubicBezTo>
                    <a:pt x="50766" y="32459"/>
                    <a:pt x="50896" y="33275"/>
                    <a:pt x="52007" y="33048"/>
                  </a:cubicBezTo>
                  <a:cubicBezTo>
                    <a:pt x="53121" y="32818"/>
                    <a:pt x="53418" y="32202"/>
                    <a:pt x="54202" y="32120"/>
                  </a:cubicBezTo>
                  <a:cubicBezTo>
                    <a:pt x="54986" y="32034"/>
                    <a:pt x="54889" y="32476"/>
                    <a:pt x="55602" y="32179"/>
                  </a:cubicBezTo>
                  <a:cubicBezTo>
                    <a:pt x="56318" y="31878"/>
                    <a:pt x="57928" y="32733"/>
                    <a:pt x="58057" y="33316"/>
                  </a:cubicBezTo>
                  <a:cubicBezTo>
                    <a:pt x="58184" y="33897"/>
                    <a:pt x="57226" y="34958"/>
                    <a:pt x="56716" y="35029"/>
                  </a:cubicBezTo>
                  <a:cubicBezTo>
                    <a:pt x="56204" y="35099"/>
                    <a:pt x="55443" y="35214"/>
                    <a:pt x="55971" y="35556"/>
                  </a:cubicBezTo>
                  <a:cubicBezTo>
                    <a:pt x="56498" y="35898"/>
                    <a:pt x="57270" y="36868"/>
                    <a:pt x="57055" y="37195"/>
                  </a:cubicBezTo>
                  <a:cubicBezTo>
                    <a:pt x="56837" y="37522"/>
                    <a:pt x="56572" y="37852"/>
                    <a:pt x="56999" y="37911"/>
                  </a:cubicBezTo>
                  <a:cubicBezTo>
                    <a:pt x="57427" y="37970"/>
                    <a:pt x="58697" y="38754"/>
                    <a:pt x="58240" y="39196"/>
                  </a:cubicBezTo>
                  <a:cubicBezTo>
                    <a:pt x="57783" y="39638"/>
                    <a:pt x="57556" y="39579"/>
                    <a:pt x="57600" y="39977"/>
                  </a:cubicBezTo>
                  <a:cubicBezTo>
                    <a:pt x="57645" y="40375"/>
                    <a:pt x="57099" y="40463"/>
                    <a:pt x="57297" y="40820"/>
                  </a:cubicBezTo>
                  <a:cubicBezTo>
                    <a:pt x="57497" y="41177"/>
                    <a:pt x="57839" y="41088"/>
                    <a:pt x="58125" y="40790"/>
                  </a:cubicBezTo>
                  <a:cubicBezTo>
                    <a:pt x="58414" y="40493"/>
                    <a:pt x="58255" y="40166"/>
                    <a:pt x="58623" y="40522"/>
                  </a:cubicBezTo>
                  <a:cubicBezTo>
                    <a:pt x="58992" y="40879"/>
                    <a:pt x="58838" y="41088"/>
                    <a:pt x="59053" y="40363"/>
                  </a:cubicBezTo>
                  <a:cubicBezTo>
                    <a:pt x="59272" y="39638"/>
                    <a:pt x="59065" y="39108"/>
                    <a:pt x="60209" y="39305"/>
                  </a:cubicBezTo>
                  <a:cubicBezTo>
                    <a:pt x="61349" y="39505"/>
                    <a:pt x="61450" y="40219"/>
                    <a:pt x="62189" y="40166"/>
                  </a:cubicBezTo>
                  <a:cubicBezTo>
                    <a:pt x="62929" y="40110"/>
                    <a:pt x="64718" y="40180"/>
                    <a:pt x="65699" y="40319"/>
                  </a:cubicBezTo>
                  <a:cubicBezTo>
                    <a:pt x="66684" y="40460"/>
                    <a:pt x="66654" y="39777"/>
                    <a:pt x="67683" y="40219"/>
                  </a:cubicBezTo>
                  <a:cubicBezTo>
                    <a:pt x="68711" y="40661"/>
                    <a:pt x="71491" y="42544"/>
                    <a:pt x="72661" y="42429"/>
                  </a:cubicBezTo>
                  <a:cubicBezTo>
                    <a:pt x="73828" y="42317"/>
                    <a:pt x="75172" y="42361"/>
                    <a:pt x="75770" y="41745"/>
                  </a:cubicBezTo>
                  <a:cubicBezTo>
                    <a:pt x="76365" y="41129"/>
                    <a:pt x="76613" y="40776"/>
                    <a:pt x="77267" y="40835"/>
                  </a:cubicBezTo>
                  <a:cubicBezTo>
                    <a:pt x="77924" y="40894"/>
                    <a:pt x="78894" y="40180"/>
                    <a:pt x="79221" y="40051"/>
                  </a:cubicBezTo>
                  <a:cubicBezTo>
                    <a:pt x="79548" y="39921"/>
                    <a:pt x="80435" y="39535"/>
                    <a:pt x="81290" y="39564"/>
                  </a:cubicBezTo>
                  <a:cubicBezTo>
                    <a:pt x="82145" y="39594"/>
                    <a:pt x="82661" y="39564"/>
                    <a:pt x="82661" y="39564"/>
                  </a:cubicBezTo>
                  <a:cubicBezTo>
                    <a:pt x="82661" y="39564"/>
                    <a:pt x="81688" y="38680"/>
                    <a:pt x="79808" y="39078"/>
                  </a:cubicBezTo>
                  <a:cubicBezTo>
                    <a:pt x="77924" y="39476"/>
                    <a:pt x="76669" y="39137"/>
                    <a:pt x="77612" y="38167"/>
                  </a:cubicBezTo>
                  <a:cubicBezTo>
                    <a:pt x="78555" y="37198"/>
                    <a:pt x="79265" y="36455"/>
                    <a:pt x="78894" y="35200"/>
                  </a:cubicBezTo>
                  <a:cubicBezTo>
                    <a:pt x="78520" y="33941"/>
                    <a:pt x="77583" y="33231"/>
                    <a:pt x="78953" y="32833"/>
                  </a:cubicBezTo>
                  <a:cubicBezTo>
                    <a:pt x="80324" y="32435"/>
                    <a:pt x="82319" y="31946"/>
                    <a:pt x="83545" y="31006"/>
                  </a:cubicBezTo>
                  <a:cubicBezTo>
                    <a:pt x="84774" y="30066"/>
                    <a:pt x="86542" y="29122"/>
                    <a:pt x="86542" y="29122"/>
                  </a:cubicBezTo>
                  <a:cubicBezTo>
                    <a:pt x="86542" y="29122"/>
                    <a:pt x="87768" y="28636"/>
                    <a:pt x="89336" y="28583"/>
                  </a:cubicBezTo>
                  <a:cubicBezTo>
                    <a:pt x="90907" y="28527"/>
                    <a:pt x="92958" y="28554"/>
                    <a:pt x="93901" y="27867"/>
                  </a:cubicBezTo>
                  <a:cubicBezTo>
                    <a:pt x="94844" y="27183"/>
                    <a:pt x="97582" y="25099"/>
                    <a:pt x="98178" y="24560"/>
                  </a:cubicBezTo>
                  <a:cubicBezTo>
                    <a:pt x="98776" y="24018"/>
                    <a:pt x="100090" y="22662"/>
                    <a:pt x="100120" y="22432"/>
                  </a:cubicBezTo>
                  <a:cubicBezTo>
                    <a:pt x="100149" y="22205"/>
                    <a:pt x="100662" y="21236"/>
                    <a:pt x="101119" y="21578"/>
                  </a:cubicBezTo>
                  <a:cubicBezTo>
                    <a:pt x="101576" y="21922"/>
                    <a:pt x="102201" y="22020"/>
                    <a:pt x="102487" y="22090"/>
                  </a:cubicBezTo>
                  <a:cubicBezTo>
                    <a:pt x="102769" y="22161"/>
                    <a:pt x="102887" y="22562"/>
                    <a:pt x="103100" y="22677"/>
                  </a:cubicBezTo>
                  <a:cubicBezTo>
                    <a:pt x="103315" y="22792"/>
                    <a:pt x="104411" y="22874"/>
                    <a:pt x="103657" y="22250"/>
                  </a:cubicBezTo>
                  <a:cubicBezTo>
                    <a:pt x="102902" y="21622"/>
                    <a:pt x="102316" y="20705"/>
                    <a:pt x="101944" y="20552"/>
                  </a:cubicBezTo>
                  <a:cubicBezTo>
                    <a:pt x="101573" y="20396"/>
                    <a:pt x="100692" y="20024"/>
                    <a:pt x="100718" y="19308"/>
                  </a:cubicBezTo>
                  <a:cubicBezTo>
                    <a:pt x="100742" y="18595"/>
                    <a:pt x="100930" y="18153"/>
                    <a:pt x="101060" y="17740"/>
                  </a:cubicBezTo>
                  <a:cubicBezTo>
                    <a:pt x="101190" y="17328"/>
                    <a:pt x="101258" y="16043"/>
                    <a:pt x="101219" y="15589"/>
                  </a:cubicBezTo>
                  <a:cubicBezTo>
                    <a:pt x="101178" y="15135"/>
                    <a:pt x="101045" y="15103"/>
                    <a:pt x="101372" y="14601"/>
                  </a:cubicBezTo>
                  <a:cubicBezTo>
                    <a:pt x="101700" y="14100"/>
                    <a:pt x="101759" y="13944"/>
                    <a:pt x="101974" y="13617"/>
                  </a:cubicBezTo>
                  <a:cubicBezTo>
                    <a:pt x="102186" y="13290"/>
                    <a:pt x="102245" y="13016"/>
                    <a:pt x="102103" y="12948"/>
                  </a:cubicBezTo>
                  <a:cubicBezTo>
                    <a:pt x="101959" y="12877"/>
                    <a:pt x="101134" y="13134"/>
                    <a:pt x="101134" y="12320"/>
                  </a:cubicBezTo>
                  <a:cubicBezTo>
                    <a:pt x="101134" y="11507"/>
                    <a:pt x="100662" y="10879"/>
                    <a:pt x="101204" y="10151"/>
                  </a:cubicBezTo>
                  <a:cubicBezTo>
                    <a:pt x="101744" y="9420"/>
                    <a:pt x="102044" y="8580"/>
                    <a:pt x="102033" y="7970"/>
                  </a:cubicBezTo>
                  <a:cubicBezTo>
                    <a:pt x="102021" y="7357"/>
                    <a:pt x="101815" y="6673"/>
                    <a:pt x="101930" y="6385"/>
                  </a:cubicBezTo>
                  <a:cubicBezTo>
                    <a:pt x="102044" y="6099"/>
                    <a:pt x="102416" y="5318"/>
                    <a:pt x="103035" y="5023"/>
                  </a:cubicBezTo>
                  <a:cubicBezTo>
                    <a:pt x="103654" y="4728"/>
                    <a:pt x="104358" y="4313"/>
                    <a:pt x="104570" y="3894"/>
                  </a:cubicBezTo>
                  <a:cubicBezTo>
                    <a:pt x="104785" y="3479"/>
                    <a:pt x="104998" y="2668"/>
                    <a:pt x="106165" y="2656"/>
                  </a:cubicBezTo>
                  <a:cubicBezTo>
                    <a:pt x="107335" y="2648"/>
                    <a:pt x="107293" y="3010"/>
                    <a:pt x="108107" y="2683"/>
                  </a:cubicBezTo>
                  <a:cubicBezTo>
                    <a:pt x="108920" y="2356"/>
                    <a:pt x="108381" y="1858"/>
                    <a:pt x="109592" y="2102"/>
                  </a:cubicBezTo>
                  <a:cubicBezTo>
                    <a:pt x="110804" y="2344"/>
                    <a:pt x="111717" y="2141"/>
                    <a:pt x="113341" y="1660"/>
                  </a:cubicBezTo>
                  <a:cubicBezTo>
                    <a:pt x="114968" y="1177"/>
                    <a:pt x="116710" y="1"/>
                    <a:pt x="116565" y="10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1309900" y="1452650"/>
              <a:ext cx="1488725" cy="903725"/>
            </a:xfrm>
            <a:custGeom>
              <a:avLst/>
              <a:gdLst/>
              <a:ahLst/>
              <a:cxnLst/>
              <a:rect l="l" t="t" r="r" b="b"/>
              <a:pathLst>
                <a:path w="59549" h="36149" extrusionOk="0">
                  <a:moveTo>
                    <a:pt x="53946" y="12656"/>
                  </a:moveTo>
                  <a:cubicBezTo>
                    <a:pt x="52962" y="12703"/>
                    <a:pt x="51886" y="9789"/>
                    <a:pt x="51500" y="8639"/>
                  </a:cubicBezTo>
                  <a:cubicBezTo>
                    <a:pt x="51246" y="8795"/>
                    <a:pt x="51161" y="8893"/>
                    <a:pt x="50966" y="8627"/>
                  </a:cubicBezTo>
                  <a:cubicBezTo>
                    <a:pt x="50666" y="8212"/>
                    <a:pt x="50112" y="8642"/>
                    <a:pt x="49767" y="8200"/>
                  </a:cubicBezTo>
                  <a:cubicBezTo>
                    <a:pt x="49425" y="7758"/>
                    <a:pt x="49039" y="8442"/>
                    <a:pt x="48099" y="8356"/>
                  </a:cubicBezTo>
                  <a:cubicBezTo>
                    <a:pt x="47159" y="8271"/>
                    <a:pt x="47415" y="8400"/>
                    <a:pt x="47129" y="7973"/>
                  </a:cubicBezTo>
                  <a:cubicBezTo>
                    <a:pt x="46846" y="7546"/>
                    <a:pt x="46628" y="8000"/>
                    <a:pt x="46271" y="7631"/>
                  </a:cubicBezTo>
                  <a:cubicBezTo>
                    <a:pt x="45915" y="7263"/>
                    <a:pt x="46613" y="6800"/>
                    <a:pt x="46772" y="5763"/>
                  </a:cubicBezTo>
                  <a:cubicBezTo>
                    <a:pt x="46932" y="4722"/>
                    <a:pt x="46301" y="5987"/>
                    <a:pt x="46018" y="6060"/>
                  </a:cubicBezTo>
                  <a:cubicBezTo>
                    <a:pt x="45735" y="6134"/>
                    <a:pt x="45700" y="5960"/>
                    <a:pt x="45004" y="5987"/>
                  </a:cubicBezTo>
                  <a:cubicBezTo>
                    <a:pt x="44309" y="6013"/>
                    <a:pt x="44718" y="6502"/>
                    <a:pt x="44291" y="6771"/>
                  </a:cubicBezTo>
                  <a:cubicBezTo>
                    <a:pt x="43861" y="7042"/>
                    <a:pt x="43905" y="7558"/>
                    <a:pt x="43307" y="7227"/>
                  </a:cubicBezTo>
                  <a:cubicBezTo>
                    <a:pt x="42705" y="6900"/>
                    <a:pt x="41836" y="7758"/>
                    <a:pt x="41836" y="7758"/>
                  </a:cubicBezTo>
                  <a:cubicBezTo>
                    <a:pt x="41836" y="7758"/>
                    <a:pt x="41577" y="8171"/>
                    <a:pt x="41308" y="8654"/>
                  </a:cubicBezTo>
                  <a:cubicBezTo>
                    <a:pt x="41040" y="9137"/>
                    <a:pt x="40996" y="8713"/>
                    <a:pt x="40569" y="8471"/>
                  </a:cubicBezTo>
                  <a:cubicBezTo>
                    <a:pt x="40141" y="8227"/>
                    <a:pt x="40896" y="8613"/>
                    <a:pt x="40554" y="7899"/>
                  </a:cubicBezTo>
                  <a:cubicBezTo>
                    <a:pt x="40212" y="7183"/>
                    <a:pt x="39496" y="7843"/>
                    <a:pt x="39611" y="7387"/>
                  </a:cubicBezTo>
                  <a:cubicBezTo>
                    <a:pt x="39726" y="6930"/>
                    <a:pt x="39525" y="5789"/>
                    <a:pt x="38414" y="5421"/>
                  </a:cubicBezTo>
                  <a:cubicBezTo>
                    <a:pt x="37300" y="5052"/>
                    <a:pt x="38444" y="6246"/>
                    <a:pt x="38385" y="7045"/>
                  </a:cubicBezTo>
                  <a:cubicBezTo>
                    <a:pt x="38326" y="7843"/>
                    <a:pt x="37698" y="6703"/>
                    <a:pt x="36814" y="6473"/>
                  </a:cubicBezTo>
                  <a:cubicBezTo>
                    <a:pt x="35930" y="6243"/>
                    <a:pt x="36560" y="6844"/>
                    <a:pt x="36672" y="7387"/>
                  </a:cubicBezTo>
                  <a:cubicBezTo>
                    <a:pt x="36781" y="7929"/>
                    <a:pt x="36814" y="8070"/>
                    <a:pt x="36104" y="8439"/>
                  </a:cubicBezTo>
                  <a:cubicBezTo>
                    <a:pt x="35393" y="8807"/>
                    <a:pt x="34674" y="9323"/>
                    <a:pt x="33478" y="9438"/>
                  </a:cubicBezTo>
                  <a:cubicBezTo>
                    <a:pt x="32278" y="9553"/>
                    <a:pt x="32791" y="9069"/>
                    <a:pt x="32110" y="9040"/>
                  </a:cubicBezTo>
                  <a:cubicBezTo>
                    <a:pt x="31429" y="9011"/>
                    <a:pt x="31768" y="8527"/>
                    <a:pt x="31680" y="7555"/>
                  </a:cubicBezTo>
                  <a:cubicBezTo>
                    <a:pt x="31591" y="6585"/>
                    <a:pt x="30996" y="7045"/>
                    <a:pt x="30825" y="6243"/>
                  </a:cubicBezTo>
                  <a:cubicBezTo>
                    <a:pt x="30651" y="5444"/>
                    <a:pt x="30253" y="5132"/>
                    <a:pt x="29882" y="5017"/>
                  </a:cubicBezTo>
                  <a:cubicBezTo>
                    <a:pt x="29508" y="4905"/>
                    <a:pt x="29826" y="3850"/>
                    <a:pt x="29797" y="3420"/>
                  </a:cubicBezTo>
                  <a:cubicBezTo>
                    <a:pt x="29767" y="2986"/>
                    <a:pt x="28600" y="3095"/>
                    <a:pt x="28682" y="2538"/>
                  </a:cubicBezTo>
                  <a:cubicBezTo>
                    <a:pt x="28768" y="1981"/>
                    <a:pt x="28072" y="2624"/>
                    <a:pt x="27943" y="2509"/>
                  </a:cubicBezTo>
                  <a:cubicBezTo>
                    <a:pt x="27813" y="2394"/>
                    <a:pt x="27872" y="2197"/>
                    <a:pt x="27445" y="2096"/>
                  </a:cubicBezTo>
                  <a:cubicBezTo>
                    <a:pt x="27017" y="1996"/>
                    <a:pt x="27701" y="1253"/>
                    <a:pt x="27731" y="626"/>
                  </a:cubicBezTo>
                  <a:cubicBezTo>
                    <a:pt x="27760" y="1"/>
                    <a:pt x="27303" y="879"/>
                    <a:pt x="26973" y="711"/>
                  </a:cubicBezTo>
                  <a:cubicBezTo>
                    <a:pt x="26646" y="540"/>
                    <a:pt x="26487" y="1153"/>
                    <a:pt x="26443" y="1625"/>
                  </a:cubicBezTo>
                  <a:cubicBezTo>
                    <a:pt x="26398" y="2096"/>
                    <a:pt x="25947" y="1681"/>
                    <a:pt x="25847" y="1253"/>
                  </a:cubicBezTo>
                  <a:cubicBezTo>
                    <a:pt x="25747" y="826"/>
                    <a:pt x="25632" y="752"/>
                    <a:pt x="25361" y="1068"/>
                  </a:cubicBezTo>
                  <a:cubicBezTo>
                    <a:pt x="25087" y="1386"/>
                    <a:pt x="24689" y="1495"/>
                    <a:pt x="24164" y="1336"/>
                  </a:cubicBezTo>
                  <a:cubicBezTo>
                    <a:pt x="23637" y="1180"/>
                    <a:pt x="23522" y="1595"/>
                    <a:pt x="23280" y="2138"/>
                  </a:cubicBezTo>
                  <a:cubicBezTo>
                    <a:pt x="23036" y="2677"/>
                    <a:pt x="22449" y="2936"/>
                    <a:pt x="22311" y="2922"/>
                  </a:cubicBezTo>
                  <a:cubicBezTo>
                    <a:pt x="22169" y="2907"/>
                    <a:pt x="22266" y="2524"/>
                    <a:pt x="22281" y="1654"/>
                  </a:cubicBezTo>
                  <a:cubicBezTo>
                    <a:pt x="22296" y="785"/>
                    <a:pt x="21665" y="1696"/>
                    <a:pt x="21497" y="2096"/>
                  </a:cubicBezTo>
                  <a:cubicBezTo>
                    <a:pt x="21326" y="2497"/>
                    <a:pt x="21197" y="2677"/>
                    <a:pt x="20725" y="2538"/>
                  </a:cubicBezTo>
                  <a:cubicBezTo>
                    <a:pt x="20256" y="2397"/>
                    <a:pt x="20413" y="3051"/>
                    <a:pt x="20513" y="3364"/>
                  </a:cubicBezTo>
                  <a:cubicBezTo>
                    <a:pt x="20613" y="3676"/>
                    <a:pt x="20781" y="3988"/>
                    <a:pt x="20513" y="4431"/>
                  </a:cubicBezTo>
                  <a:cubicBezTo>
                    <a:pt x="20245" y="4873"/>
                    <a:pt x="19614" y="5103"/>
                    <a:pt x="19157" y="5017"/>
                  </a:cubicBezTo>
                  <a:cubicBezTo>
                    <a:pt x="18700" y="4932"/>
                    <a:pt x="19072" y="4575"/>
                    <a:pt x="18800" y="4277"/>
                  </a:cubicBezTo>
                  <a:cubicBezTo>
                    <a:pt x="18526" y="3980"/>
                    <a:pt x="17289" y="4348"/>
                    <a:pt x="17132" y="4133"/>
                  </a:cubicBezTo>
                  <a:cubicBezTo>
                    <a:pt x="16973" y="3921"/>
                    <a:pt x="16861" y="3691"/>
                    <a:pt x="16233" y="3706"/>
                  </a:cubicBezTo>
                  <a:cubicBezTo>
                    <a:pt x="15603" y="3720"/>
                    <a:pt x="15977" y="4233"/>
                    <a:pt x="15903" y="4519"/>
                  </a:cubicBezTo>
                  <a:cubicBezTo>
                    <a:pt x="15830" y="4808"/>
                    <a:pt x="15620" y="4961"/>
                    <a:pt x="15019" y="5262"/>
                  </a:cubicBezTo>
                  <a:cubicBezTo>
                    <a:pt x="14421" y="5559"/>
                    <a:pt x="14394" y="5359"/>
                    <a:pt x="14436" y="4734"/>
                  </a:cubicBezTo>
                  <a:cubicBezTo>
                    <a:pt x="14474" y="4106"/>
                    <a:pt x="13979" y="4407"/>
                    <a:pt x="13551" y="3980"/>
                  </a:cubicBezTo>
                  <a:cubicBezTo>
                    <a:pt x="13124" y="3552"/>
                    <a:pt x="13967" y="3561"/>
                    <a:pt x="14380" y="2662"/>
                  </a:cubicBezTo>
                  <a:cubicBezTo>
                    <a:pt x="14792" y="1763"/>
                    <a:pt x="13778" y="2335"/>
                    <a:pt x="13437" y="2565"/>
                  </a:cubicBezTo>
                  <a:cubicBezTo>
                    <a:pt x="13095" y="2792"/>
                    <a:pt x="13322" y="3095"/>
                    <a:pt x="12750" y="3234"/>
                  </a:cubicBezTo>
                  <a:cubicBezTo>
                    <a:pt x="12181" y="3375"/>
                    <a:pt x="12626" y="3538"/>
                    <a:pt x="12641" y="3935"/>
                  </a:cubicBezTo>
                  <a:cubicBezTo>
                    <a:pt x="12656" y="4333"/>
                    <a:pt x="11653" y="4148"/>
                    <a:pt x="10943" y="4092"/>
                  </a:cubicBezTo>
                  <a:cubicBezTo>
                    <a:pt x="10230" y="4039"/>
                    <a:pt x="10531" y="4719"/>
                    <a:pt x="10212" y="5032"/>
                  </a:cubicBezTo>
                  <a:cubicBezTo>
                    <a:pt x="9894" y="5344"/>
                    <a:pt x="9145" y="5132"/>
                    <a:pt x="9075" y="4849"/>
                  </a:cubicBezTo>
                  <a:cubicBezTo>
                    <a:pt x="9004" y="4563"/>
                    <a:pt x="8916" y="4575"/>
                    <a:pt x="8748" y="4378"/>
                  </a:cubicBezTo>
                  <a:cubicBezTo>
                    <a:pt x="8577" y="4177"/>
                    <a:pt x="8529" y="3635"/>
                    <a:pt x="8073" y="3393"/>
                  </a:cubicBezTo>
                  <a:cubicBezTo>
                    <a:pt x="7616" y="3149"/>
                    <a:pt x="7748" y="4363"/>
                    <a:pt x="7575" y="4445"/>
                  </a:cubicBezTo>
                  <a:cubicBezTo>
                    <a:pt x="7401" y="4531"/>
                    <a:pt x="7247" y="4475"/>
                    <a:pt x="6988" y="4634"/>
                  </a:cubicBezTo>
                  <a:cubicBezTo>
                    <a:pt x="6732" y="4793"/>
                    <a:pt x="6676" y="4917"/>
                    <a:pt x="5609" y="4719"/>
                  </a:cubicBezTo>
                  <a:cubicBezTo>
                    <a:pt x="4539" y="4519"/>
                    <a:pt x="5190" y="5047"/>
                    <a:pt x="5122" y="5474"/>
                  </a:cubicBezTo>
                  <a:cubicBezTo>
                    <a:pt x="5052" y="5901"/>
                    <a:pt x="4253" y="5916"/>
                    <a:pt x="4153" y="6060"/>
                  </a:cubicBezTo>
                  <a:cubicBezTo>
                    <a:pt x="4053" y="6205"/>
                    <a:pt x="3893" y="6161"/>
                    <a:pt x="3711" y="6228"/>
                  </a:cubicBezTo>
                  <a:cubicBezTo>
                    <a:pt x="3525" y="6299"/>
                    <a:pt x="3310" y="6502"/>
                    <a:pt x="2552" y="6373"/>
                  </a:cubicBezTo>
                  <a:cubicBezTo>
                    <a:pt x="1798" y="6243"/>
                    <a:pt x="1173" y="6900"/>
                    <a:pt x="784" y="7216"/>
                  </a:cubicBezTo>
                  <a:cubicBezTo>
                    <a:pt x="398" y="7534"/>
                    <a:pt x="784" y="8085"/>
                    <a:pt x="1173" y="8657"/>
                  </a:cubicBezTo>
                  <a:cubicBezTo>
                    <a:pt x="1559" y="9229"/>
                    <a:pt x="929" y="9809"/>
                    <a:pt x="999" y="10010"/>
                  </a:cubicBezTo>
                  <a:cubicBezTo>
                    <a:pt x="1070" y="10207"/>
                    <a:pt x="970" y="10640"/>
                    <a:pt x="799" y="11180"/>
                  </a:cubicBezTo>
                  <a:cubicBezTo>
                    <a:pt x="631" y="11722"/>
                    <a:pt x="1654" y="11766"/>
                    <a:pt x="2110" y="11336"/>
                  </a:cubicBezTo>
                  <a:cubicBezTo>
                    <a:pt x="2567" y="10906"/>
                    <a:pt x="2883" y="11082"/>
                    <a:pt x="3354" y="11395"/>
                  </a:cubicBezTo>
                  <a:cubicBezTo>
                    <a:pt x="3826" y="11707"/>
                    <a:pt x="3522" y="11563"/>
                    <a:pt x="4380" y="11554"/>
                  </a:cubicBezTo>
                  <a:cubicBezTo>
                    <a:pt x="5240" y="11542"/>
                    <a:pt x="5408" y="11592"/>
                    <a:pt x="6319" y="10953"/>
                  </a:cubicBezTo>
                  <a:cubicBezTo>
                    <a:pt x="7230" y="10310"/>
                    <a:pt x="6906" y="10481"/>
                    <a:pt x="7504" y="10425"/>
                  </a:cubicBezTo>
                  <a:cubicBezTo>
                    <a:pt x="8105" y="10369"/>
                    <a:pt x="7003" y="11221"/>
                    <a:pt x="6575" y="11309"/>
                  </a:cubicBezTo>
                  <a:cubicBezTo>
                    <a:pt x="6148" y="11398"/>
                    <a:pt x="6021" y="11722"/>
                    <a:pt x="5906" y="11996"/>
                  </a:cubicBezTo>
                  <a:cubicBezTo>
                    <a:pt x="5791" y="12267"/>
                    <a:pt x="6393" y="12120"/>
                    <a:pt x="7262" y="12164"/>
                  </a:cubicBezTo>
                  <a:cubicBezTo>
                    <a:pt x="8132" y="12208"/>
                    <a:pt x="7303" y="12792"/>
                    <a:pt x="7303" y="13034"/>
                  </a:cubicBezTo>
                  <a:cubicBezTo>
                    <a:pt x="7303" y="13278"/>
                    <a:pt x="7931" y="13234"/>
                    <a:pt x="9016" y="13346"/>
                  </a:cubicBezTo>
                  <a:cubicBezTo>
                    <a:pt x="10097" y="13461"/>
                    <a:pt x="9387" y="13832"/>
                    <a:pt x="9770" y="14133"/>
                  </a:cubicBezTo>
                  <a:cubicBezTo>
                    <a:pt x="10153" y="14430"/>
                    <a:pt x="9814" y="14534"/>
                    <a:pt x="9529" y="14672"/>
                  </a:cubicBezTo>
                  <a:cubicBezTo>
                    <a:pt x="9240" y="14814"/>
                    <a:pt x="8503" y="14230"/>
                    <a:pt x="8388" y="13691"/>
                  </a:cubicBezTo>
                  <a:cubicBezTo>
                    <a:pt x="8276" y="13148"/>
                    <a:pt x="7575" y="13520"/>
                    <a:pt x="7303" y="13520"/>
                  </a:cubicBezTo>
                  <a:cubicBezTo>
                    <a:pt x="7029" y="13520"/>
                    <a:pt x="6531" y="13222"/>
                    <a:pt x="6378" y="12736"/>
                  </a:cubicBezTo>
                  <a:cubicBezTo>
                    <a:pt x="6222" y="12250"/>
                    <a:pt x="5921" y="12765"/>
                    <a:pt x="5677" y="12765"/>
                  </a:cubicBezTo>
                  <a:cubicBezTo>
                    <a:pt x="5435" y="12765"/>
                    <a:pt x="5305" y="12621"/>
                    <a:pt x="4651" y="12264"/>
                  </a:cubicBezTo>
                  <a:cubicBezTo>
                    <a:pt x="3994" y="11908"/>
                    <a:pt x="4380" y="12919"/>
                    <a:pt x="4079" y="12948"/>
                  </a:cubicBezTo>
                  <a:cubicBezTo>
                    <a:pt x="3776" y="12978"/>
                    <a:pt x="3422" y="14077"/>
                    <a:pt x="3310" y="14575"/>
                  </a:cubicBezTo>
                  <a:cubicBezTo>
                    <a:pt x="3195" y="15070"/>
                    <a:pt x="4067" y="15303"/>
                    <a:pt x="4282" y="15332"/>
                  </a:cubicBezTo>
                  <a:cubicBezTo>
                    <a:pt x="4495" y="15362"/>
                    <a:pt x="4580" y="15259"/>
                    <a:pt x="4937" y="14663"/>
                  </a:cubicBezTo>
                  <a:cubicBezTo>
                    <a:pt x="5293" y="14065"/>
                    <a:pt x="5435" y="14519"/>
                    <a:pt x="5777" y="14548"/>
                  </a:cubicBezTo>
                  <a:cubicBezTo>
                    <a:pt x="6119" y="14578"/>
                    <a:pt x="6776" y="15459"/>
                    <a:pt x="7292" y="15571"/>
                  </a:cubicBezTo>
                  <a:cubicBezTo>
                    <a:pt x="7807" y="15686"/>
                    <a:pt x="7474" y="16202"/>
                    <a:pt x="7734" y="16600"/>
                  </a:cubicBezTo>
                  <a:cubicBezTo>
                    <a:pt x="7990" y="16998"/>
                    <a:pt x="7392" y="17286"/>
                    <a:pt x="7277" y="17584"/>
                  </a:cubicBezTo>
                  <a:cubicBezTo>
                    <a:pt x="7162" y="17882"/>
                    <a:pt x="6705" y="17628"/>
                    <a:pt x="6133" y="17301"/>
                  </a:cubicBezTo>
                  <a:cubicBezTo>
                    <a:pt x="5565" y="16971"/>
                    <a:pt x="5220" y="17557"/>
                    <a:pt x="4636" y="17896"/>
                  </a:cubicBezTo>
                  <a:cubicBezTo>
                    <a:pt x="4050" y="18235"/>
                    <a:pt x="3566" y="18200"/>
                    <a:pt x="2399" y="17699"/>
                  </a:cubicBezTo>
                  <a:cubicBezTo>
                    <a:pt x="1232" y="17198"/>
                    <a:pt x="1173" y="18368"/>
                    <a:pt x="587" y="19040"/>
                  </a:cubicBezTo>
                  <a:cubicBezTo>
                    <a:pt x="0" y="19709"/>
                    <a:pt x="814" y="19426"/>
                    <a:pt x="1114" y="19679"/>
                  </a:cubicBezTo>
                  <a:cubicBezTo>
                    <a:pt x="1412" y="19933"/>
                    <a:pt x="1571" y="19665"/>
                    <a:pt x="2255" y="19453"/>
                  </a:cubicBezTo>
                  <a:cubicBezTo>
                    <a:pt x="2942" y="19237"/>
                    <a:pt x="3354" y="19694"/>
                    <a:pt x="3979" y="19482"/>
                  </a:cubicBezTo>
                  <a:cubicBezTo>
                    <a:pt x="4607" y="19267"/>
                    <a:pt x="4952" y="20440"/>
                    <a:pt x="5052" y="20637"/>
                  </a:cubicBezTo>
                  <a:cubicBezTo>
                    <a:pt x="5152" y="20838"/>
                    <a:pt x="5167" y="21209"/>
                    <a:pt x="5264" y="21421"/>
                  </a:cubicBezTo>
                  <a:cubicBezTo>
                    <a:pt x="5364" y="21636"/>
                    <a:pt x="5464" y="21819"/>
                    <a:pt x="5264" y="22406"/>
                  </a:cubicBezTo>
                  <a:cubicBezTo>
                    <a:pt x="5066" y="22992"/>
                    <a:pt x="5877" y="23349"/>
                    <a:pt x="5821" y="23761"/>
                  </a:cubicBezTo>
                  <a:cubicBezTo>
                    <a:pt x="5765" y="24174"/>
                    <a:pt x="5435" y="24448"/>
                    <a:pt x="5647" y="25002"/>
                  </a:cubicBezTo>
                  <a:cubicBezTo>
                    <a:pt x="5862" y="25559"/>
                    <a:pt x="9001" y="25317"/>
                    <a:pt x="9299" y="25117"/>
                  </a:cubicBezTo>
                  <a:cubicBezTo>
                    <a:pt x="9596" y="24920"/>
                    <a:pt x="9387" y="24189"/>
                    <a:pt x="9587" y="23817"/>
                  </a:cubicBezTo>
                  <a:cubicBezTo>
                    <a:pt x="9785" y="23446"/>
                    <a:pt x="9915" y="23803"/>
                    <a:pt x="9800" y="23305"/>
                  </a:cubicBezTo>
                  <a:cubicBezTo>
                    <a:pt x="9685" y="22806"/>
                    <a:pt x="9755" y="22435"/>
                    <a:pt x="10097" y="21790"/>
                  </a:cubicBezTo>
                  <a:cubicBezTo>
                    <a:pt x="10442" y="21147"/>
                    <a:pt x="10242" y="22034"/>
                    <a:pt x="10242" y="22276"/>
                  </a:cubicBezTo>
                  <a:cubicBezTo>
                    <a:pt x="10242" y="22521"/>
                    <a:pt x="10472" y="22933"/>
                    <a:pt x="10814" y="23646"/>
                  </a:cubicBezTo>
                  <a:cubicBezTo>
                    <a:pt x="11155" y="24363"/>
                    <a:pt x="11939" y="24159"/>
                    <a:pt x="12322" y="24089"/>
                  </a:cubicBezTo>
                  <a:cubicBezTo>
                    <a:pt x="12706" y="24021"/>
                    <a:pt x="12511" y="23449"/>
                    <a:pt x="12824" y="23405"/>
                  </a:cubicBezTo>
                  <a:cubicBezTo>
                    <a:pt x="13139" y="23361"/>
                    <a:pt x="13295" y="24419"/>
                    <a:pt x="13537" y="25073"/>
                  </a:cubicBezTo>
                  <a:cubicBezTo>
                    <a:pt x="13775" y="25730"/>
                    <a:pt x="15063" y="25485"/>
                    <a:pt x="15865" y="25574"/>
                  </a:cubicBezTo>
                  <a:cubicBezTo>
                    <a:pt x="16664" y="25662"/>
                    <a:pt x="17003" y="26231"/>
                    <a:pt x="18090" y="26712"/>
                  </a:cubicBezTo>
                  <a:cubicBezTo>
                    <a:pt x="19175" y="27195"/>
                    <a:pt x="19142" y="27086"/>
                    <a:pt x="19316" y="28023"/>
                  </a:cubicBezTo>
                  <a:cubicBezTo>
                    <a:pt x="19490" y="28963"/>
                    <a:pt x="20483" y="28769"/>
                    <a:pt x="21085" y="28480"/>
                  </a:cubicBezTo>
                  <a:cubicBezTo>
                    <a:pt x="21686" y="28194"/>
                    <a:pt x="21995" y="28654"/>
                    <a:pt x="22325" y="28798"/>
                  </a:cubicBezTo>
                  <a:cubicBezTo>
                    <a:pt x="22658" y="28943"/>
                    <a:pt x="22938" y="29393"/>
                    <a:pt x="23708" y="29479"/>
                  </a:cubicBezTo>
                  <a:cubicBezTo>
                    <a:pt x="24477" y="29564"/>
                    <a:pt x="23920" y="29282"/>
                    <a:pt x="24079" y="29010"/>
                  </a:cubicBezTo>
                  <a:cubicBezTo>
                    <a:pt x="24238" y="28742"/>
                    <a:pt x="24064" y="28825"/>
                    <a:pt x="23793" y="28427"/>
                  </a:cubicBezTo>
                  <a:cubicBezTo>
                    <a:pt x="23519" y="28029"/>
                    <a:pt x="24235" y="27669"/>
                    <a:pt x="24774" y="27596"/>
                  </a:cubicBezTo>
                  <a:cubicBezTo>
                    <a:pt x="25317" y="27522"/>
                    <a:pt x="24692" y="28524"/>
                    <a:pt x="24848" y="28724"/>
                  </a:cubicBezTo>
                  <a:cubicBezTo>
                    <a:pt x="25007" y="28922"/>
                    <a:pt x="25163" y="28509"/>
                    <a:pt x="25703" y="28412"/>
                  </a:cubicBezTo>
                  <a:cubicBezTo>
                    <a:pt x="26245" y="28312"/>
                    <a:pt x="25420" y="29022"/>
                    <a:pt x="25390" y="29255"/>
                  </a:cubicBezTo>
                  <a:cubicBezTo>
                    <a:pt x="25361" y="29488"/>
                    <a:pt x="25078" y="29668"/>
                    <a:pt x="24506" y="29682"/>
                  </a:cubicBezTo>
                  <a:cubicBezTo>
                    <a:pt x="23935" y="29697"/>
                    <a:pt x="23867" y="30637"/>
                    <a:pt x="23808" y="30908"/>
                  </a:cubicBezTo>
                  <a:cubicBezTo>
                    <a:pt x="23749" y="31182"/>
                    <a:pt x="24105" y="31262"/>
                    <a:pt x="24309" y="31678"/>
                  </a:cubicBezTo>
                  <a:cubicBezTo>
                    <a:pt x="24509" y="32096"/>
                    <a:pt x="24436" y="32960"/>
                    <a:pt x="24521" y="33275"/>
                  </a:cubicBezTo>
                  <a:cubicBezTo>
                    <a:pt x="24606" y="33587"/>
                    <a:pt x="24606" y="33844"/>
                    <a:pt x="24721" y="34330"/>
                  </a:cubicBezTo>
                  <a:cubicBezTo>
                    <a:pt x="24833" y="34816"/>
                    <a:pt x="25231" y="34460"/>
                    <a:pt x="25491" y="34560"/>
                  </a:cubicBezTo>
                  <a:cubicBezTo>
                    <a:pt x="25747" y="34660"/>
                    <a:pt x="26233" y="34843"/>
                    <a:pt x="26289" y="34660"/>
                  </a:cubicBezTo>
                  <a:cubicBezTo>
                    <a:pt x="26345" y="34474"/>
                    <a:pt x="25550" y="33334"/>
                    <a:pt x="25107" y="33004"/>
                  </a:cubicBezTo>
                  <a:cubicBezTo>
                    <a:pt x="24665" y="32677"/>
                    <a:pt x="25178" y="31778"/>
                    <a:pt x="25305" y="31465"/>
                  </a:cubicBezTo>
                  <a:cubicBezTo>
                    <a:pt x="25435" y="31153"/>
                    <a:pt x="25703" y="31778"/>
                    <a:pt x="25703" y="31919"/>
                  </a:cubicBezTo>
                  <a:cubicBezTo>
                    <a:pt x="25703" y="32058"/>
                    <a:pt x="26204" y="32134"/>
                    <a:pt x="26334" y="32037"/>
                  </a:cubicBezTo>
                  <a:cubicBezTo>
                    <a:pt x="26463" y="31937"/>
                    <a:pt x="26475" y="31604"/>
                    <a:pt x="26687" y="31580"/>
                  </a:cubicBezTo>
                  <a:cubicBezTo>
                    <a:pt x="26902" y="31554"/>
                    <a:pt x="27014" y="31978"/>
                    <a:pt x="27059" y="32276"/>
                  </a:cubicBezTo>
                  <a:cubicBezTo>
                    <a:pt x="27103" y="32574"/>
                    <a:pt x="28002" y="32464"/>
                    <a:pt x="27987" y="32249"/>
                  </a:cubicBezTo>
                  <a:cubicBezTo>
                    <a:pt x="27972" y="32037"/>
                    <a:pt x="27645" y="31306"/>
                    <a:pt x="27660" y="30720"/>
                  </a:cubicBezTo>
                  <a:cubicBezTo>
                    <a:pt x="27675" y="30136"/>
                    <a:pt x="27987" y="30820"/>
                    <a:pt x="28102" y="31109"/>
                  </a:cubicBezTo>
                  <a:cubicBezTo>
                    <a:pt x="28217" y="31395"/>
                    <a:pt x="28302" y="31704"/>
                    <a:pt x="28570" y="31893"/>
                  </a:cubicBezTo>
                  <a:cubicBezTo>
                    <a:pt x="28839" y="32081"/>
                    <a:pt x="29269" y="32022"/>
                    <a:pt x="29354" y="31595"/>
                  </a:cubicBezTo>
                  <a:cubicBezTo>
                    <a:pt x="29440" y="31168"/>
                    <a:pt x="29741" y="31321"/>
                    <a:pt x="30000" y="31392"/>
                  </a:cubicBezTo>
                  <a:cubicBezTo>
                    <a:pt x="30256" y="31462"/>
                    <a:pt x="30825" y="31704"/>
                    <a:pt x="30955" y="31521"/>
                  </a:cubicBezTo>
                  <a:cubicBezTo>
                    <a:pt x="31081" y="31336"/>
                    <a:pt x="31768" y="31451"/>
                    <a:pt x="31768" y="31604"/>
                  </a:cubicBezTo>
                  <a:cubicBezTo>
                    <a:pt x="31768" y="31760"/>
                    <a:pt x="31226" y="32190"/>
                    <a:pt x="30940" y="32603"/>
                  </a:cubicBezTo>
                  <a:cubicBezTo>
                    <a:pt x="30651" y="33016"/>
                    <a:pt x="29629" y="33119"/>
                    <a:pt x="29354" y="32930"/>
                  </a:cubicBezTo>
                  <a:cubicBezTo>
                    <a:pt x="29083" y="32744"/>
                    <a:pt x="28400" y="33204"/>
                    <a:pt x="28414" y="33387"/>
                  </a:cubicBezTo>
                  <a:cubicBezTo>
                    <a:pt x="28429" y="33573"/>
                    <a:pt x="29269" y="34248"/>
                    <a:pt x="29528" y="34386"/>
                  </a:cubicBezTo>
                  <a:cubicBezTo>
                    <a:pt x="29785" y="34528"/>
                    <a:pt x="30740" y="34189"/>
                    <a:pt x="31081" y="33829"/>
                  </a:cubicBezTo>
                  <a:cubicBezTo>
                    <a:pt x="31426" y="33472"/>
                    <a:pt x="32296" y="33859"/>
                    <a:pt x="33124" y="33602"/>
                  </a:cubicBezTo>
                  <a:cubicBezTo>
                    <a:pt x="33952" y="33343"/>
                    <a:pt x="35488" y="34445"/>
                    <a:pt x="35234" y="34675"/>
                  </a:cubicBezTo>
                  <a:cubicBezTo>
                    <a:pt x="34981" y="34902"/>
                    <a:pt x="34506" y="34987"/>
                    <a:pt x="34477" y="35373"/>
                  </a:cubicBezTo>
                  <a:cubicBezTo>
                    <a:pt x="34447" y="35759"/>
                    <a:pt x="35075" y="35530"/>
                    <a:pt x="35219" y="35686"/>
                  </a:cubicBezTo>
                  <a:cubicBezTo>
                    <a:pt x="35364" y="35845"/>
                    <a:pt x="35090" y="35857"/>
                    <a:pt x="35090" y="36039"/>
                  </a:cubicBezTo>
                  <a:cubicBezTo>
                    <a:pt x="35090" y="36063"/>
                    <a:pt x="35087" y="36087"/>
                    <a:pt x="35081" y="36107"/>
                  </a:cubicBezTo>
                  <a:lnTo>
                    <a:pt x="35320" y="36119"/>
                  </a:lnTo>
                  <a:cubicBezTo>
                    <a:pt x="35818" y="36149"/>
                    <a:pt x="35673" y="35978"/>
                    <a:pt x="36089" y="35736"/>
                  </a:cubicBezTo>
                  <a:cubicBezTo>
                    <a:pt x="36504" y="35491"/>
                    <a:pt x="37341" y="36007"/>
                    <a:pt x="37842" y="35848"/>
                  </a:cubicBezTo>
                  <a:cubicBezTo>
                    <a:pt x="38343" y="35692"/>
                    <a:pt x="38125" y="35235"/>
                    <a:pt x="38140" y="35034"/>
                  </a:cubicBezTo>
                  <a:cubicBezTo>
                    <a:pt x="38155" y="34837"/>
                    <a:pt x="38299" y="34351"/>
                    <a:pt x="38656" y="34236"/>
                  </a:cubicBezTo>
                  <a:cubicBezTo>
                    <a:pt x="39015" y="34121"/>
                    <a:pt x="38897" y="34592"/>
                    <a:pt x="39068" y="34510"/>
                  </a:cubicBezTo>
                  <a:cubicBezTo>
                    <a:pt x="39242" y="34424"/>
                    <a:pt x="39953" y="34424"/>
                    <a:pt x="40068" y="34569"/>
                  </a:cubicBezTo>
                  <a:cubicBezTo>
                    <a:pt x="40182" y="34710"/>
                    <a:pt x="40669" y="34793"/>
                    <a:pt x="40866" y="34451"/>
                  </a:cubicBezTo>
                  <a:cubicBezTo>
                    <a:pt x="41067" y="34106"/>
                    <a:pt x="40952" y="34009"/>
                    <a:pt x="41126" y="33853"/>
                  </a:cubicBezTo>
                  <a:cubicBezTo>
                    <a:pt x="41299" y="33699"/>
                    <a:pt x="41668" y="32627"/>
                    <a:pt x="41668" y="32070"/>
                  </a:cubicBezTo>
                  <a:cubicBezTo>
                    <a:pt x="41668" y="31513"/>
                    <a:pt x="41609" y="31669"/>
                    <a:pt x="41691" y="31454"/>
                  </a:cubicBezTo>
                  <a:cubicBezTo>
                    <a:pt x="41777" y="31241"/>
                    <a:pt x="42794" y="30758"/>
                    <a:pt x="43533" y="30387"/>
                  </a:cubicBezTo>
                  <a:cubicBezTo>
                    <a:pt x="44276" y="30015"/>
                    <a:pt x="44090" y="30743"/>
                    <a:pt x="44291" y="30844"/>
                  </a:cubicBezTo>
                  <a:cubicBezTo>
                    <a:pt x="44488" y="30944"/>
                    <a:pt x="45031" y="30770"/>
                    <a:pt x="45373" y="30287"/>
                  </a:cubicBezTo>
                  <a:cubicBezTo>
                    <a:pt x="45714" y="29803"/>
                    <a:pt x="46044" y="30142"/>
                    <a:pt x="46643" y="30228"/>
                  </a:cubicBezTo>
                  <a:cubicBezTo>
                    <a:pt x="47244" y="30313"/>
                    <a:pt x="48838" y="30001"/>
                    <a:pt x="48838" y="30001"/>
                  </a:cubicBezTo>
                  <a:cubicBezTo>
                    <a:pt x="48838" y="30001"/>
                    <a:pt x="49142" y="29329"/>
                    <a:pt x="49169" y="28801"/>
                  </a:cubicBezTo>
                  <a:cubicBezTo>
                    <a:pt x="49192" y="28277"/>
                    <a:pt x="49440" y="28860"/>
                    <a:pt x="49823" y="28872"/>
                  </a:cubicBezTo>
                  <a:cubicBezTo>
                    <a:pt x="50206" y="28884"/>
                    <a:pt x="51520" y="28388"/>
                    <a:pt x="51706" y="28103"/>
                  </a:cubicBezTo>
                  <a:cubicBezTo>
                    <a:pt x="51889" y="27814"/>
                    <a:pt x="51895" y="27675"/>
                    <a:pt x="52222" y="27590"/>
                  </a:cubicBezTo>
                  <a:cubicBezTo>
                    <a:pt x="52549" y="27504"/>
                    <a:pt x="52861" y="27820"/>
                    <a:pt x="53433" y="27646"/>
                  </a:cubicBezTo>
                  <a:cubicBezTo>
                    <a:pt x="54005" y="27472"/>
                    <a:pt x="54789" y="29002"/>
                    <a:pt x="54789" y="29002"/>
                  </a:cubicBezTo>
                  <a:cubicBezTo>
                    <a:pt x="54789" y="29002"/>
                    <a:pt x="55331" y="28946"/>
                    <a:pt x="55461" y="28306"/>
                  </a:cubicBezTo>
                  <a:cubicBezTo>
                    <a:pt x="55588" y="27663"/>
                    <a:pt x="56672" y="24952"/>
                    <a:pt x="56672" y="24952"/>
                  </a:cubicBezTo>
                  <a:cubicBezTo>
                    <a:pt x="56672" y="24952"/>
                    <a:pt x="57341" y="24651"/>
                    <a:pt x="57627" y="24198"/>
                  </a:cubicBezTo>
                  <a:cubicBezTo>
                    <a:pt x="57910" y="23744"/>
                    <a:pt x="59027" y="24198"/>
                    <a:pt x="59195" y="24053"/>
                  </a:cubicBezTo>
                  <a:cubicBezTo>
                    <a:pt x="59366" y="23909"/>
                    <a:pt x="58968" y="23399"/>
                    <a:pt x="58868" y="23084"/>
                  </a:cubicBezTo>
                  <a:cubicBezTo>
                    <a:pt x="58768" y="22771"/>
                    <a:pt x="58653" y="21631"/>
                    <a:pt x="58511" y="21415"/>
                  </a:cubicBezTo>
                  <a:cubicBezTo>
                    <a:pt x="58367" y="21203"/>
                    <a:pt x="58723" y="20387"/>
                    <a:pt x="58853" y="20074"/>
                  </a:cubicBezTo>
                  <a:cubicBezTo>
                    <a:pt x="58983" y="19762"/>
                    <a:pt x="58355" y="18733"/>
                    <a:pt x="58225" y="18188"/>
                  </a:cubicBezTo>
                  <a:cubicBezTo>
                    <a:pt x="58099" y="17643"/>
                    <a:pt x="59269" y="16252"/>
                    <a:pt x="59410" y="15966"/>
                  </a:cubicBezTo>
                  <a:cubicBezTo>
                    <a:pt x="59549" y="15683"/>
                    <a:pt x="58941" y="14993"/>
                    <a:pt x="58712" y="14439"/>
                  </a:cubicBezTo>
                  <a:cubicBezTo>
                    <a:pt x="58485" y="13882"/>
                    <a:pt x="58712" y="11855"/>
                    <a:pt x="58712" y="11855"/>
                  </a:cubicBezTo>
                  <a:lnTo>
                    <a:pt x="57471" y="11029"/>
                  </a:lnTo>
                  <a:cubicBezTo>
                    <a:pt x="57471" y="11029"/>
                    <a:pt x="56884" y="10917"/>
                    <a:pt x="56030" y="10917"/>
                  </a:cubicBezTo>
                  <a:cubicBezTo>
                    <a:pt x="55175" y="10917"/>
                    <a:pt x="55172" y="12600"/>
                    <a:pt x="53946" y="12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4"/>
            <p:cNvSpPr/>
            <p:nvPr/>
          </p:nvSpPr>
          <p:spPr>
            <a:xfrm>
              <a:off x="1309900" y="1452650"/>
              <a:ext cx="1488725" cy="903725"/>
            </a:xfrm>
            <a:custGeom>
              <a:avLst/>
              <a:gdLst/>
              <a:ahLst/>
              <a:cxnLst/>
              <a:rect l="l" t="t" r="r" b="b"/>
              <a:pathLst>
                <a:path w="59549" h="36149" extrusionOk="0">
                  <a:moveTo>
                    <a:pt x="53946" y="12656"/>
                  </a:moveTo>
                  <a:cubicBezTo>
                    <a:pt x="52962" y="12703"/>
                    <a:pt x="51886" y="9789"/>
                    <a:pt x="51500" y="8639"/>
                  </a:cubicBezTo>
                  <a:cubicBezTo>
                    <a:pt x="51246" y="8795"/>
                    <a:pt x="51161" y="8893"/>
                    <a:pt x="50966" y="8627"/>
                  </a:cubicBezTo>
                  <a:cubicBezTo>
                    <a:pt x="50666" y="8212"/>
                    <a:pt x="50112" y="8642"/>
                    <a:pt x="49767" y="8200"/>
                  </a:cubicBezTo>
                  <a:cubicBezTo>
                    <a:pt x="49425" y="7758"/>
                    <a:pt x="49039" y="8442"/>
                    <a:pt x="48099" y="8356"/>
                  </a:cubicBezTo>
                  <a:cubicBezTo>
                    <a:pt x="47159" y="8271"/>
                    <a:pt x="47415" y="8400"/>
                    <a:pt x="47129" y="7973"/>
                  </a:cubicBezTo>
                  <a:cubicBezTo>
                    <a:pt x="46846" y="7546"/>
                    <a:pt x="46628" y="8000"/>
                    <a:pt x="46271" y="7631"/>
                  </a:cubicBezTo>
                  <a:cubicBezTo>
                    <a:pt x="45915" y="7263"/>
                    <a:pt x="46613" y="6800"/>
                    <a:pt x="46772" y="5763"/>
                  </a:cubicBezTo>
                  <a:cubicBezTo>
                    <a:pt x="46932" y="4722"/>
                    <a:pt x="46301" y="5987"/>
                    <a:pt x="46018" y="6060"/>
                  </a:cubicBezTo>
                  <a:cubicBezTo>
                    <a:pt x="45735" y="6134"/>
                    <a:pt x="45700" y="5960"/>
                    <a:pt x="45004" y="5987"/>
                  </a:cubicBezTo>
                  <a:cubicBezTo>
                    <a:pt x="44309" y="6013"/>
                    <a:pt x="44718" y="6502"/>
                    <a:pt x="44291" y="6771"/>
                  </a:cubicBezTo>
                  <a:cubicBezTo>
                    <a:pt x="43861" y="7042"/>
                    <a:pt x="43905" y="7558"/>
                    <a:pt x="43307" y="7227"/>
                  </a:cubicBezTo>
                  <a:cubicBezTo>
                    <a:pt x="42705" y="6900"/>
                    <a:pt x="41836" y="7758"/>
                    <a:pt x="41836" y="7758"/>
                  </a:cubicBezTo>
                  <a:cubicBezTo>
                    <a:pt x="41836" y="7758"/>
                    <a:pt x="41577" y="8171"/>
                    <a:pt x="41308" y="8654"/>
                  </a:cubicBezTo>
                  <a:cubicBezTo>
                    <a:pt x="41040" y="9137"/>
                    <a:pt x="40996" y="8713"/>
                    <a:pt x="40569" y="8471"/>
                  </a:cubicBezTo>
                  <a:cubicBezTo>
                    <a:pt x="40141" y="8227"/>
                    <a:pt x="40896" y="8613"/>
                    <a:pt x="40554" y="7899"/>
                  </a:cubicBezTo>
                  <a:cubicBezTo>
                    <a:pt x="40212" y="7183"/>
                    <a:pt x="39496" y="7843"/>
                    <a:pt x="39611" y="7387"/>
                  </a:cubicBezTo>
                  <a:cubicBezTo>
                    <a:pt x="39726" y="6930"/>
                    <a:pt x="39525" y="5789"/>
                    <a:pt x="38414" y="5421"/>
                  </a:cubicBezTo>
                  <a:cubicBezTo>
                    <a:pt x="37300" y="5052"/>
                    <a:pt x="38444" y="6246"/>
                    <a:pt x="38385" y="7045"/>
                  </a:cubicBezTo>
                  <a:cubicBezTo>
                    <a:pt x="38326" y="7843"/>
                    <a:pt x="37698" y="6703"/>
                    <a:pt x="36814" y="6473"/>
                  </a:cubicBezTo>
                  <a:cubicBezTo>
                    <a:pt x="35930" y="6243"/>
                    <a:pt x="36560" y="6844"/>
                    <a:pt x="36672" y="7387"/>
                  </a:cubicBezTo>
                  <a:cubicBezTo>
                    <a:pt x="36781" y="7929"/>
                    <a:pt x="36814" y="8070"/>
                    <a:pt x="36104" y="8439"/>
                  </a:cubicBezTo>
                  <a:cubicBezTo>
                    <a:pt x="35393" y="8807"/>
                    <a:pt x="34674" y="9323"/>
                    <a:pt x="33478" y="9438"/>
                  </a:cubicBezTo>
                  <a:cubicBezTo>
                    <a:pt x="32278" y="9553"/>
                    <a:pt x="32791" y="9069"/>
                    <a:pt x="32110" y="9040"/>
                  </a:cubicBezTo>
                  <a:cubicBezTo>
                    <a:pt x="31429" y="9011"/>
                    <a:pt x="31768" y="8527"/>
                    <a:pt x="31680" y="7555"/>
                  </a:cubicBezTo>
                  <a:cubicBezTo>
                    <a:pt x="31591" y="6585"/>
                    <a:pt x="30996" y="7045"/>
                    <a:pt x="30825" y="6243"/>
                  </a:cubicBezTo>
                  <a:cubicBezTo>
                    <a:pt x="30651" y="5444"/>
                    <a:pt x="30253" y="5132"/>
                    <a:pt x="29882" y="5017"/>
                  </a:cubicBezTo>
                  <a:cubicBezTo>
                    <a:pt x="29508" y="4905"/>
                    <a:pt x="29826" y="3850"/>
                    <a:pt x="29797" y="3420"/>
                  </a:cubicBezTo>
                  <a:cubicBezTo>
                    <a:pt x="29767" y="2986"/>
                    <a:pt x="28600" y="3095"/>
                    <a:pt x="28682" y="2538"/>
                  </a:cubicBezTo>
                  <a:cubicBezTo>
                    <a:pt x="28768" y="1981"/>
                    <a:pt x="28072" y="2624"/>
                    <a:pt x="27943" y="2509"/>
                  </a:cubicBezTo>
                  <a:cubicBezTo>
                    <a:pt x="27813" y="2394"/>
                    <a:pt x="27872" y="2197"/>
                    <a:pt x="27445" y="2096"/>
                  </a:cubicBezTo>
                  <a:cubicBezTo>
                    <a:pt x="27017" y="1996"/>
                    <a:pt x="27701" y="1253"/>
                    <a:pt x="27731" y="626"/>
                  </a:cubicBezTo>
                  <a:cubicBezTo>
                    <a:pt x="27760" y="1"/>
                    <a:pt x="27303" y="879"/>
                    <a:pt x="26973" y="711"/>
                  </a:cubicBezTo>
                  <a:cubicBezTo>
                    <a:pt x="26646" y="540"/>
                    <a:pt x="26487" y="1153"/>
                    <a:pt x="26443" y="1625"/>
                  </a:cubicBezTo>
                  <a:cubicBezTo>
                    <a:pt x="26398" y="2096"/>
                    <a:pt x="25947" y="1681"/>
                    <a:pt x="25847" y="1253"/>
                  </a:cubicBezTo>
                  <a:cubicBezTo>
                    <a:pt x="25747" y="826"/>
                    <a:pt x="25632" y="752"/>
                    <a:pt x="25361" y="1068"/>
                  </a:cubicBezTo>
                  <a:cubicBezTo>
                    <a:pt x="25087" y="1386"/>
                    <a:pt x="24689" y="1495"/>
                    <a:pt x="24164" y="1336"/>
                  </a:cubicBezTo>
                  <a:cubicBezTo>
                    <a:pt x="23637" y="1180"/>
                    <a:pt x="23522" y="1595"/>
                    <a:pt x="23280" y="2138"/>
                  </a:cubicBezTo>
                  <a:cubicBezTo>
                    <a:pt x="23036" y="2677"/>
                    <a:pt x="22449" y="2936"/>
                    <a:pt x="22311" y="2922"/>
                  </a:cubicBezTo>
                  <a:cubicBezTo>
                    <a:pt x="22169" y="2907"/>
                    <a:pt x="22266" y="2524"/>
                    <a:pt x="22281" y="1654"/>
                  </a:cubicBezTo>
                  <a:cubicBezTo>
                    <a:pt x="22296" y="785"/>
                    <a:pt x="21665" y="1696"/>
                    <a:pt x="21497" y="2096"/>
                  </a:cubicBezTo>
                  <a:cubicBezTo>
                    <a:pt x="21326" y="2497"/>
                    <a:pt x="21197" y="2677"/>
                    <a:pt x="20725" y="2538"/>
                  </a:cubicBezTo>
                  <a:cubicBezTo>
                    <a:pt x="20256" y="2397"/>
                    <a:pt x="20413" y="3051"/>
                    <a:pt x="20513" y="3364"/>
                  </a:cubicBezTo>
                  <a:cubicBezTo>
                    <a:pt x="20613" y="3676"/>
                    <a:pt x="20781" y="3988"/>
                    <a:pt x="20513" y="4431"/>
                  </a:cubicBezTo>
                  <a:cubicBezTo>
                    <a:pt x="20245" y="4873"/>
                    <a:pt x="19614" y="5103"/>
                    <a:pt x="19157" y="5017"/>
                  </a:cubicBezTo>
                  <a:cubicBezTo>
                    <a:pt x="18700" y="4932"/>
                    <a:pt x="19072" y="4575"/>
                    <a:pt x="18800" y="4277"/>
                  </a:cubicBezTo>
                  <a:cubicBezTo>
                    <a:pt x="18526" y="3980"/>
                    <a:pt x="17289" y="4348"/>
                    <a:pt x="17132" y="4133"/>
                  </a:cubicBezTo>
                  <a:cubicBezTo>
                    <a:pt x="16973" y="3921"/>
                    <a:pt x="16861" y="3691"/>
                    <a:pt x="16233" y="3706"/>
                  </a:cubicBezTo>
                  <a:cubicBezTo>
                    <a:pt x="15603" y="3720"/>
                    <a:pt x="15977" y="4233"/>
                    <a:pt x="15903" y="4519"/>
                  </a:cubicBezTo>
                  <a:cubicBezTo>
                    <a:pt x="15830" y="4808"/>
                    <a:pt x="15620" y="4961"/>
                    <a:pt x="15019" y="5262"/>
                  </a:cubicBezTo>
                  <a:cubicBezTo>
                    <a:pt x="14421" y="5559"/>
                    <a:pt x="14394" y="5359"/>
                    <a:pt x="14436" y="4734"/>
                  </a:cubicBezTo>
                  <a:cubicBezTo>
                    <a:pt x="14474" y="4106"/>
                    <a:pt x="13979" y="4407"/>
                    <a:pt x="13551" y="3980"/>
                  </a:cubicBezTo>
                  <a:cubicBezTo>
                    <a:pt x="13124" y="3552"/>
                    <a:pt x="13967" y="3561"/>
                    <a:pt x="14380" y="2662"/>
                  </a:cubicBezTo>
                  <a:cubicBezTo>
                    <a:pt x="14792" y="1763"/>
                    <a:pt x="13778" y="2335"/>
                    <a:pt x="13437" y="2565"/>
                  </a:cubicBezTo>
                  <a:cubicBezTo>
                    <a:pt x="13095" y="2792"/>
                    <a:pt x="13322" y="3095"/>
                    <a:pt x="12750" y="3234"/>
                  </a:cubicBezTo>
                  <a:cubicBezTo>
                    <a:pt x="12181" y="3375"/>
                    <a:pt x="12626" y="3538"/>
                    <a:pt x="12641" y="3935"/>
                  </a:cubicBezTo>
                  <a:cubicBezTo>
                    <a:pt x="12656" y="4333"/>
                    <a:pt x="11653" y="4148"/>
                    <a:pt x="10943" y="4092"/>
                  </a:cubicBezTo>
                  <a:cubicBezTo>
                    <a:pt x="10230" y="4039"/>
                    <a:pt x="10531" y="4719"/>
                    <a:pt x="10212" y="5032"/>
                  </a:cubicBezTo>
                  <a:cubicBezTo>
                    <a:pt x="9894" y="5344"/>
                    <a:pt x="9145" y="5132"/>
                    <a:pt x="9075" y="4849"/>
                  </a:cubicBezTo>
                  <a:cubicBezTo>
                    <a:pt x="9004" y="4563"/>
                    <a:pt x="8916" y="4575"/>
                    <a:pt x="8748" y="4378"/>
                  </a:cubicBezTo>
                  <a:cubicBezTo>
                    <a:pt x="8577" y="4177"/>
                    <a:pt x="8529" y="3635"/>
                    <a:pt x="8073" y="3393"/>
                  </a:cubicBezTo>
                  <a:cubicBezTo>
                    <a:pt x="7616" y="3149"/>
                    <a:pt x="7748" y="4363"/>
                    <a:pt x="7575" y="4445"/>
                  </a:cubicBezTo>
                  <a:cubicBezTo>
                    <a:pt x="7401" y="4531"/>
                    <a:pt x="7247" y="4475"/>
                    <a:pt x="6988" y="4634"/>
                  </a:cubicBezTo>
                  <a:cubicBezTo>
                    <a:pt x="6732" y="4793"/>
                    <a:pt x="6676" y="4917"/>
                    <a:pt x="5609" y="4719"/>
                  </a:cubicBezTo>
                  <a:cubicBezTo>
                    <a:pt x="4539" y="4519"/>
                    <a:pt x="5190" y="5047"/>
                    <a:pt x="5122" y="5474"/>
                  </a:cubicBezTo>
                  <a:cubicBezTo>
                    <a:pt x="5052" y="5901"/>
                    <a:pt x="4253" y="5916"/>
                    <a:pt x="4153" y="6060"/>
                  </a:cubicBezTo>
                  <a:cubicBezTo>
                    <a:pt x="4053" y="6205"/>
                    <a:pt x="3893" y="6161"/>
                    <a:pt x="3711" y="6228"/>
                  </a:cubicBezTo>
                  <a:cubicBezTo>
                    <a:pt x="3525" y="6299"/>
                    <a:pt x="3310" y="6502"/>
                    <a:pt x="2552" y="6373"/>
                  </a:cubicBezTo>
                  <a:cubicBezTo>
                    <a:pt x="1798" y="6243"/>
                    <a:pt x="1173" y="6900"/>
                    <a:pt x="784" y="7216"/>
                  </a:cubicBezTo>
                  <a:cubicBezTo>
                    <a:pt x="398" y="7534"/>
                    <a:pt x="784" y="8085"/>
                    <a:pt x="1173" y="8657"/>
                  </a:cubicBezTo>
                  <a:cubicBezTo>
                    <a:pt x="1559" y="9229"/>
                    <a:pt x="929" y="9809"/>
                    <a:pt x="999" y="10010"/>
                  </a:cubicBezTo>
                  <a:cubicBezTo>
                    <a:pt x="1070" y="10207"/>
                    <a:pt x="970" y="10640"/>
                    <a:pt x="799" y="11180"/>
                  </a:cubicBezTo>
                  <a:cubicBezTo>
                    <a:pt x="631" y="11722"/>
                    <a:pt x="1654" y="11766"/>
                    <a:pt x="2110" y="11336"/>
                  </a:cubicBezTo>
                  <a:cubicBezTo>
                    <a:pt x="2567" y="10906"/>
                    <a:pt x="2883" y="11082"/>
                    <a:pt x="3354" y="11395"/>
                  </a:cubicBezTo>
                  <a:cubicBezTo>
                    <a:pt x="3826" y="11707"/>
                    <a:pt x="3522" y="11563"/>
                    <a:pt x="4380" y="11554"/>
                  </a:cubicBezTo>
                  <a:cubicBezTo>
                    <a:pt x="5240" y="11542"/>
                    <a:pt x="5408" y="11592"/>
                    <a:pt x="6319" y="10953"/>
                  </a:cubicBezTo>
                  <a:cubicBezTo>
                    <a:pt x="7230" y="10310"/>
                    <a:pt x="6906" y="10481"/>
                    <a:pt x="7504" y="10425"/>
                  </a:cubicBezTo>
                  <a:cubicBezTo>
                    <a:pt x="8105" y="10369"/>
                    <a:pt x="7003" y="11221"/>
                    <a:pt x="6575" y="11309"/>
                  </a:cubicBezTo>
                  <a:cubicBezTo>
                    <a:pt x="6148" y="11398"/>
                    <a:pt x="6021" y="11722"/>
                    <a:pt x="5906" y="11996"/>
                  </a:cubicBezTo>
                  <a:cubicBezTo>
                    <a:pt x="5791" y="12267"/>
                    <a:pt x="6393" y="12120"/>
                    <a:pt x="7262" y="12164"/>
                  </a:cubicBezTo>
                  <a:cubicBezTo>
                    <a:pt x="8132" y="12208"/>
                    <a:pt x="7303" y="12792"/>
                    <a:pt x="7303" y="13034"/>
                  </a:cubicBezTo>
                  <a:cubicBezTo>
                    <a:pt x="7303" y="13278"/>
                    <a:pt x="7931" y="13234"/>
                    <a:pt x="9016" y="13346"/>
                  </a:cubicBezTo>
                  <a:cubicBezTo>
                    <a:pt x="10097" y="13461"/>
                    <a:pt x="9387" y="13832"/>
                    <a:pt x="9770" y="14133"/>
                  </a:cubicBezTo>
                  <a:cubicBezTo>
                    <a:pt x="10153" y="14430"/>
                    <a:pt x="9814" y="14534"/>
                    <a:pt x="9529" y="14672"/>
                  </a:cubicBezTo>
                  <a:cubicBezTo>
                    <a:pt x="9240" y="14814"/>
                    <a:pt x="8503" y="14230"/>
                    <a:pt x="8388" y="13691"/>
                  </a:cubicBezTo>
                  <a:cubicBezTo>
                    <a:pt x="8276" y="13148"/>
                    <a:pt x="7575" y="13520"/>
                    <a:pt x="7303" y="13520"/>
                  </a:cubicBezTo>
                  <a:cubicBezTo>
                    <a:pt x="7029" y="13520"/>
                    <a:pt x="6531" y="13222"/>
                    <a:pt x="6378" y="12736"/>
                  </a:cubicBezTo>
                  <a:cubicBezTo>
                    <a:pt x="6222" y="12250"/>
                    <a:pt x="5921" y="12765"/>
                    <a:pt x="5677" y="12765"/>
                  </a:cubicBezTo>
                  <a:cubicBezTo>
                    <a:pt x="5435" y="12765"/>
                    <a:pt x="5305" y="12621"/>
                    <a:pt x="4651" y="12264"/>
                  </a:cubicBezTo>
                  <a:cubicBezTo>
                    <a:pt x="3994" y="11908"/>
                    <a:pt x="4380" y="12919"/>
                    <a:pt x="4079" y="12948"/>
                  </a:cubicBezTo>
                  <a:cubicBezTo>
                    <a:pt x="3776" y="12978"/>
                    <a:pt x="3422" y="14077"/>
                    <a:pt x="3310" y="14575"/>
                  </a:cubicBezTo>
                  <a:cubicBezTo>
                    <a:pt x="3195" y="15070"/>
                    <a:pt x="4067" y="15303"/>
                    <a:pt x="4282" y="15332"/>
                  </a:cubicBezTo>
                  <a:cubicBezTo>
                    <a:pt x="4495" y="15362"/>
                    <a:pt x="4580" y="15259"/>
                    <a:pt x="4937" y="14663"/>
                  </a:cubicBezTo>
                  <a:cubicBezTo>
                    <a:pt x="5293" y="14065"/>
                    <a:pt x="5435" y="14519"/>
                    <a:pt x="5777" y="14548"/>
                  </a:cubicBezTo>
                  <a:cubicBezTo>
                    <a:pt x="6119" y="14578"/>
                    <a:pt x="6776" y="15459"/>
                    <a:pt x="7292" y="15571"/>
                  </a:cubicBezTo>
                  <a:cubicBezTo>
                    <a:pt x="7807" y="15686"/>
                    <a:pt x="7474" y="16202"/>
                    <a:pt x="7734" y="16600"/>
                  </a:cubicBezTo>
                  <a:cubicBezTo>
                    <a:pt x="7990" y="16998"/>
                    <a:pt x="7392" y="17286"/>
                    <a:pt x="7277" y="17584"/>
                  </a:cubicBezTo>
                  <a:cubicBezTo>
                    <a:pt x="7162" y="17882"/>
                    <a:pt x="6705" y="17628"/>
                    <a:pt x="6133" y="17301"/>
                  </a:cubicBezTo>
                  <a:cubicBezTo>
                    <a:pt x="5565" y="16971"/>
                    <a:pt x="5220" y="17557"/>
                    <a:pt x="4636" y="17896"/>
                  </a:cubicBezTo>
                  <a:cubicBezTo>
                    <a:pt x="4050" y="18235"/>
                    <a:pt x="3566" y="18200"/>
                    <a:pt x="2399" y="17699"/>
                  </a:cubicBezTo>
                  <a:cubicBezTo>
                    <a:pt x="1232" y="17198"/>
                    <a:pt x="1173" y="18368"/>
                    <a:pt x="587" y="19040"/>
                  </a:cubicBezTo>
                  <a:cubicBezTo>
                    <a:pt x="0" y="19709"/>
                    <a:pt x="814" y="19426"/>
                    <a:pt x="1114" y="19679"/>
                  </a:cubicBezTo>
                  <a:cubicBezTo>
                    <a:pt x="1412" y="19933"/>
                    <a:pt x="1571" y="19665"/>
                    <a:pt x="2255" y="19453"/>
                  </a:cubicBezTo>
                  <a:cubicBezTo>
                    <a:pt x="2942" y="19237"/>
                    <a:pt x="3354" y="19694"/>
                    <a:pt x="3979" y="19482"/>
                  </a:cubicBezTo>
                  <a:cubicBezTo>
                    <a:pt x="4607" y="19267"/>
                    <a:pt x="4952" y="20440"/>
                    <a:pt x="5052" y="20637"/>
                  </a:cubicBezTo>
                  <a:cubicBezTo>
                    <a:pt x="5152" y="20838"/>
                    <a:pt x="5167" y="21209"/>
                    <a:pt x="5264" y="21421"/>
                  </a:cubicBezTo>
                  <a:cubicBezTo>
                    <a:pt x="5364" y="21636"/>
                    <a:pt x="5464" y="21819"/>
                    <a:pt x="5264" y="22406"/>
                  </a:cubicBezTo>
                  <a:cubicBezTo>
                    <a:pt x="5066" y="22992"/>
                    <a:pt x="5877" y="23349"/>
                    <a:pt x="5821" y="23761"/>
                  </a:cubicBezTo>
                  <a:cubicBezTo>
                    <a:pt x="5765" y="24174"/>
                    <a:pt x="5435" y="24448"/>
                    <a:pt x="5647" y="25002"/>
                  </a:cubicBezTo>
                  <a:cubicBezTo>
                    <a:pt x="5862" y="25559"/>
                    <a:pt x="9001" y="25317"/>
                    <a:pt x="9299" y="25117"/>
                  </a:cubicBezTo>
                  <a:cubicBezTo>
                    <a:pt x="9596" y="24920"/>
                    <a:pt x="9387" y="24189"/>
                    <a:pt x="9587" y="23817"/>
                  </a:cubicBezTo>
                  <a:cubicBezTo>
                    <a:pt x="9785" y="23446"/>
                    <a:pt x="9915" y="23803"/>
                    <a:pt x="9800" y="23305"/>
                  </a:cubicBezTo>
                  <a:cubicBezTo>
                    <a:pt x="9685" y="22806"/>
                    <a:pt x="9755" y="22435"/>
                    <a:pt x="10097" y="21790"/>
                  </a:cubicBezTo>
                  <a:cubicBezTo>
                    <a:pt x="10442" y="21147"/>
                    <a:pt x="10242" y="22034"/>
                    <a:pt x="10242" y="22276"/>
                  </a:cubicBezTo>
                  <a:cubicBezTo>
                    <a:pt x="10242" y="22521"/>
                    <a:pt x="10472" y="22933"/>
                    <a:pt x="10814" y="23646"/>
                  </a:cubicBezTo>
                  <a:cubicBezTo>
                    <a:pt x="11155" y="24363"/>
                    <a:pt x="11939" y="24159"/>
                    <a:pt x="12322" y="24089"/>
                  </a:cubicBezTo>
                  <a:cubicBezTo>
                    <a:pt x="12706" y="24021"/>
                    <a:pt x="12511" y="23449"/>
                    <a:pt x="12824" y="23405"/>
                  </a:cubicBezTo>
                  <a:cubicBezTo>
                    <a:pt x="13139" y="23361"/>
                    <a:pt x="13295" y="24419"/>
                    <a:pt x="13537" y="25073"/>
                  </a:cubicBezTo>
                  <a:cubicBezTo>
                    <a:pt x="13775" y="25730"/>
                    <a:pt x="15063" y="25485"/>
                    <a:pt x="15865" y="25574"/>
                  </a:cubicBezTo>
                  <a:cubicBezTo>
                    <a:pt x="16664" y="25662"/>
                    <a:pt x="17003" y="26231"/>
                    <a:pt x="18090" y="26712"/>
                  </a:cubicBezTo>
                  <a:cubicBezTo>
                    <a:pt x="19175" y="27195"/>
                    <a:pt x="19142" y="27086"/>
                    <a:pt x="19316" y="28023"/>
                  </a:cubicBezTo>
                  <a:cubicBezTo>
                    <a:pt x="19490" y="28963"/>
                    <a:pt x="20483" y="28769"/>
                    <a:pt x="21085" y="28480"/>
                  </a:cubicBezTo>
                  <a:cubicBezTo>
                    <a:pt x="21686" y="28194"/>
                    <a:pt x="21995" y="28654"/>
                    <a:pt x="22325" y="28798"/>
                  </a:cubicBezTo>
                  <a:cubicBezTo>
                    <a:pt x="22658" y="28943"/>
                    <a:pt x="22938" y="29393"/>
                    <a:pt x="23708" y="29479"/>
                  </a:cubicBezTo>
                  <a:cubicBezTo>
                    <a:pt x="24477" y="29564"/>
                    <a:pt x="23920" y="29282"/>
                    <a:pt x="24079" y="29010"/>
                  </a:cubicBezTo>
                  <a:cubicBezTo>
                    <a:pt x="24238" y="28742"/>
                    <a:pt x="24064" y="28825"/>
                    <a:pt x="23793" y="28427"/>
                  </a:cubicBezTo>
                  <a:cubicBezTo>
                    <a:pt x="23519" y="28029"/>
                    <a:pt x="24235" y="27669"/>
                    <a:pt x="24774" y="27596"/>
                  </a:cubicBezTo>
                  <a:cubicBezTo>
                    <a:pt x="25317" y="27522"/>
                    <a:pt x="24692" y="28524"/>
                    <a:pt x="24848" y="28724"/>
                  </a:cubicBezTo>
                  <a:cubicBezTo>
                    <a:pt x="25007" y="28922"/>
                    <a:pt x="25163" y="28509"/>
                    <a:pt x="25703" y="28412"/>
                  </a:cubicBezTo>
                  <a:cubicBezTo>
                    <a:pt x="26245" y="28312"/>
                    <a:pt x="25420" y="29022"/>
                    <a:pt x="25390" y="29255"/>
                  </a:cubicBezTo>
                  <a:cubicBezTo>
                    <a:pt x="25361" y="29488"/>
                    <a:pt x="25078" y="29668"/>
                    <a:pt x="24506" y="29682"/>
                  </a:cubicBezTo>
                  <a:cubicBezTo>
                    <a:pt x="23935" y="29697"/>
                    <a:pt x="23867" y="30637"/>
                    <a:pt x="23808" y="30908"/>
                  </a:cubicBezTo>
                  <a:cubicBezTo>
                    <a:pt x="23749" y="31182"/>
                    <a:pt x="24105" y="31262"/>
                    <a:pt x="24309" y="31678"/>
                  </a:cubicBezTo>
                  <a:cubicBezTo>
                    <a:pt x="24509" y="32096"/>
                    <a:pt x="24436" y="32960"/>
                    <a:pt x="24521" y="33275"/>
                  </a:cubicBezTo>
                  <a:cubicBezTo>
                    <a:pt x="24606" y="33587"/>
                    <a:pt x="24606" y="33844"/>
                    <a:pt x="24721" y="34330"/>
                  </a:cubicBezTo>
                  <a:cubicBezTo>
                    <a:pt x="24833" y="34816"/>
                    <a:pt x="25231" y="34460"/>
                    <a:pt x="25491" y="34560"/>
                  </a:cubicBezTo>
                  <a:cubicBezTo>
                    <a:pt x="25747" y="34660"/>
                    <a:pt x="26233" y="34843"/>
                    <a:pt x="26289" y="34660"/>
                  </a:cubicBezTo>
                  <a:cubicBezTo>
                    <a:pt x="26345" y="34474"/>
                    <a:pt x="25550" y="33334"/>
                    <a:pt x="25107" y="33004"/>
                  </a:cubicBezTo>
                  <a:cubicBezTo>
                    <a:pt x="24665" y="32677"/>
                    <a:pt x="25178" y="31778"/>
                    <a:pt x="25305" y="31465"/>
                  </a:cubicBezTo>
                  <a:cubicBezTo>
                    <a:pt x="25435" y="31153"/>
                    <a:pt x="25703" y="31778"/>
                    <a:pt x="25703" y="31919"/>
                  </a:cubicBezTo>
                  <a:cubicBezTo>
                    <a:pt x="25703" y="32058"/>
                    <a:pt x="26204" y="32134"/>
                    <a:pt x="26334" y="32037"/>
                  </a:cubicBezTo>
                  <a:cubicBezTo>
                    <a:pt x="26463" y="31937"/>
                    <a:pt x="26475" y="31604"/>
                    <a:pt x="26687" y="31580"/>
                  </a:cubicBezTo>
                  <a:cubicBezTo>
                    <a:pt x="26902" y="31554"/>
                    <a:pt x="27014" y="31978"/>
                    <a:pt x="27059" y="32276"/>
                  </a:cubicBezTo>
                  <a:cubicBezTo>
                    <a:pt x="27103" y="32574"/>
                    <a:pt x="28002" y="32464"/>
                    <a:pt x="27987" y="32249"/>
                  </a:cubicBezTo>
                  <a:cubicBezTo>
                    <a:pt x="27972" y="32037"/>
                    <a:pt x="27645" y="31306"/>
                    <a:pt x="27660" y="30720"/>
                  </a:cubicBezTo>
                  <a:cubicBezTo>
                    <a:pt x="27675" y="30136"/>
                    <a:pt x="27987" y="30820"/>
                    <a:pt x="28102" y="31109"/>
                  </a:cubicBezTo>
                  <a:cubicBezTo>
                    <a:pt x="28217" y="31395"/>
                    <a:pt x="28302" y="31704"/>
                    <a:pt x="28570" y="31893"/>
                  </a:cubicBezTo>
                  <a:cubicBezTo>
                    <a:pt x="28839" y="32081"/>
                    <a:pt x="29269" y="32022"/>
                    <a:pt x="29354" y="31595"/>
                  </a:cubicBezTo>
                  <a:cubicBezTo>
                    <a:pt x="29440" y="31168"/>
                    <a:pt x="29741" y="31321"/>
                    <a:pt x="30000" y="31392"/>
                  </a:cubicBezTo>
                  <a:cubicBezTo>
                    <a:pt x="30256" y="31462"/>
                    <a:pt x="30825" y="31704"/>
                    <a:pt x="30955" y="31521"/>
                  </a:cubicBezTo>
                  <a:cubicBezTo>
                    <a:pt x="31081" y="31336"/>
                    <a:pt x="31768" y="31451"/>
                    <a:pt x="31768" y="31604"/>
                  </a:cubicBezTo>
                  <a:cubicBezTo>
                    <a:pt x="31768" y="31760"/>
                    <a:pt x="31226" y="32190"/>
                    <a:pt x="30940" y="32603"/>
                  </a:cubicBezTo>
                  <a:cubicBezTo>
                    <a:pt x="30651" y="33016"/>
                    <a:pt x="29629" y="33119"/>
                    <a:pt x="29354" y="32930"/>
                  </a:cubicBezTo>
                  <a:cubicBezTo>
                    <a:pt x="29083" y="32744"/>
                    <a:pt x="28400" y="33204"/>
                    <a:pt x="28414" y="33387"/>
                  </a:cubicBezTo>
                  <a:cubicBezTo>
                    <a:pt x="28429" y="33573"/>
                    <a:pt x="29269" y="34248"/>
                    <a:pt x="29528" y="34386"/>
                  </a:cubicBezTo>
                  <a:cubicBezTo>
                    <a:pt x="29785" y="34528"/>
                    <a:pt x="30740" y="34189"/>
                    <a:pt x="31081" y="33829"/>
                  </a:cubicBezTo>
                  <a:cubicBezTo>
                    <a:pt x="31426" y="33472"/>
                    <a:pt x="32296" y="33859"/>
                    <a:pt x="33124" y="33602"/>
                  </a:cubicBezTo>
                  <a:cubicBezTo>
                    <a:pt x="33952" y="33343"/>
                    <a:pt x="35488" y="34445"/>
                    <a:pt x="35234" y="34675"/>
                  </a:cubicBezTo>
                  <a:cubicBezTo>
                    <a:pt x="34981" y="34902"/>
                    <a:pt x="34506" y="34987"/>
                    <a:pt x="34477" y="35373"/>
                  </a:cubicBezTo>
                  <a:cubicBezTo>
                    <a:pt x="34447" y="35759"/>
                    <a:pt x="35075" y="35530"/>
                    <a:pt x="35219" y="35686"/>
                  </a:cubicBezTo>
                  <a:cubicBezTo>
                    <a:pt x="35364" y="35845"/>
                    <a:pt x="35090" y="35857"/>
                    <a:pt x="35090" y="36039"/>
                  </a:cubicBezTo>
                  <a:cubicBezTo>
                    <a:pt x="35090" y="36063"/>
                    <a:pt x="35087" y="36087"/>
                    <a:pt x="35081" y="36107"/>
                  </a:cubicBezTo>
                  <a:lnTo>
                    <a:pt x="35320" y="36119"/>
                  </a:lnTo>
                  <a:cubicBezTo>
                    <a:pt x="35818" y="36149"/>
                    <a:pt x="35673" y="35978"/>
                    <a:pt x="36089" y="35736"/>
                  </a:cubicBezTo>
                  <a:cubicBezTo>
                    <a:pt x="36504" y="35491"/>
                    <a:pt x="37341" y="36007"/>
                    <a:pt x="37842" y="35848"/>
                  </a:cubicBezTo>
                  <a:cubicBezTo>
                    <a:pt x="38343" y="35692"/>
                    <a:pt x="38125" y="35235"/>
                    <a:pt x="38140" y="35034"/>
                  </a:cubicBezTo>
                  <a:cubicBezTo>
                    <a:pt x="38155" y="34837"/>
                    <a:pt x="38299" y="34351"/>
                    <a:pt x="38656" y="34236"/>
                  </a:cubicBezTo>
                  <a:cubicBezTo>
                    <a:pt x="39015" y="34121"/>
                    <a:pt x="38897" y="34592"/>
                    <a:pt x="39068" y="34510"/>
                  </a:cubicBezTo>
                  <a:cubicBezTo>
                    <a:pt x="39242" y="34424"/>
                    <a:pt x="39953" y="34424"/>
                    <a:pt x="40068" y="34569"/>
                  </a:cubicBezTo>
                  <a:cubicBezTo>
                    <a:pt x="40182" y="34710"/>
                    <a:pt x="40669" y="34793"/>
                    <a:pt x="40866" y="34451"/>
                  </a:cubicBezTo>
                  <a:cubicBezTo>
                    <a:pt x="41067" y="34106"/>
                    <a:pt x="40952" y="34009"/>
                    <a:pt x="41126" y="33853"/>
                  </a:cubicBezTo>
                  <a:cubicBezTo>
                    <a:pt x="41299" y="33699"/>
                    <a:pt x="41668" y="32627"/>
                    <a:pt x="41668" y="32070"/>
                  </a:cubicBezTo>
                  <a:cubicBezTo>
                    <a:pt x="41668" y="31513"/>
                    <a:pt x="41609" y="31669"/>
                    <a:pt x="41691" y="31454"/>
                  </a:cubicBezTo>
                  <a:cubicBezTo>
                    <a:pt x="41777" y="31241"/>
                    <a:pt x="42794" y="30758"/>
                    <a:pt x="43533" y="30387"/>
                  </a:cubicBezTo>
                  <a:cubicBezTo>
                    <a:pt x="44276" y="30015"/>
                    <a:pt x="44090" y="30743"/>
                    <a:pt x="44291" y="30844"/>
                  </a:cubicBezTo>
                  <a:cubicBezTo>
                    <a:pt x="44488" y="30944"/>
                    <a:pt x="45031" y="30770"/>
                    <a:pt x="45373" y="30287"/>
                  </a:cubicBezTo>
                  <a:cubicBezTo>
                    <a:pt x="45714" y="29803"/>
                    <a:pt x="46044" y="30142"/>
                    <a:pt x="46643" y="30228"/>
                  </a:cubicBezTo>
                  <a:cubicBezTo>
                    <a:pt x="47244" y="30313"/>
                    <a:pt x="48838" y="30001"/>
                    <a:pt x="48838" y="30001"/>
                  </a:cubicBezTo>
                  <a:cubicBezTo>
                    <a:pt x="48838" y="30001"/>
                    <a:pt x="49142" y="29329"/>
                    <a:pt x="49169" y="28801"/>
                  </a:cubicBezTo>
                  <a:cubicBezTo>
                    <a:pt x="49192" y="28277"/>
                    <a:pt x="49440" y="28860"/>
                    <a:pt x="49823" y="28872"/>
                  </a:cubicBezTo>
                  <a:cubicBezTo>
                    <a:pt x="50206" y="28884"/>
                    <a:pt x="51520" y="28388"/>
                    <a:pt x="51706" y="28103"/>
                  </a:cubicBezTo>
                  <a:cubicBezTo>
                    <a:pt x="51889" y="27814"/>
                    <a:pt x="51895" y="27675"/>
                    <a:pt x="52222" y="27590"/>
                  </a:cubicBezTo>
                  <a:cubicBezTo>
                    <a:pt x="52549" y="27504"/>
                    <a:pt x="52861" y="27820"/>
                    <a:pt x="53433" y="27646"/>
                  </a:cubicBezTo>
                  <a:cubicBezTo>
                    <a:pt x="54005" y="27472"/>
                    <a:pt x="54789" y="29002"/>
                    <a:pt x="54789" y="29002"/>
                  </a:cubicBezTo>
                  <a:cubicBezTo>
                    <a:pt x="54789" y="29002"/>
                    <a:pt x="55331" y="28946"/>
                    <a:pt x="55461" y="28306"/>
                  </a:cubicBezTo>
                  <a:cubicBezTo>
                    <a:pt x="55588" y="27663"/>
                    <a:pt x="56672" y="24952"/>
                    <a:pt x="56672" y="24952"/>
                  </a:cubicBezTo>
                  <a:cubicBezTo>
                    <a:pt x="56672" y="24952"/>
                    <a:pt x="57341" y="24651"/>
                    <a:pt x="57627" y="24198"/>
                  </a:cubicBezTo>
                  <a:cubicBezTo>
                    <a:pt x="57910" y="23744"/>
                    <a:pt x="59027" y="24198"/>
                    <a:pt x="59195" y="24053"/>
                  </a:cubicBezTo>
                  <a:cubicBezTo>
                    <a:pt x="59366" y="23909"/>
                    <a:pt x="58968" y="23399"/>
                    <a:pt x="58868" y="23084"/>
                  </a:cubicBezTo>
                  <a:cubicBezTo>
                    <a:pt x="58768" y="22771"/>
                    <a:pt x="58653" y="21631"/>
                    <a:pt x="58511" y="21415"/>
                  </a:cubicBezTo>
                  <a:cubicBezTo>
                    <a:pt x="58367" y="21203"/>
                    <a:pt x="58723" y="20387"/>
                    <a:pt x="58853" y="20074"/>
                  </a:cubicBezTo>
                  <a:cubicBezTo>
                    <a:pt x="58983" y="19762"/>
                    <a:pt x="58355" y="18733"/>
                    <a:pt x="58225" y="18188"/>
                  </a:cubicBezTo>
                  <a:cubicBezTo>
                    <a:pt x="58099" y="17643"/>
                    <a:pt x="59269" y="16252"/>
                    <a:pt x="59410" y="15966"/>
                  </a:cubicBezTo>
                  <a:cubicBezTo>
                    <a:pt x="59549" y="15683"/>
                    <a:pt x="58941" y="14993"/>
                    <a:pt x="58712" y="14439"/>
                  </a:cubicBezTo>
                  <a:cubicBezTo>
                    <a:pt x="58485" y="13882"/>
                    <a:pt x="58712" y="11855"/>
                    <a:pt x="58712" y="11855"/>
                  </a:cubicBezTo>
                  <a:lnTo>
                    <a:pt x="57471" y="11029"/>
                  </a:lnTo>
                  <a:cubicBezTo>
                    <a:pt x="57471" y="11029"/>
                    <a:pt x="56884" y="10917"/>
                    <a:pt x="56030" y="10917"/>
                  </a:cubicBezTo>
                  <a:cubicBezTo>
                    <a:pt x="55175" y="10917"/>
                    <a:pt x="55172" y="12600"/>
                    <a:pt x="53946" y="12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4"/>
            <p:cNvSpPr/>
            <p:nvPr/>
          </p:nvSpPr>
          <p:spPr>
            <a:xfrm>
              <a:off x="2451875" y="832725"/>
              <a:ext cx="1478700" cy="1144575"/>
            </a:xfrm>
            <a:custGeom>
              <a:avLst/>
              <a:gdLst/>
              <a:ahLst/>
              <a:cxnLst/>
              <a:rect l="l" t="t" r="r" b="b"/>
              <a:pathLst>
                <a:path w="59148" h="45783" extrusionOk="0">
                  <a:moveTo>
                    <a:pt x="11792" y="35826"/>
                  </a:moveTo>
                  <a:lnTo>
                    <a:pt x="13033" y="36652"/>
                  </a:lnTo>
                  <a:cubicBezTo>
                    <a:pt x="13030" y="36663"/>
                    <a:pt x="13030" y="36678"/>
                    <a:pt x="13030" y="36690"/>
                  </a:cubicBezTo>
                  <a:cubicBezTo>
                    <a:pt x="13318" y="36619"/>
                    <a:pt x="13672" y="36590"/>
                    <a:pt x="13873" y="36752"/>
                  </a:cubicBezTo>
                  <a:cubicBezTo>
                    <a:pt x="14256" y="37070"/>
                    <a:pt x="14430" y="37353"/>
                    <a:pt x="14727" y="37026"/>
                  </a:cubicBezTo>
                  <a:cubicBezTo>
                    <a:pt x="15028" y="36696"/>
                    <a:pt x="15228" y="36098"/>
                    <a:pt x="15514" y="36383"/>
                  </a:cubicBezTo>
                  <a:cubicBezTo>
                    <a:pt x="15797" y="36672"/>
                    <a:pt x="15358" y="37209"/>
                    <a:pt x="16053" y="37085"/>
                  </a:cubicBezTo>
                  <a:cubicBezTo>
                    <a:pt x="16752" y="36958"/>
                    <a:pt x="16914" y="36896"/>
                    <a:pt x="16952" y="37123"/>
                  </a:cubicBezTo>
                  <a:cubicBezTo>
                    <a:pt x="16994" y="37353"/>
                    <a:pt x="17509" y="37383"/>
                    <a:pt x="17610" y="37751"/>
                  </a:cubicBezTo>
                  <a:cubicBezTo>
                    <a:pt x="17710" y="38119"/>
                    <a:pt x="17654" y="38824"/>
                    <a:pt x="18052" y="38523"/>
                  </a:cubicBezTo>
                  <a:cubicBezTo>
                    <a:pt x="18450" y="38225"/>
                    <a:pt x="18323" y="37609"/>
                    <a:pt x="18697" y="37651"/>
                  </a:cubicBezTo>
                  <a:cubicBezTo>
                    <a:pt x="19068" y="37692"/>
                    <a:pt x="19664" y="37383"/>
                    <a:pt x="19894" y="37881"/>
                  </a:cubicBezTo>
                  <a:cubicBezTo>
                    <a:pt x="20121" y="38376"/>
                    <a:pt x="20519" y="38267"/>
                    <a:pt x="20692" y="38037"/>
                  </a:cubicBezTo>
                  <a:cubicBezTo>
                    <a:pt x="20866" y="37810"/>
                    <a:pt x="21261" y="37238"/>
                    <a:pt x="21677" y="37468"/>
                  </a:cubicBezTo>
                  <a:cubicBezTo>
                    <a:pt x="22092" y="37695"/>
                    <a:pt x="22788" y="37297"/>
                    <a:pt x="22974" y="37108"/>
                  </a:cubicBezTo>
                  <a:cubicBezTo>
                    <a:pt x="23156" y="36920"/>
                    <a:pt x="23147" y="36911"/>
                    <a:pt x="23360" y="37055"/>
                  </a:cubicBezTo>
                  <a:cubicBezTo>
                    <a:pt x="23575" y="37197"/>
                    <a:pt x="24070" y="37138"/>
                    <a:pt x="24527" y="37383"/>
                  </a:cubicBezTo>
                  <a:cubicBezTo>
                    <a:pt x="24984" y="37624"/>
                    <a:pt x="24244" y="37085"/>
                    <a:pt x="25228" y="36926"/>
                  </a:cubicBezTo>
                  <a:cubicBezTo>
                    <a:pt x="26213" y="36767"/>
                    <a:pt x="26242" y="36254"/>
                    <a:pt x="26227" y="36080"/>
                  </a:cubicBezTo>
                  <a:cubicBezTo>
                    <a:pt x="26213" y="35909"/>
                    <a:pt x="26781" y="35514"/>
                    <a:pt x="27294" y="36012"/>
                  </a:cubicBezTo>
                  <a:cubicBezTo>
                    <a:pt x="27807" y="36507"/>
                    <a:pt x="28167" y="36740"/>
                    <a:pt x="27996" y="37268"/>
                  </a:cubicBezTo>
                  <a:cubicBezTo>
                    <a:pt x="27822" y="37795"/>
                    <a:pt x="28520" y="38435"/>
                    <a:pt x="28721" y="38435"/>
                  </a:cubicBezTo>
                  <a:cubicBezTo>
                    <a:pt x="28918" y="38435"/>
                    <a:pt x="29107" y="38281"/>
                    <a:pt x="29107" y="38650"/>
                  </a:cubicBezTo>
                  <a:cubicBezTo>
                    <a:pt x="29107" y="39018"/>
                    <a:pt x="29278" y="40147"/>
                    <a:pt x="29720" y="40064"/>
                  </a:cubicBezTo>
                  <a:cubicBezTo>
                    <a:pt x="30162" y="39979"/>
                    <a:pt x="30206" y="39835"/>
                    <a:pt x="30403" y="40079"/>
                  </a:cubicBezTo>
                  <a:cubicBezTo>
                    <a:pt x="30604" y="40321"/>
                    <a:pt x="31232" y="40418"/>
                    <a:pt x="31391" y="39876"/>
                  </a:cubicBezTo>
                  <a:cubicBezTo>
                    <a:pt x="31550" y="39334"/>
                    <a:pt x="31417" y="39204"/>
                    <a:pt x="31974" y="39292"/>
                  </a:cubicBezTo>
                  <a:cubicBezTo>
                    <a:pt x="32528" y="39384"/>
                    <a:pt x="32903" y="39393"/>
                    <a:pt x="32888" y="38965"/>
                  </a:cubicBezTo>
                  <a:cubicBezTo>
                    <a:pt x="32873" y="38538"/>
                    <a:pt x="32475" y="38320"/>
                    <a:pt x="32888" y="38364"/>
                  </a:cubicBezTo>
                  <a:cubicBezTo>
                    <a:pt x="33301" y="38408"/>
                    <a:pt x="35426" y="38093"/>
                    <a:pt x="35614" y="38479"/>
                  </a:cubicBezTo>
                  <a:cubicBezTo>
                    <a:pt x="35800" y="38865"/>
                    <a:pt x="35555" y="39006"/>
                    <a:pt x="35853" y="39180"/>
                  </a:cubicBezTo>
                  <a:cubicBezTo>
                    <a:pt x="36151" y="39351"/>
                    <a:pt x="35782" y="41473"/>
                    <a:pt x="36484" y="41803"/>
                  </a:cubicBezTo>
                  <a:cubicBezTo>
                    <a:pt x="37182" y="42130"/>
                    <a:pt x="37465" y="42116"/>
                    <a:pt x="37639" y="42531"/>
                  </a:cubicBezTo>
                  <a:cubicBezTo>
                    <a:pt x="37813" y="42947"/>
                    <a:pt x="38334" y="44058"/>
                    <a:pt x="38992" y="43972"/>
                  </a:cubicBezTo>
                  <a:cubicBezTo>
                    <a:pt x="39646" y="43887"/>
                    <a:pt x="40560" y="43415"/>
                    <a:pt x="40660" y="43813"/>
                  </a:cubicBezTo>
                  <a:cubicBezTo>
                    <a:pt x="40760" y="44211"/>
                    <a:pt x="42328" y="45782"/>
                    <a:pt x="42646" y="45154"/>
                  </a:cubicBezTo>
                  <a:cubicBezTo>
                    <a:pt x="42962" y="44530"/>
                    <a:pt x="43415" y="44185"/>
                    <a:pt x="42900" y="43654"/>
                  </a:cubicBezTo>
                  <a:cubicBezTo>
                    <a:pt x="42384" y="43124"/>
                    <a:pt x="42086" y="42870"/>
                    <a:pt x="42260" y="42531"/>
                  </a:cubicBezTo>
                  <a:cubicBezTo>
                    <a:pt x="42431" y="42192"/>
                    <a:pt x="42175" y="42130"/>
                    <a:pt x="42517" y="41901"/>
                  </a:cubicBezTo>
                  <a:cubicBezTo>
                    <a:pt x="42858" y="41674"/>
                    <a:pt x="42814" y="41747"/>
                    <a:pt x="43427" y="41818"/>
                  </a:cubicBezTo>
                  <a:cubicBezTo>
                    <a:pt x="44037" y="41889"/>
                    <a:pt x="44868" y="40919"/>
                    <a:pt x="44957" y="40530"/>
                  </a:cubicBezTo>
                  <a:cubicBezTo>
                    <a:pt x="45045" y="40144"/>
                    <a:pt x="45084" y="39935"/>
                    <a:pt x="45154" y="39563"/>
                  </a:cubicBezTo>
                  <a:cubicBezTo>
                    <a:pt x="45225" y="39192"/>
                    <a:pt x="45481" y="39348"/>
                    <a:pt x="45269" y="39036"/>
                  </a:cubicBezTo>
                  <a:cubicBezTo>
                    <a:pt x="45054" y="38724"/>
                    <a:pt x="45154" y="38137"/>
                    <a:pt x="44995" y="37854"/>
                  </a:cubicBezTo>
                  <a:cubicBezTo>
                    <a:pt x="44839" y="37571"/>
                    <a:pt x="45069" y="37094"/>
                    <a:pt x="44842" y="36911"/>
                  </a:cubicBezTo>
                  <a:cubicBezTo>
                    <a:pt x="44612" y="36725"/>
                    <a:pt x="45069" y="36398"/>
                    <a:pt x="44583" y="36354"/>
                  </a:cubicBezTo>
                  <a:cubicBezTo>
                    <a:pt x="44096" y="36310"/>
                    <a:pt x="44980" y="35853"/>
                    <a:pt x="44196" y="35626"/>
                  </a:cubicBezTo>
                  <a:cubicBezTo>
                    <a:pt x="43743" y="35502"/>
                    <a:pt x="43389" y="35151"/>
                    <a:pt x="43256" y="34701"/>
                  </a:cubicBezTo>
                  <a:cubicBezTo>
                    <a:pt x="43256" y="34701"/>
                    <a:pt x="43044" y="33946"/>
                    <a:pt x="43457" y="33557"/>
                  </a:cubicBezTo>
                  <a:cubicBezTo>
                    <a:pt x="43869" y="33171"/>
                    <a:pt x="42914" y="32629"/>
                    <a:pt x="44140" y="32844"/>
                  </a:cubicBezTo>
                  <a:cubicBezTo>
                    <a:pt x="45369" y="33056"/>
                    <a:pt x="45399" y="32758"/>
                    <a:pt x="46083" y="32531"/>
                  </a:cubicBezTo>
                  <a:cubicBezTo>
                    <a:pt x="46769" y="32302"/>
                    <a:pt x="46510" y="31264"/>
                    <a:pt x="47108" y="31562"/>
                  </a:cubicBezTo>
                  <a:cubicBezTo>
                    <a:pt x="47704" y="31859"/>
                    <a:pt x="47981" y="32275"/>
                    <a:pt x="48037" y="31759"/>
                  </a:cubicBezTo>
                  <a:cubicBezTo>
                    <a:pt x="48090" y="31243"/>
                    <a:pt x="47653" y="30336"/>
                    <a:pt x="48408" y="31061"/>
                  </a:cubicBezTo>
                  <a:cubicBezTo>
                    <a:pt x="49162" y="31786"/>
                    <a:pt x="50433" y="32490"/>
                    <a:pt x="51175" y="31403"/>
                  </a:cubicBezTo>
                  <a:cubicBezTo>
                    <a:pt x="51915" y="30315"/>
                    <a:pt x="51205" y="29779"/>
                    <a:pt x="52142" y="29749"/>
                  </a:cubicBezTo>
                  <a:cubicBezTo>
                    <a:pt x="53082" y="29720"/>
                    <a:pt x="53141" y="28523"/>
                    <a:pt x="53315" y="28096"/>
                  </a:cubicBezTo>
                  <a:cubicBezTo>
                    <a:pt x="53489" y="27668"/>
                    <a:pt x="53742" y="27583"/>
                    <a:pt x="53713" y="27212"/>
                  </a:cubicBezTo>
                  <a:cubicBezTo>
                    <a:pt x="53683" y="26837"/>
                    <a:pt x="53454" y="26127"/>
                    <a:pt x="53345" y="25930"/>
                  </a:cubicBezTo>
                  <a:cubicBezTo>
                    <a:pt x="53233" y="25729"/>
                    <a:pt x="52531" y="24612"/>
                    <a:pt x="53215" y="24686"/>
                  </a:cubicBezTo>
                  <a:cubicBezTo>
                    <a:pt x="53902" y="24760"/>
                    <a:pt x="54910" y="24642"/>
                    <a:pt x="54954" y="24559"/>
                  </a:cubicBezTo>
                  <a:cubicBezTo>
                    <a:pt x="54998" y="24474"/>
                    <a:pt x="55982" y="23902"/>
                    <a:pt x="56097" y="23590"/>
                  </a:cubicBezTo>
                  <a:cubicBezTo>
                    <a:pt x="56209" y="23277"/>
                    <a:pt x="56365" y="22988"/>
                    <a:pt x="56510" y="22859"/>
                  </a:cubicBezTo>
                  <a:cubicBezTo>
                    <a:pt x="56651" y="22732"/>
                    <a:pt x="56937" y="21562"/>
                    <a:pt x="56967" y="21105"/>
                  </a:cubicBezTo>
                  <a:cubicBezTo>
                    <a:pt x="56996" y="20648"/>
                    <a:pt x="56781" y="19994"/>
                    <a:pt x="57223" y="19835"/>
                  </a:cubicBezTo>
                  <a:cubicBezTo>
                    <a:pt x="57665" y="19676"/>
                    <a:pt x="57992" y="19994"/>
                    <a:pt x="58390" y="19935"/>
                  </a:cubicBezTo>
                  <a:cubicBezTo>
                    <a:pt x="58788" y="19876"/>
                    <a:pt x="58375" y="18296"/>
                    <a:pt x="57948" y="17840"/>
                  </a:cubicBezTo>
                  <a:cubicBezTo>
                    <a:pt x="57521" y="17383"/>
                    <a:pt x="56837" y="16242"/>
                    <a:pt x="57264" y="15900"/>
                  </a:cubicBezTo>
                  <a:cubicBezTo>
                    <a:pt x="57692" y="15558"/>
                    <a:pt x="59148" y="14701"/>
                    <a:pt x="58405" y="14188"/>
                  </a:cubicBezTo>
                  <a:cubicBezTo>
                    <a:pt x="57665" y="13675"/>
                    <a:pt x="57606" y="13159"/>
                    <a:pt x="57751" y="12791"/>
                  </a:cubicBezTo>
                  <a:cubicBezTo>
                    <a:pt x="57895" y="12423"/>
                    <a:pt x="57379" y="12019"/>
                    <a:pt x="57491" y="10934"/>
                  </a:cubicBezTo>
                  <a:cubicBezTo>
                    <a:pt x="57606" y="9853"/>
                    <a:pt x="57895" y="9935"/>
                    <a:pt x="57721" y="9478"/>
                  </a:cubicBezTo>
                  <a:cubicBezTo>
                    <a:pt x="57547" y="9021"/>
                    <a:pt x="57919" y="8282"/>
                    <a:pt x="58207" y="7969"/>
                  </a:cubicBezTo>
                  <a:cubicBezTo>
                    <a:pt x="58493" y="7657"/>
                    <a:pt x="58520" y="7230"/>
                    <a:pt x="58263" y="6941"/>
                  </a:cubicBezTo>
                  <a:cubicBezTo>
                    <a:pt x="58004" y="6655"/>
                    <a:pt x="57550" y="5600"/>
                    <a:pt x="56896" y="4344"/>
                  </a:cubicBezTo>
                  <a:cubicBezTo>
                    <a:pt x="56239" y="3089"/>
                    <a:pt x="56295" y="2461"/>
                    <a:pt x="55525" y="2461"/>
                  </a:cubicBezTo>
                  <a:cubicBezTo>
                    <a:pt x="54756" y="2461"/>
                    <a:pt x="54070" y="2862"/>
                    <a:pt x="53896" y="2004"/>
                  </a:cubicBezTo>
                  <a:cubicBezTo>
                    <a:pt x="53725" y="1147"/>
                    <a:pt x="53698" y="952"/>
                    <a:pt x="53356" y="525"/>
                  </a:cubicBezTo>
                  <a:cubicBezTo>
                    <a:pt x="53194" y="321"/>
                    <a:pt x="52947" y="136"/>
                    <a:pt x="52737" y="0"/>
                  </a:cubicBezTo>
                  <a:lnTo>
                    <a:pt x="52502" y="218"/>
                  </a:lnTo>
                  <a:cubicBezTo>
                    <a:pt x="51903" y="760"/>
                    <a:pt x="49162" y="2841"/>
                    <a:pt x="48222" y="3525"/>
                  </a:cubicBezTo>
                  <a:cubicBezTo>
                    <a:pt x="47285" y="4212"/>
                    <a:pt x="45228" y="4182"/>
                    <a:pt x="43660" y="4241"/>
                  </a:cubicBezTo>
                  <a:cubicBezTo>
                    <a:pt x="42089" y="4300"/>
                    <a:pt x="40863" y="4783"/>
                    <a:pt x="40863" y="4783"/>
                  </a:cubicBezTo>
                  <a:cubicBezTo>
                    <a:pt x="40863" y="4783"/>
                    <a:pt x="39092" y="5721"/>
                    <a:pt x="37869" y="6664"/>
                  </a:cubicBezTo>
                  <a:cubicBezTo>
                    <a:pt x="36646" y="7607"/>
                    <a:pt x="34642" y="8090"/>
                    <a:pt x="33274" y="8491"/>
                  </a:cubicBezTo>
                  <a:cubicBezTo>
                    <a:pt x="31907" y="8895"/>
                    <a:pt x="32847" y="9605"/>
                    <a:pt x="33215" y="10858"/>
                  </a:cubicBezTo>
                  <a:cubicBezTo>
                    <a:pt x="33584" y="12110"/>
                    <a:pt x="32873" y="12853"/>
                    <a:pt x="31933" y="13825"/>
                  </a:cubicBezTo>
                  <a:cubicBezTo>
                    <a:pt x="30993" y="14798"/>
                    <a:pt x="32245" y="15137"/>
                    <a:pt x="34129" y="14736"/>
                  </a:cubicBezTo>
                  <a:cubicBezTo>
                    <a:pt x="36012" y="14335"/>
                    <a:pt x="36985" y="15222"/>
                    <a:pt x="36985" y="15222"/>
                  </a:cubicBezTo>
                  <a:cubicBezTo>
                    <a:pt x="36985" y="15222"/>
                    <a:pt x="36469" y="15252"/>
                    <a:pt x="35614" y="15222"/>
                  </a:cubicBezTo>
                  <a:cubicBezTo>
                    <a:pt x="34759" y="15193"/>
                    <a:pt x="33869" y="15579"/>
                    <a:pt x="33542" y="15709"/>
                  </a:cubicBezTo>
                  <a:cubicBezTo>
                    <a:pt x="33215" y="15838"/>
                    <a:pt x="32245" y="16549"/>
                    <a:pt x="31591" y="16493"/>
                  </a:cubicBezTo>
                  <a:cubicBezTo>
                    <a:pt x="30934" y="16440"/>
                    <a:pt x="30692" y="16793"/>
                    <a:pt x="30091" y="17403"/>
                  </a:cubicBezTo>
                  <a:cubicBezTo>
                    <a:pt x="29490" y="18016"/>
                    <a:pt x="28152" y="17975"/>
                    <a:pt x="26982" y="18090"/>
                  </a:cubicBezTo>
                  <a:cubicBezTo>
                    <a:pt x="25809" y="18202"/>
                    <a:pt x="23032" y="16322"/>
                    <a:pt x="22004" y="15880"/>
                  </a:cubicBezTo>
                  <a:cubicBezTo>
                    <a:pt x="20975" y="15438"/>
                    <a:pt x="21005" y="16121"/>
                    <a:pt x="20023" y="15977"/>
                  </a:cubicBezTo>
                  <a:cubicBezTo>
                    <a:pt x="19039" y="15835"/>
                    <a:pt x="17256" y="15765"/>
                    <a:pt x="16510" y="15824"/>
                  </a:cubicBezTo>
                  <a:cubicBezTo>
                    <a:pt x="15768" y="15883"/>
                    <a:pt x="15670" y="15166"/>
                    <a:pt x="14530" y="14966"/>
                  </a:cubicBezTo>
                  <a:cubicBezTo>
                    <a:pt x="13386" y="14763"/>
                    <a:pt x="13590" y="15296"/>
                    <a:pt x="13377" y="16021"/>
                  </a:cubicBezTo>
                  <a:cubicBezTo>
                    <a:pt x="13162" y="16749"/>
                    <a:pt x="13318" y="16534"/>
                    <a:pt x="12944" y="16180"/>
                  </a:cubicBezTo>
                  <a:cubicBezTo>
                    <a:pt x="12573" y="15827"/>
                    <a:pt x="12732" y="16151"/>
                    <a:pt x="12449" y="16448"/>
                  </a:cubicBezTo>
                  <a:cubicBezTo>
                    <a:pt x="12163" y="16749"/>
                    <a:pt x="11818" y="16837"/>
                    <a:pt x="11618" y="16478"/>
                  </a:cubicBezTo>
                  <a:cubicBezTo>
                    <a:pt x="11420" y="16121"/>
                    <a:pt x="11963" y="16036"/>
                    <a:pt x="11921" y="15635"/>
                  </a:cubicBezTo>
                  <a:cubicBezTo>
                    <a:pt x="11880" y="15234"/>
                    <a:pt x="12104" y="15296"/>
                    <a:pt x="12561" y="14854"/>
                  </a:cubicBezTo>
                  <a:cubicBezTo>
                    <a:pt x="13018" y="14412"/>
                    <a:pt x="11748" y="13628"/>
                    <a:pt x="11320" y="13569"/>
                  </a:cubicBezTo>
                  <a:cubicBezTo>
                    <a:pt x="10893" y="13510"/>
                    <a:pt x="11161" y="13186"/>
                    <a:pt x="11376" y="12853"/>
                  </a:cubicBezTo>
                  <a:cubicBezTo>
                    <a:pt x="11588" y="12523"/>
                    <a:pt x="10819" y="11556"/>
                    <a:pt x="10292" y="11214"/>
                  </a:cubicBezTo>
                  <a:cubicBezTo>
                    <a:pt x="9767" y="10872"/>
                    <a:pt x="10522" y="10757"/>
                    <a:pt x="11037" y="10687"/>
                  </a:cubicBezTo>
                  <a:cubicBezTo>
                    <a:pt x="11553" y="10619"/>
                    <a:pt x="12502" y="9561"/>
                    <a:pt x="12378" y="8974"/>
                  </a:cubicBezTo>
                  <a:cubicBezTo>
                    <a:pt x="12252" y="8388"/>
                    <a:pt x="10637" y="7533"/>
                    <a:pt x="9923" y="7837"/>
                  </a:cubicBezTo>
                  <a:cubicBezTo>
                    <a:pt x="9213" y="8137"/>
                    <a:pt x="9310" y="7692"/>
                    <a:pt x="8523" y="7778"/>
                  </a:cubicBezTo>
                  <a:cubicBezTo>
                    <a:pt x="7739" y="7863"/>
                    <a:pt x="7442" y="8476"/>
                    <a:pt x="6328" y="8706"/>
                  </a:cubicBezTo>
                  <a:cubicBezTo>
                    <a:pt x="5217" y="8933"/>
                    <a:pt x="5087" y="8120"/>
                    <a:pt x="4745" y="7734"/>
                  </a:cubicBezTo>
                  <a:cubicBezTo>
                    <a:pt x="4403" y="7347"/>
                    <a:pt x="3631" y="7763"/>
                    <a:pt x="2962" y="7607"/>
                  </a:cubicBezTo>
                  <a:cubicBezTo>
                    <a:pt x="2290" y="7454"/>
                    <a:pt x="2048" y="6496"/>
                    <a:pt x="1023" y="7023"/>
                  </a:cubicBezTo>
                  <a:cubicBezTo>
                    <a:pt x="0" y="7548"/>
                    <a:pt x="1465" y="7678"/>
                    <a:pt x="1592" y="8591"/>
                  </a:cubicBezTo>
                  <a:cubicBezTo>
                    <a:pt x="1715" y="9505"/>
                    <a:pt x="1580" y="10787"/>
                    <a:pt x="1376" y="11099"/>
                  </a:cubicBezTo>
                  <a:cubicBezTo>
                    <a:pt x="1176" y="11415"/>
                    <a:pt x="1450" y="11415"/>
                    <a:pt x="1765" y="11700"/>
                  </a:cubicBezTo>
                  <a:cubicBezTo>
                    <a:pt x="2078" y="11989"/>
                    <a:pt x="1636" y="12343"/>
                    <a:pt x="1848" y="12829"/>
                  </a:cubicBezTo>
                  <a:cubicBezTo>
                    <a:pt x="1978" y="13118"/>
                    <a:pt x="2081" y="13419"/>
                    <a:pt x="2163" y="13728"/>
                  </a:cubicBezTo>
                  <a:cubicBezTo>
                    <a:pt x="2163" y="13728"/>
                    <a:pt x="2122" y="14209"/>
                    <a:pt x="2107" y="14981"/>
                  </a:cubicBezTo>
                  <a:cubicBezTo>
                    <a:pt x="2093" y="15750"/>
                    <a:pt x="2847" y="15281"/>
                    <a:pt x="2847" y="15423"/>
                  </a:cubicBezTo>
                  <a:cubicBezTo>
                    <a:pt x="2847" y="15561"/>
                    <a:pt x="3062" y="15779"/>
                    <a:pt x="3917" y="15977"/>
                  </a:cubicBezTo>
                  <a:cubicBezTo>
                    <a:pt x="4772" y="16177"/>
                    <a:pt x="4132" y="16779"/>
                    <a:pt x="4318" y="17035"/>
                  </a:cubicBezTo>
                  <a:cubicBezTo>
                    <a:pt x="4500" y="17294"/>
                    <a:pt x="5287" y="18506"/>
                    <a:pt x="5573" y="18532"/>
                  </a:cubicBezTo>
                  <a:cubicBezTo>
                    <a:pt x="5862" y="18556"/>
                    <a:pt x="5700" y="18903"/>
                    <a:pt x="5629" y="19405"/>
                  </a:cubicBezTo>
                  <a:cubicBezTo>
                    <a:pt x="5558" y="19906"/>
                    <a:pt x="5429" y="20330"/>
                    <a:pt x="5246" y="20516"/>
                  </a:cubicBezTo>
                  <a:cubicBezTo>
                    <a:pt x="5060" y="20704"/>
                    <a:pt x="5361" y="21058"/>
                    <a:pt x="5659" y="21400"/>
                  </a:cubicBezTo>
                  <a:cubicBezTo>
                    <a:pt x="5956" y="21745"/>
                    <a:pt x="5529" y="24082"/>
                    <a:pt x="5744" y="24267"/>
                  </a:cubicBezTo>
                  <a:cubicBezTo>
                    <a:pt x="5956" y="24450"/>
                    <a:pt x="6130" y="23896"/>
                    <a:pt x="6558" y="23398"/>
                  </a:cubicBezTo>
                  <a:cubicBezTo>
                    <a:pt x="6985" y="22900"/>
                    <a:pt x="7041" y="23740"/>
                    <a:pt x="6826" y="23926"/>
                  </a:cubicBezTo>
                  <a:cubicBezTo>
                    <a:pt x="6614" y="24108"/>
                    <a:pt x="6027" y="24267"/>
                    <a:pt x="6042" y="24480"/>
                  </a:cubicBezTo>
                  <a:cubicBezTo>
                    <a:pt x="6057" y="24695"/>
                    <a:pt x="6201" y="25037"/>
                    <a:pt x="6057" y="25449"/>
                  </a:cubicBezTo>
                  <a:cubicBezTo>
                    <a:pt x="5912" y="25862"/>
                    <a:pt x="5856" y="26719"/>
                    <a:pt x="5827" y="26920"/>
                  </a:cubicBezTo>
                  <a:cubicBezTo>
                    <a:pt x="5797" y="27117"/>
                    <a:pt x="6001" y="27162"/>
                    <a:pt x="6042" y="27506"/>
                  </a:cubicBezTo>
                  <a:cubicBezTo>
                    <a:pt x="6083" y="27848"/>
                    <a:pt x="5629" y="28075"/>
                    <a:pt x="5429" y="28659"/>
                  </a:cubicBezTo>
                  <a:cubicBezTo>
                    <a:pt x="5231" y="29239"/>
                    <a:pt x="5629" y="29746"/>
                    <a:pt x="5688" y="30088"/>
                  </a:cubicBezTo>
                  <a:cubicBezTo>
                    <a:pt x="5747" y="30430"/>
                    <a:pt x="5673" y="30772"/>
                    <a:pt x="6171" y="31102"/>
                  </a:cubicBezTo>
                  <a:cubicBezTo>
                    <a:pt x="6667" y="31429"/>
                    <a:pt x="6785" y="31641"/>
                    <a:pt x="6785" y="31827"/>
                  </a:cubicBezTo>
                  <a:cubicBezTo>
                    <a:pt x="6785" y="32010"/>
                    <a:pt x="7283" y="32369"/>
                    <a:pt x="8240" y="32384"/>
                  </a:cubicBezTo>
                  <a:cubicBezTo>
                    <a:pt x="9198" y="32399"/>
                    <a:pt x="8081" y="32997"/>
                    <a:pt x="7695" y="33012"/>
                  </a:cubicBezTo>
                  <a:cubicBezTo>
                    <a:pt x="7309" y="33027"/>
                    <a:pt x="7253" y="32997"/>
                    <a:pt x="6443" y="33183"/>
                  </a:cubicBezTo>
                  <a:cubicBezTo>
                    <a:pt x="6222" y="33230"/>
                    <a:pt x="6012" y="33318"/>
                    <a:pt x="5821" y="33436"/>
                  </a:cubicBezTo>
                  <a:cubicBezTo>
                    <a:pt x="6207" y="34586"/>
                    <a:pt x="7283" y="37500"/>
                    <a:pt x="8267" y="37453"/>
                  </a:cubicBezTo>
                  <a:cubicBezTo>
                    <a:pt x="9493" y="37397"/>
                    <a:pt x="9493" y="35714"/>
                    <a:pt x="10351" y="35714"/>
                  </a:cubicBezTo>
                  <a:cubicBezTo>
                    <a:pt x="11211" y="35714"/>
                    <a:pt x="11792" y="35826"/>
                    <a:pt x="11792" y="35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4"/>
            <p:cNvSpPr/>
            <p:nvPr/>
          </p:nvSpPr>
          <p:spPr>
            <a:xfrm>
              <a:off x="2451875" y="832725"/>
              <a:ext cx="1478700" cy="1144575"/>
            </a:xfrm>
            <a:custGeom>
              <a:avLst/>
              <a:gdLst/>
              <a:ahLst/>
              <a:cxnLst/>
              <a:rect l="l" t="t" r="r" b="b"/>
              <a:pathLst>
                <a:path w="59148" h="45783" extrusionOk="0">
                  <a:moveTo>
                    <a:pt x="11792" y="35826"/>
                  </a:moveTo>
                  <a:lnTo>
                    <a:pt x="13033" y="36652"/>
                  </a:lnTo>
                  <a:cubicBezTo>
                    <a:pt x="13030" y="36663"/>
                    <a:pt x="13030" y="36678"/>
                    <a:pt x="13030" y="36690"/>
                  </a:cubicBezTo>
                  <a:cubicBezTo>
                    <a:pt x="13318" y="36619"/>
                    <a:pt x="13672" y="36590"/>
                    <a:pt x="13873" y="36752"/>
                  </a:cubicBezTo>
                  <a:cubicBezTo>
                    <a:pt x="14256" y="37070"/>
                    <a:pt x="14430" y="37353"/>
                    <a:pt x="14727" y="37026"/>
                  </a:cubicBezTo>
                  <a:cubicBezTo>
                    <a:pt x="15028" y="36696"/>
                    <a:pt x="15228" y="36098"/>
                    <a:pt x="15514" y="36383"/>
                  </a:cubicBezTo>
                  <a:cubicBezTo>
                    <a:pt x="15797" y="36672"/>
                    <a:pt x="15358" y="37209"/>
                    <a:pt x="16053" y="37085"/>
                  </a:cubicBezTo>
                  <a:cubicBezTo>
                    <a:pt x="16752" y="36958"/>
                    <a:pt x="16914" y="36896"/>
                    <a:pt x="16952" y="37123"/>
                  </a:cubicBezTo>
                  <a:cubicBezTo>
                    <a:pt x="16994" y="37353"/>
                    <a:pt x="17509" y="37383"/>
                    <a:pt x="17610" y="37751"/>
                  </a:cubicBezTo>
                  <a:cubicBezTo>
                    <a:pt x="17710" y="38119"/>
                    <a:pt x="17654" y="38824"/>
                    <a:pt x="18052" y="38523"/>
                  </a:cubicBezTo>
                  <a:cubicBezTo>
                    <a:pt x="18450" y="38225"/>
                    <a:pt x="18323" y="37609"/>
                    <a:pt x="18697" y="37651"/>
                  </a:cubicBezTo>
                  <a:cubicBezTo>
                    <a:pt x="19068" y="37692"/>
                    <a:pt x="19664" y="37383"/>
                    <a:pt x="19894" y="37881"/>
                  </a:cubicBezTo>
                  <a:cubicBezTo>
                    <a:pt x="20121" y="38376"/>
                    <a:pt x="20519" y="38267"/>
                    <a:pt x="20692" y="38037"/>
                  </a:cubicBezTo>
                  <a:cubicBezTo>
                    <a:pt x="20866" y="37810"/>
                    <a:pt x="21261" y="37238"/>
                    <a:pt x="21677" y="37468"/>
                  </a:cubicBezTo>
                  <a:cubicBezTo>
                    <a:pt x="22092" y="37695"/>
                    <a:pt x="22788" y="37297"/>
                    <a:pt x="22974" y="37108"/>
                  </a:cubicBezTo>
                  <a:cubicBezTo>
                    <a:pt x="23156" y="36920"/>
                    <a:pt x="23147" y="36911"/>
                    <a:pt x="23360" y="37055"/>
                  </a:cubicBezTo>
                  <a:cubicBezTo>
                    <a:pt x="23575" y="37197"/>
                    <a:pt x="24070" y="37138"/>
                    <a:pt x="24527" y="37383"/>
                  </a:cubicBezTo>
                  <a:cubicBezTo>
                    <a:pt x="24984" y="37624"/>
                    <a:pt x="24244" y="37085"/>
                    <a:pt x="25228" y="36926"/>
                  </a:cubicBezTo>
                  <a:cubicBezTo>
                    <a:pt x="26213" y="36767"/>
                    <a:pt x="26242" y="36254"/>
                    <a:pt x="26227" y="36080"/>
                  </a:cubicBezTo>
                  <a:cubicBezTo>
                    <a:pt x="26213" y="35909"/>
                    <a:pt x="26781" y="35514"/>
                    <a:pt x="27294" y="36012"/>
                  </a:cubicBezTo>
                  <a:cubicBezTo>
                    <a:pt x="27807" y="36507"/>
                    <a:pt x="28167" y="36740"/>
                    <a:pt x="27996" y="37268"/>
                  </a:cubicBezTo>
                  <a:cubicBezTo>
                    <a:pt x="27822" y="37795"/>
                    <a:pt x="28520" y="38435"/>
                    <a:pt x="28721" y="38435"/>
                  </a:cubicBezTo>
                  <a:cubicBezTo>
                    <a:pt x="28918" y="38435"/>
                    <a:pt x="29107" y="38281"/>
                    <a:pt x="29107" y="38650"/>
                  </a:cubicBezTo>
                  <a:cubicBezTo>
                    <a:pt x="29107" y="39018"/>
                    <a:pt x="29278" y="40147"/>
                    <a:pt x="29720" y="40064"/>
                  </a:cubicBezTo>
                  <a:cubicBezTo>
                    <a:pt x="30162" y="39979"/>
                    <a:pt x="30206" y="39835"/>
                    <a:pt x="30403" y="40079"/>
                  </a:cubicBezTo>
                  <a:cubicBezTo>
                    <a:pt x="30604" y="40321"/>
                    <a:pt x="31232" y="40418"/>
                    <a:pt x="31391" y="39876"/>
                  </a:cubicBezTo>
                  <a:cubicBezTo>
                    <a:pt x="31550" y="39334"/>
                    <a:pt x="31417" y="39204"/>
                    <a:pt x="31974" y="39292"/>
                  </a:cubicBezTo>
                  <a:cubicBezTo>
                    <a:pt x="32528" y="39384"/>
                    <a:pt x="32903" y="39393"/>
                    <a:pt x="32888" y="38965"/>
                  </a:cubicBezTo>
                  <a:cubicBezTo>
                    <a:pt x="32873" y="38538"/>
                    <a:pt x="32475" y="38320"/>
                    <a:pt x="32888" y="38364"/>
                  </a:cubicBezTo>
                  <a:cubicBezTo>
                    <a:pt x="33301" y="38408"/>
                    <a:pt x="35426" y="38093"/>
                    <a:pt x="35614" y="38479"/>
                  </a:cubicBezTo>
                  <a:cubicBezTo>
                    <a:pt x="35800" y="38865"/>
                    <a:pt x="35555" y="39006"/>
                    <a:pt x="35853" y="39180"/>
                  </a:cubicBezTo>
                  <a:cubicBezTo>
                    <a:pt x="36151" y="39351"/>
                    <a:pt x="35782" y="41473"/>
                    <a:pt x="36484" y="41803"/>
                  </a:cubicBezTo>
                  <a:cubicBezTo>
                    <a:pt x="37182" y="42130"/>
                    <a:pt x="37465" y="42116"/>
                    <a:pt x="37639" y="42531"/>
                  </a:cubicBezTo>
                  <a:cubicBezTo>
                    <a:pt x="37813" y="42947"/>
                    <a:pt x="38334" y="44058"/>
                    <a:pt x="38992" y="43972"/>
                  </a:cubicBezTo>
                  <a:cubicBezTo>
                    <a:pt x="39646" y="43887"/>
                    <a:pt x="40560" y="43415"/>
                    <a:pt x="40660" y="43813"/>
                  </a:cubicBezTo>
                  <a:cubicBezTo>
                    <a:pt x="40760" y="44211"/>
                    <a:pt x="42328" y="45782"/>
                    <a:pt x="42646" y="45154"/>
                  </a:cubicBezTo>
                  <a:cubicBezTo>
                    <a:pt x="42962" y="44530"/>
                    <a:pt x="43415" y="44185"/>
                    <a:pt x="42900" y="43654"/>
                  </a:cubicBezTo>
                  <a:cubicBezTo>
                    <a:pt x="42384" y="43124"/>
                    <a:pt x="42086" y="42870"/>
                    <a:pt x="42260" y="42531"/>
                  </a:cubicBezTo>
                  <a:cubicBezTo>
                    <a:pt x="42431" y="42192"/>
                    <a:pt x="42175" y="42130"/>
                    <a:pt x="42517" y="41901"/>
                  </a:cubicBezTo>
                  <a:cubicBezTo>
                    <a:pt x="42858" y="41674"/>
                    <a:pt x="42814" y="41747"/>
                    <a:pt x="43427" y="41818"/>
                  </a:cubicBezTo>
                  <a:cubicBezTo>
                    <a:pt x="44037" y="41889"/>
                    <a:pt x="44868" y="40919"/>
                    <a:pt x="44957" y="40530"/>
                  </a:cubicBezTo>
                  <a:cubicBezTo>
                    <a:pt x="45045" y="40144"/>
                    <a:pt x="45084" y="39935"/>
                    <a:pt x="45154" y="39563"/>
                  </a:cubicBezTo>
                  <a:cubicBezTo>
                    <a:pt x="45225" y="39192"/>
                    <a:pt x="45481" y="39348"/>
                    <a:pt x="45269" y="39036"/>
                  </a:cubicBezTo>
                  <a:cubicBezTo>
                    <a:pt x="45054" y="38724"/>
                    <a:pt x="45154" y="38137"/>
                    <a:pt x="44995" y="37854"/>
                  </a:cubicBezTo>
                  <a:cubicBezTo>
                    <a:pt x="44839" y="37571"/>
                    <a:pt x="45069" y="37094"/>
                    <a:pt x="44842" y="36911"/>
                  </a:cubicBezTo>
                  <a:cubicBezTo>
                    <a:pt x="44612" y="36725"/>
                    <a:pt x="45069" y="36398"/>
                    <a:pt x="44583" y="36354"/>
                  </a:cubicBezTo>
                  <a:cubicBezTo>
                    <a:pt x="44096" y="36310"/>
                    <a:pt x="44980" y="35853"/>
                    <a:pt x="44196" y="35626"/>
                  </a:cubicBezTo>
                  <a:cubicBezTo>
                    <a:pt x="43743" y="35502"/>
                    <a:pt x="43389" y="35151"/>
                    <a:pt x="43256" y="34701"/>
                  </a:cubicBezTo>
                  <a:cubicBezTo>
                    <a:pt x="43256" y="34701"/>
                    <a:pt x="43044" y="33946"/>
                    <a:pt x="43457" y="33557"/>
                  </a:cubicBezTo>
                  <a:cubicBezTo>
                    <a:pt x="43869" y="33171"/>
                    <a:pt x="42914" y="32629"/>
                    <a:pt x="44140" y="32844"/>
                  </a:cubicBezTo>
                  <a:cubicBezTo>
                    <a:pt x="45369" y="33056"/>
                    <a:pt x="45399" y="32758"/>
                    <a:pt x="46083" y="32531"/>
                  </a:cubicBezTo>
                  <a:cubicBezTo>
                    <a:pt x="46769" y="32302"/>
                    <a:pt x="46510" y="31264"/>
                    <a:pt x="47108" y="31562"/>
                  </a:cubicBezTo>
                  <a:cubicBezTo>
                    <a:pt x="47704" y="31859"/>
                    <a:pt x="47981" y="32275"/>
                    <a:pt x="48037" y="31759"/>
                  </a:cubicBezTo>
                  <a:cubicBezTo>
                    <a:pt x="48090" y="31243"/>
                    <a:pt x="47653" y="30336"/>
                    <a:pt x="48408" y="31061"/>
                  </a:cubicBezTo>
                  <a:cubicBezTo>
                    <a:pt x="49162" y="31786"/>
                    <a:pt x="50433" y="32490"/>
                    <a:pt x="51175" y="31403"/>
                  </a:cubicBezTo>
                  <a:cubicBezTo>
                    <a:pt x="51915" y="30315"/>
                    <a:pt x="51205" y="29779"/>
                    <a:pt x="52142" y="29749"/>
                  </a:cubicBezTo>
                  <a:cubicBezTo>
                    <a:pt x="53082" y="29720"/>
                    <a:pt x="53141" y="28523"/>
                    <a:pt x="53315" y="28096"/>
                  </a:cubicBezTo>
                  <a:cubicBezTo>
                    <a:pt x="53489" y="27668"/>
                    <a:pt x="53742" y="27583"/>
                    <a:pt x="53713" y="27212"/>
                  </a:cubicBezTo>
                  <a:cubicBezTo>
                    <a:pt x="53683" y="26837"/>
                    <a:pt x="53454" y="26127"/>
                    <a:pt x="53345" y="25930"/>
                  </a:cubicBezTo>
                  <a:cubicBezTo>
                    <a:pt x="53233" y="25729"/>
                    <a:pt x="52531" y="24612"/>
                    <a:pt x="53215" y="24686"/>
                  </a:cubicBezTo>
                  <a:cubicBezTo>
                    <a:pt x="53902" y="24760"/>
                    <a:pt x="54910" y="24642"/>
                    <a:pt x="54954" y="24559"/>
                  </a:cubicBezTo>
                  <a:cubicBezTo>
                    <a:pt x="54998" y="24474"/>
                    <a:pt x="55982" y="23902"/>
                    <a:pt x="56097" y="23590"/>
                  </a:cubicBezTo>
                  <a:cubicBezTo>
                    <a:pt x="56209" y="23277"/>
                    <a:pt x="56365" y="22988"/>
                    <a:pt x="56510" y="22859"/>
                  </a:cubicBezTo>
                  <a:cubicBezTo>
                    <a:pt x="56651" y="22732"/>
                    <a:pt x="56937" y="21562"/>
                    <a:pt x="56967" y="21105"/>
                  </a:cubicBezTo>
                  <a:cubicBezTo>
                    <a:pt x="56996" y="20648"/>
                    <a:pt x="56781" y="19994"/>
                    <a:pt x="57223" y="19835"/>
                  </a:cubicBezTo>
                  <a:cubicBezTo>
                    <a:pt x="57665" y="19676"/>
                    <a:pt x="57992" y="19994"/>
                    <a:pt x="58390" y="19935"/>
                  </a:cubicBezTo>
                  <a:cubicBezTo>
                    <a:pt x="58788" y="19876"/>
                    <a:pt x="58375" y="18296"/>
                    <a:pt x="57948" y="17840"/>
                  </a:cubicBezTo>
                  <a:cubicBezTo>
                    <a:pt x="57521" y="17383"/>
                    <a:pt x="56837" y="16242"/>
                    <a:pt x="57264" y="15900"/>
                  </a:cubicBezTo>
                  <a:cubicBezTo>
                    <a:pt x="57692" y="15558"/>
                    <a:pt x="59148" y="14701"/>
                    <a:pt x="58405" y="14188"/>
                  </a:cubicBezTo>
                  <a:cubicBezTo>
                    <a:pt x="57665" y="13675"/>
                    <a:pt x="57606" y="13159"/>
                    <a:pt x="57751" y="12791"/>
                  </a:cubicBezTo>
                  <a:cubicBezTo>
                    <a:pt x="57895" y="12423"/>
                    <a:pt x="57379" y="12019"/>
                    <a:pt x="57491" y="10934"/>
                  </a:cubicBezTo>
                  <a:cubicBezTo>
                    <a:pt x="57606" y="9853"/>
                    <a:pt x="57895" y="9935"/>
                    <a:pt x="57721" y="9478"/>
                  </a:cubicBezTo>
                  <a:cubicBezTo>
                    <a:pt x="57547" y="9021"/>
                    <a:pt x="57919" y="8282"/>
                    <a:pt x="58207" y="7969"/>
                  </a:cubicBezTo>
                  <a:cubicBezTo>
                    <a:pt x="58493" y="7657"/>
                    <a:pt x="58520" y="7230"/>
                    <a:pt x="58263" y="6941"/>
                  </a:cubicBezTo>
                  <a:cubicBezTo>
                    <a:pt x="58004" y="6655"/>
                    <a:pt x="57550" y="5600"/>
                    <a:pt x="56896" y="4344"/>
                  </a:cubicBezTo>
                  <a:cubicBezTo>
                    <a:pt x="56239" y="3089"/>
                    <a:pt x="56295" y="2461"/>
                    <a:pt x="55525" y="2461"/>
                  </a:cubicBezTo>
                  <a:cubicBezTo>
                    <a:pt x="54756" y="2461"/>
                    <a:pt x="54070" y="2862"/>
                    <a:pt x="53896" y="2004"/>
                  </a:cubicBezTo>
                  <a:cubicBezTo>
                    <a:pt x="53725" y="1147"/>
                    <a:pt x="53698" y="952"/>
                    <a:pt x="53356" y="525"/>
                  </a:cubicBezTo>
                  <a:cubicBezTo>
                    <a:pt x="53194" y="321"/>
                    <a:pt x="52947" y="136"/>
                    <a:pt x="52737" y="0"/>
                  </a:cubicBezTo>
                  <a:lnTo>
                    <a:pt x="52502" y="218"/>
                  </a:lnTo>
                  <a:cubicBezTo>
                    <a:pt x="51903" y="760"/>
                    <a:pt x="49162" y="2841"/>
                    <a:pt x="48222" y="3525"/>
                  </a:cubicBezTo>
                  <a:cubicBezTo>
                    <a:pt x="47285" y="4212"/>
                    <a:pt x="45228" y="4182"/>
                    <a:pt x="43660" y="4241"/>
                  </a:cubicBezTo>
                  <a:cubicBezTo>
                    <a:pt x="42089" y="4300"/>
                    <a:pt x="40863" y="4783"/>
                    <a:pt x="40863" y="4783"/>
                  </a:cubicBezTo>
                  <a:cubicBezTo>
                    <a:pt x="40863" y="4783"/>
                    <a:pt x="39092" y="5721"/>
                    <a:pt x="37869" y="6664"/>
                  </a:cubicBezTo>
                  <a:cubicBezTo>
                    <a:pt x="36646" y="7607"/>
                    <a:pt x="34642" y="8090"/>
                    <a:pt x="33274" y="8491"/>
                  </a:cubicBezTo>
                  <a:cubicBezTo>
                    <a:pt x="31907" y="8895"/>
                    <a:pt x="32847" y="9605"/>
                    <a:pt x="33215" y="10858"/>
                  </a:cubicBezTo>
                  <a:cubicBezTo>
                    <a:pt x="33584" y="12110"/>
                    <a:pt x="32873" y="12853"/>
                    <a:pt x="31933" y="13825"/>
                  </a:cubicBezTo>
                  <a:cubicBezTo>
                    <a:pt x="30993" y="14798"/>
                    <a:pt x="32245" y="15137"/>
                    <a:pt x="34129" y="14736"/>
                  </a:cubicBezTo>
                  <a:cubicBezTo>
                    <a:pt x="36012" y="14335"/>
                    <a:pt x="36985" y="15222"/>
                    <a:pt x="36985" y="15222"/>
                  </a:cubicBezTo>
                  <a:cubicBezTo>
                    <a:pt x="36985" y="15222"/>
                    <a:pt x="36469" y="15252"/>
                    <a:pt x="35614" y="15222"/>
                  </a:cubicBezTo>
                  <a:cubicBezTo>
                    <a:pt x="34759" y="15193"/>
                    <a:pt x="33869" y="15579"/>
                    <a:pt x="33542" y="15709"/>
                  </a:cubicBezTo>
                  <a:cubicBezTo>
                    <a:pt x="33215" y="15838"/>
                    <a:pt x="32245" y="16549"/>
                    <a:pt x="31591" y="16493"/>
                  </a:cubicBezTo>
                  <a:cubicBezTo>
                    <a:pt x="30934" y="16440"/>
                    <a:pt x="30692" y="16793"/>
                    <a:pt x="30091" y="17403"/>
                  </a:cubicBezTo>
                  <a:cubicBezTo>
                    <a:pt x="29490" y="18016"/>
                    <a:pt x="28152" y="17975"/>
                    <a:pt x="26982" y="18090"/>
                  </a:cubicBezTo>
                  <a:cubicBezTo>
                    <a:pt x="25809" y="18202"/>
                    <a:pt x="23032" y="16322"/>
                    <a:pt x="22004" y="15880"/>
                  </a:cubicBezTo>
                  <a:cubicBezTo>
                    <a:pt x="20975" y="15438"/>
                    <a:pt x="21005" y="16121"/>
                    <a:pt x="20023" y="15977"/>
                  </a:cubicBezTo>
                  <a:cubicBezTo>
                    <a:pt x="19039" y="15835"/>
                    <a:pt x="17256" y="15765"/>
                    <a:pt x="16510" y="15824"/>
                  </a:cubicBezTo>
                  <a:cubicBezTo>
                    <a:pt x="15768" y="15883"/>
                    <a:pt x="15670" y="15166"/>
                    <a:pt x="14530" y="14966"/>
                  </a:cubicBezTo>
                  <a:cubicBezTo>
                    <a:pt x="13386" y="14763"/>
                    <a:pt x="13590" y="15296"/>
                    <a:pt x="13377" y="16021"/>
                  </a:cubicBezTo>
                  <a:cubicBezTo>
                    <a:pt x="13162" y="16749"/>
                    <a:pt x="13318" y="16534"/>
                    <a:pt x="12944" y="16180"/>
                  </a:cubicBezTo>
                  <a:cubicBezTo>
                    <a:pt x="12573" y="15827"/>
                    <a:pt x="12732" y="16151"/>
                    <a:pt x="12449" y="16448"/>
                  </a:cubicBezTo>
                  <a:cubicBezTo>
                    <a:pt x="12163" y="16749"/>
                    <a:pt x="11818" y="16837"/>
                    <a:pt x="11618" y="16478"/>
                  </a:cubicBezTo>
                  <a:cubicBezTo>
                    <a:pt x="11420" y="16121"/>
                    <a:pt x="11963" y="16036"/>
                    <a:pt x="11921" y="15635"/>
                  </a:cubicBezTo>
                  <a:cubicBezTo>
                    <a:pt x="11880" y="15234"/>
                    <a:pt x="12104" y="15296"/>
                    <a:pt x="12561" y="14854"/>
                  </a:cubicBezTo>
                  <a:cubicBezTo>
                    <a:pt x="13018" y="14412"/>
                    <a:pt x="11748" y="13628"/>
                    <a:pt x="11320" y="13569"/>
                  </a:cubicBezTo>
                  <a:cubicBezTo>
                    <a:pt x="10893" y="13510"/>
                    <a:pt x="11161" y="13186"/>
                    <a:pt x="11376" y="12853"/>
                  </a:cubicBezTo>
                  <a:cubicBezTo>
                    <a:pt x="11588" y="12523"/>
                    <a:pt x="10819" y="11556"/>
                    <a:pt x="10292" y="11214"/>
                  </a:cubicBezTo>
                  <a:cubicBezTo>
                    <a:pt x="9767" y="10872"/>
                    <a:pt x="10522" y="10757"/>
                    <a:pt x="11037" y="10687"/>
                  </a:cubicBezTo>
                  <a:cubicBezTo>
                    <a:pt x="11553" y="10619"/>
                    <a:pt x="12502" y="9561"/>
                    <a:pt x="12378" y="8974"/>
                  </a:cubicBezTo>
                  <a:cubicBezTo>
                    <a:pt x="12252" y="8388"/>
                    <a:pt x="10637" y="7533"/>
                    <a:pt x="9923" y="7837"/>
                  </a:cubicBezTo>
                  <a:cubicBezTo>
                    <a:pt x="9213" y="8137"/>
                    <a:pt x="9310" y="7692"/>
                    <a:pt x="8523" y="7778"/>
                  </a:cubicBezTo>
                  <a:cubicBezTo>
                    <a:pt x="7739" y="7863"/>
                    <a:pt x="7442" y="8476"/>
                    <a:pt x="6328" y="8706"/>
                  </a:cubicBezTo>
                  <a:cubicBezTo>
                    <a:pt x="5217" y="8933"/>
                    <a:pt x="5087" y="8120"/>
                    <a:pt x="4745" y="7734"/>
                  </a:cubicBezTo>
                  <a:cubicBezTo>
                    <a:pt x="4403" y="7347"/>
                    <a:pt x="3631" y="7763"/>
                    <a:pt x="2962" y="7607"/>
                  </a:cubicBezTo>
                  <a:cubicBezTo>
                    <a:pt x="2290" y="7454"/>
                    <a:pt x="2048" y="6496"/>
                    <a:pt x="1023" y="7023"/>
                  </a:cubicBezTo>
                  <a:cubicBezTo>
                    <a:pt x="0" y="7548"/>
                    <a:pt x="1465" y="7678"/>
                    <a:pt x="1592" y="8591"/>
                  </a:cubicBezTo>
                  <a:cubicBezTo>
                    <a:pt x="1715" y="9505"/>
                    <a:pt x="1580" y="10787"/>
                    <a:pt x="1376" y="11099"/>
                  </a:cubicBezTo>
                  <a:cubicBezTo>
                    <a:pt x="1176" y="11415"/>
                    <a:pt x="1450" y="11415"/>
                    <a:pt x="1765" y="11700"/>
                  </a:cubicBezTo>
                  <a:cubicBezTo>
                    <a:pt x="2078" y="11989"/>
                    <a:pt x="1636" y="12343"/>
                    <a:pt x="1848" y="12829"/>
                  </a:cubicBezTo>
                  <a:cubicBezTo>
                    <a:pt x="1978" y="13118"/>
                    <a:pt x="2081" y="13419"/>
                    <a:pt x="2163" y="13728"/>
                  </a:cubicBezTo>
                  <a:cubicBezTo>
                    <a:pt x="2163" y="13728"/>
                    <a:pt x="2122" y="14209"/>
                    <a:pt x="2107" y="14981"/>
                  </a:cubicBezTo>
                  <a:cubicBezTo>
                    <a:pt x="2093" y="15750"/>
                    <a:pt x="2847" y="15281"/>
                    <a:pt x="2847" y="15423"/>
                  </a:cubicBezTo>
                  <a:cubicBezTo>
                    <a:pt x="2847" y="15561"/>
                    <a:pt x="3062" y="15779"/>
                    <a:pt x="3917" y="15977"/>
                  </a:cubicBezTo>
                  <a:cubicBezTo>
                    <a:pt x="4772" y="16177"/>
                    <a:pt x="4132" y="16779"/>
                    <a:pt x="4318" y="17035"/>
                  </a:cubicBezTo>
                  <a:cubicBezTo>
                    <a:pt x="4500" y="17294"/>
                    <a:pt x="5287" y="18506"/>
                    <a:pt x="5573" y="18532"/>
                  </a:cubicBezTo>
                  <a:cubicBezTo>
                    <a:pt x="5862" y="18556"/>
                    <a:pt x="5700" y="18903"/>
                    <a:pt x="5629" y="19405"/>
                  </a:cubicBezTo>
                  <a:cubicBezTo>
                    <a:pt x="5558" y="19906"/>
                    <a:pt x="5429" y="20330"/>
                    <a:pt x="5246" y="20516"/>
                  </a:cubicBezTo>
                  <a:cubicBezTo>
                    <a:pt x="5060" y="20704"/>
                    <a:pt x="5361" y="21058"/>
                    <a:pt x="5659" y="21400"/>
                  </a:cubicBezTo>
                  <a:cubicBezTo>
                    <a:pt x="5956" y="21745"/>
                    <a:pt x="5529" y="24082"/>
                    <a:pt x="5744" y="24267"/>
                  </a:cubicBezTo>
                  <a:cubicBezTo>
                    <a:pt x="5956" y="24450"/>
                    <a:pt x="6130" y="23896"/>
                    <a:pt x="6558" y="23398"/>
                  </a:cubicBezTo>
                  <a:cubicBezTo>
                    <a:pt x="6985" y="22900"/>
                    <a:pt x="7041" y="23740"/>
                    <a:pt x="6826" y="23926"/>
                  </a:cubicBezTo>
                  <a:cubicBezTo>
                    <a:pt x="6614" y="24108"/>
                    <a:pt x="6027" y="24267"/>
                    <a:pt x="6042" y="24480"/>
                  </a:cubicBezTo>
                  <a:cubicBezTo>
                    <a:pt x="6057" y="24695"/>
                    <a:pt x="6201" y="25037"/>
                    <a:pt x="6057" y="25449"/>
                  </a:cubicBezTo>
                  <a:cubicBezTo>
                    <a:pt x="5912" y="25862"/>
                    <a:pt x="5856" y="26719"/>
                    <a:pt x="5827" y="26920"/>
                  </a:cubicBezTo>
                  <a:cubicBezTo>
                    <a:pt x="5797" y="27117"/>
                    <a:pt x="6001" y="27162"/>
                    <a:pt x="6042" y="27506"/>
                  </a:cubicBezTo>
                  <a:cubicBezTo>
                    <a:pt x="6083" y="27848"/>
                    <a:pt x="5629" y="28075"/>
                    <a:pt x="5429" y="28659"/>
                  </a:cubicBezTo>
                  <a:cubicBezTo>
                    <a:pt x="5231" y="29239"/>
                    <a:pt x="5629" y="29746"/>
                    <a:pt x="5688" y="30088"/>
                  </a:cubicBezTo>
                  <a:cubicBezTo>
                    <a:pt x="5747" y="30430"/>
                    <a:pt x="5673" y="30772"/>
                    <a:pt x="6171" y="31102"/>
                  </a:cubicBezTo>
                  <a:cubicBezTo>
                    <a:pt x="6667" y="31429"/>
                    <a:pt x="6785" y="31641"/>
                    <a:pt x="6785" y="31827"/>
                  </a:cubicBezTo>
                  <a:cubicBezTo>
                    <a:pt x="6785" y="32010"/>
                    <a:pt x="7283" y="32369"/>
                    <a:pt x="8240" y="32384"/>
                  </a:cubicBezTo>
                  <a:cubicBezTo>
                    <a:pt x="9198" y="32399"/>
                    <a:pt x="8081" y="32997"/>
                    <a:pt x="7695" y="33012"/>
                  </a:cubicBezTo>
                  <a:cubicBezTo>
                    <a:pt x="7309" y="33027"/>
                    <a:pt x="7253" y="32997"/>
                    <a:pt x="6443" y="33183"/>
                  </a:cubicBezTo>
                  <a:cubicBezTo>
                    <a:pt x="6222" y="33230"/>
                    <a:pt x="6012" y="33318"/>
                    <a:pt x="5821" y="33436"/>
                  </a:cubicBezTo>
                  <a:cubicBezTo>
                    <a:pt x="6207" y="34586"/>
                    <a:pt x="7283" y="37500"/>
                    <a:pt x="8267" y="37453"/>
                  </a:cubicBezTo>
                  <a:cubicBezTo>
                    <a:pt x="9493" y="37397"/>
                    <a:pt x="9493" y="35714"/>
                    <a:pt x="10351" y="35714"/>
                  </a:cubicBezTo>
                  <a:cubicBezTo>
                    <a:pt x="11211" y="35714"/>
                    <a:pt x="11792" y="35826"/>
                    <a:pt x="11792" y="35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1309900" y="832725"/>
              <a:ext cx="2620675" cy="1523650"/>
            </a:xfrm>
            <a:custGeom>
              <a:avLst/>
              <a:gdLst/>
              <a:ahLst/>
              <a:cxnLst/>
              <a:rect l="l" t="t" r="r" b="b"/>
              <a:pathLst>
                <a:path w="104827" h="60946" extrusionOk="0">
                  <a:moveTo>
                    <a:pt x="58712" y="36652"/>
                  </a:moveTo>
                  <a:cubicBezTo>
                    <a:pt x="58709" y="36663"/>
                    <a:pt x="58709" y="36678"/>
                    <a:pt x="58709" y="36690"/>
                  </a:cubicBezTo>
                  <a:cubicBezTo>
                    <a:pt x="58709" y="36678"/>
                    <a:pt x="58709" y="36663"/>
                    <a:pt x="58712" y="36652"/>
                  </a:cubicBezTo>
                  <a:close/>
                  <a:moveTo>
                    <a:pt x="61193" y="36383"/>
                  </a:moveTo>
                  <a:cubicBezTo>
                    <a:pt x="61479" y="36666"/>
                    <a:pt x="61037" y="37209"/>
                    <a:pt x="61732" y="37085"/>
                  </a:cubicBezTo>
                  <a:cubicBezTo>
                    <a:pt x="62431" y="36958"/>
                    <a:pt x="62593" y="36896"/>
                    <a:pt x="62631" y="37123"/>
                  </a:cubicBezTo>
                  <a:cubicBezTo>
                    <a:pt x="62673" y="37353"/>
                    <a:pt x="63188" y="37383"/>
                    <a:pt x="63289" y="37751"/>
                  </a:cubicBezTo>
                  <a:cubicBezTo>
                    <a:pt x="63389" y="38119"/>
                    <a:pt x="63333" y="38824"/>
                    <a:pt x="63731" y="38523"/>
                  </a:cubicBezTo>
                  <a:cubicBezTo>
                    <a:pt x="64129" y="38225"/>
                    <a:pt x="64002" y="37609"/>
                    <a:pt x="64376" y="37651"/>
                  </a:cubicBezTo>
                  <a:cubicBezTo>
                    <a:pt x="64747" y="37692"/>
                    <a:pt x="65343" y="37383"/>
                    <a:pt x="65573" y="37881"/>
                  </a:cubicBezTo>
                  <a:cubicBezTo>
                    <a:pt x="65800" y="38376"/>
                    <a:pt x="66198" y="38267"/>
                    <a:pt x="66371" y="38037"/>
                  </a:cubicBezTo>
                  <a:cubicBezTo>
                    <a:pt x="66545" y="37810"/>
                    <a:pt x="66940" y="37238"/>
                    <a:pt x="67356" y="37468"/>
                  </a:cubicBezTo>
                  <a:cubicBezTo>
                    <a:pt x="67771" y="37695"/>
                    <a:pt x="68467" y="37297"/>
                    <a:pt x="68653" y="37108"/>
                  </a:cubicBezTo>
                  <a:cubicBezTo>
                    <a:pt x="68835" y="36920"/>
                    <a:pt x="68826" y="36911"/>
                    <a:pt x="69039" y="37055"/>
                  </a:cubicBezTo>
                  <a:cubicBezTo>
                    <a:pt x="69254" y="37197"/>
                    <a:pt x="69749" y="37138"/>
                    <a:pt x="70206" y="37383"/>
                  </a:cubicBezTo>
                  <a:cubicBezTo>
                    <a:pt x="70663" y="37624"/>
                    <a:pt x="69923" y="37085"/>
                    <a:pt x="70907" y="36926"/>
                  </a:cubicBezTo>
                  <a:cubicBezTo>
                    <a:pt x="71892" y="36767"/>
                    <a:pt x="71921" y="36254"/>
                    <a:pt x="71906" y="36080"/>
                  </a:cubicBezTo>
                  <a:cubicBezTo>
                    <a:pt x="71892" y="35909"/>
                    <a:pt x="72460" y="35514"/>
                    <a:pt x="72973" y="36012"/>
                  </a:cubicBezTo>
                  <a:cubicBezTo>
                    <a:pt x="73486" y="36507"/>
                    <a:pt x="73846" y="36740"/>
                    <a:pt x="73675" y="37268"/>
                  </a:cubicBezTo>
                  <a:cubicBezTo>
                    <a:pt x="73501" y="37795"/>
                    <a:pt x="74199" y="38435"/>
                    <a:pt x="74400" y="38435"/>
                  </a:cubicBezTo>
                  <a:cubicBezTo>
                    <a:pt x="74597" y="38435"/>
                    <a:pt x="74786" y="38281"/>
                    <a:pt x="74786" y="38650"/>
                  </a:cubicBezTo>
                  <a:cubicBezTo>
                    <a:pt x="74786" y="39018"/>
                    <a:pt x="74957" y="40147"/>
                    <a:pt x="75399" y="40064"/>
                  </a:cubicBezTo>
                  <a:cubicBezTo>
                    <a:pt x="75841" y="39979"/>
                    <a:pt x="75882" y="39835"/>
                    <a:pt x="76082" y="40079"/>
                  </a:cubicBezTo>
                  <a:cubicBezTo>
                    <a:pt x="76283" y="40321"/>
                    <a:pt x="76911" y="40418"/>
                    <a:pt x="77070" y="39876"/>
                  </a:cubicBezTo>
                  <a:cubicBezTo>
                    <a:pt x="77229" y="39334"/>
                    <a:pt x="77096" y="39204"/>
                    <a:pt x="77653" y="39292"/>
                  </a:cubicBezTo>
                  <a:cubicBezTo>
                    <a:pt x="78207" y="39384"/>
                    <a:pt x="78582" y="39393"/>
                    <a:pt x="78567" y="38965"/>
                  </a:cubicBezTo>
                  <a:cubicBezTo>
                    <a:pt x="78552" y="38538"/>
                    <a:pt x="78154" y="38320"/>
                    <a:pt x="78567" y="38364"/>
                  </a:cubicBezTo>
                  <a:cubicBezTo>
                    <a:pt x="78980" y="38408"/>
                    <a:pt x="81105" y="38093"/>
                    <a:pt x="81293" y="38479"/>
                  </a:cubicBezTo>
                  <a:cubicBezTo>
                    <a:pt x="81479" y="38865"/>
                    <a:pt x="81234" y="39006"/>
                    <a:pt x="81532" y="39180"/>
                  </a:cubicBezTo>
                  <a:cubicBezTo>
                    <a:pt x="81830" y="39351"/>
                    <a:pt x="81461" y="41473"/>
                    <a:pt x="82163" y="41803"/>
                  </a:cubicBezTo>
                  <a:cubicBezTo>
                    <a:pt x="82861" y="42130"/>
                    <a:pt x="83144" y="42116"/>
                    <a:pt x="83318" y="42531"/>
                  </a:cubicBezTo>
                  <a:cubicBezTo>
                    <a:pt x="83492" y="42947"/>
                    <a:pt x="84013" y="44058"/>
                    <a:pt x="84671" y="43972"/>
                  </a:cubicBezTo>
                  <a:cubicBezTo>
                    <a:pt x="85325" y="43887"/>
                    <a:pt x="86239" y="43415"/>
                    <a:pt x="86339" y="43813"/>
                  </a:cubicBezTo>
                  <a:cubicBezTo>
                    <a:pt x="86439" y="44211"/>
                    <a:pt x="88007" y="45782"/>
                    <a:pt x="88325" y="45154"/>
                  </a:cubicBezTo>
                  <a:cubicBezTo>
                    <a:pt x="88641" y="44530"/>
                    <a:pt x="89094" y="44185"/>
                    <a:pt x="88579" y="43654"/>
                  </a:cubicBezTo>
                  <a:cubicBezTo>
                    <a:pt x="88063" y="43124"/>
                    <a:pt x="87765" y="42870"/>
                    <a:pt x="87939" y="42531"/>
                  </a:cubicBezTo>
                  <a:cubicBezTo>
                    <a:pt x="88110" y="42192"/>
                    <a:pt x="87854" y="42130"/>
                    <a:pt x="88196" y="41901"/>
                  </a:cubicBezTo>
                  <a:cubicBezTo>
                    <a:pt x="88537" y="41674"/>
                    <a:pt x="88493" y="41747"/>
                    <a:pt x="89106" y="41818"/>
                  </a:cubicBezTo>
                  <a:cubicBezTo>
                    <a:pt x="89716" y="41889"/>
                    <a:pt x="90547" y="40919"/>
                    <a:pt x="90636" y="40530"/>
                  </a:cubicBezTo>
                  <a:cubicBezTo>
                    <a:pt x="90724" y="40144"/>
                    <a:pt x="90763" y="39935"/>
                    <a:pt x="90833" y="39563"/>
                  </a:cubicBezTo>
                  <a:cubicBezTo>
                    <a:pt x="90904" y="39192"/>
                    <a:pt x="91160" y="39348"/>
                    <a:pt x="90948" y="39036"/>
                  </a:cubicBezTo>
                  <a:cubicBezTo>
                    <a:pt x="90733" y="38724"/>
                    <a:pt x="90833" y="38137"/>
                    <a:pt x="90674" y="37854"/>
                  </a:cubicBezTo>
                  <a:cubicBezTo>
                    <a:pt x="90518" y="37571"/>
                    <a:pt x="90748" y="37094"/>
                    <a:pt x="90521" y="36911"/>
                  </a:cubicBezTo>
                  <a:cubicBezTo>
                    <a:pt x="90291" y="36725"/>
                    <a:pt x="90748" y="36398"/>
                    <a:pt x="90262" y="36354"/>
                  </a:cubicBezTo>
                  <a:cubicBezTo>
                    <a:pt x="89775" y="36310"/>
                    <a:pt x="90659" y="35853"/>
                    <a:pt x="89875" y="35626"/>
                  </a:cubicBezTo>
                  <a:cubicBezTo>
                    <a:pt x="89422" y="35502"/>
                    <a:pt x="89068" y="35151"/>
                    <a:pt x="88935" y="34701"/>
                  </a:cubicBezTo>
                  <a:cubicBezTo>
                    <a:pt x="88935" y="34701"/>
                    <a:pt x="88723" y="33946"/>
                    <a:pt x="89136" y="33557"/>
                  </a:cubicBezTo>
                  <a:cubicBezTo>
                    <a:pt x="89548" y="33171"/>
                    <a:pt x="88593" y="32629"/>
                    <a:pt x="89819" y="32844"/>
                  </a:cubicBezTo>
                  <a:cubicBezTo>
                    <a:pt x="91048" y="33056"/>
                    <a:pt x="91078" y="32758"/>
                    <a:pt x="91762" y="32531"/>
                  </a:cubicBezTo>
                  <a:cubicBezTo>
                    <a:pt x="92448" y="32302"/>
                    <a:pt x="92189" y="31264"/>
                    <a:pt x="92787" y="31562"/>
                  </a:cubicBezTo>
                  <a:cubicBezTo>
                    <a:pt x="93383" y="31859"/>
                    <a:pt x="93660" y="32275"/>
                    <a:pt x="93716" y="31759"/>
                  </a:cubicBezTo>
                  <a:cubicBezTo>
                    <a:pt x="93769" y="31243"/>
                    <a:pt x="93332" y="30336"/>
                    <a:pt x="94087" y="31061"/>
                  </a:cubicBezTo>
                  <a:cubicBezTo>
                    <a:pt x="94841" y="31786"/>
                    <a:pt x="96112" y="32490"/>
                    <a:pt x="96854" y="31403"/>
                  </a:cubicBezTo>
                  <a:cubicBezTo>
                    <a:pt x="97594" y="30315"/>
                    <a:pt x="96884" y="29779"/>
                    <a:pt x="97821" y="29749"/>
                  </a:cubicBezTo>
                  <a:cubicBezTo>
                    <a:pt x="98761" y="29720"/>
                    <a:pt x="98820" y="28523"/>
                    <a:pt x="98994" y="28096"/>
                  </a:cubicBezTo>
                  <a:cubicBezTo>
                    <a:pt x="99168" y="27668"/>
                    <a:pt x="99421" y="27583"/>
                    <a:pt x="99392" y="27212"/>
                  </a:cubicBezTo>
                  <a:cubicBezTo>
                    <a:pt x="99362" y="26837"/>
                    <a:pt x="99133" y="26127"/>
                    <a:pt x="99024" y="25930"/>
                  </a:cubicBezTo>
                  <a:cubicBezTo>
                    <a:pt x="98912" y="25729"/>
                    <a:pt x="98210" y="24612"/>
                    <a:pt x="98894" y="24686"/>
                  </a:cubicBezTo>
                  <a:cubicBezTo>
                    <a:pt x="99581" y="24760"/>
                    <a:pt x="100589" y="24642"/>
                    <a:pt x="100633" y="24559"/>
                  </a:cubicBezTo>
                  <a:cubicBezTo>
                    <a:pt x="100677" y="24474"/>
                    <a:pt x="101661" y="23902"/>
                    <a:pt x="101776" y="23590"/>
                  </a:cubicBezTo>
                  <a:cubicBezTo>
                    <a:pt x="101888" y="23277"/>
                    <a:pt x="102044" y="22988"/>
                    <a:pt x="102189" y="22859"/>
                  </a:cubicBezTo>
                  <a:cubicBezTo>
                    <a:pt x="102330" y="22732"/>
                    <a:pt x="102616" y="21562"/>
                    <a:pt x="102646" y="21105"/>
                  </a:cubicBezTo>
                  <a:cubicBezTo>
                    <a:pt x="102675" y="20648"/>
                    <a:pt x="102460" y="19994"/>
                    <a:pt x="102902" y="19835"/>
                  </a:cubicBezTo>
                  <a:cubicBezTo>
                    <a:pt x="103344" y="19676"/>
                    <a:pt x="103671" y="19994"/>
                    <a:pt x="104069" y="19935"/>
                  </a:cubicBezTo>
                  <a:cubicBezTo>
                    <a:pt x="104467" y="19876"/>
                    <a:pt x="104054" y="18296"/>
                    <a:pt x="103627" y="17840"/>
                  </a:cubicBezTo>
                  <a:cubicBezTo>
                    <a:pt x="103200" y="17383"/>
                    <a:pt x="102516" y="16242"/>
                    <a:pt x="102943" y="15900"/>
                  </a:cubicBezTo>
                  <a:cubicBezTo>
                    <a:pt x="103371" y="15558"/>
                    <a:pt x="104827" y="14701"/>
                    <a:pt x="104084" y="14188"/>
                  </a:cubicBezTo>
                  <a:cubicBezTo>
                    <a:pt x="103344" y="13675"/>
                    <a:pt x="103285" y="13159"/>
                    <a:pt x="103430" y="12791"/>
                  </a:cubicBezTo>
                  <a:cubicBezTo>
                    <a:pt x="103574" y="12423"/>
                    <a:pt x="103058" y="12019"/>
                    <a:pt x="103170" y="10934"/>
                  </a:cubicBezTo>
                  <a:cubicBezTo>
                    <a:pt x="103285" y="9853"/>
                    <a:pt x="103574" y="9935"/>
                    <a:pt x="103400" y="9478"/>
                  </a:cubicBezTo>
                  <a:cubicBezTo>
                    <a:pt x="103226" y="9021"/>
                    <a:pt x="103598" y="8282"/>
                    <a:pt x="103886" y="7969"/>
                  </a:cubicBezTo>
                  <a:cubicBezTo>
                    <a:pt x="104172" y="7657"/>
                    <a:pt x="104199" y="7230"/>
                    <a:pt x="103942" y="6941"/>
                  </a:cubicBezTo>
                  <a:cubicBezTo>
                    <a:pt x="103683" y="6655"/>
                    <a:pt x="103229" y="5600"/>
                    <a:pt x="102575" y="4344"/>
                  </a:cubicBezTo>
                  <a:cubicBezTo>
                    <a:pt x="101918" y="3089"/>
                    <a:pt x="101974" y="2461"/>
                    <a:pt x="101204" y="2461"/>
                  </a:cubicBezTo>
                  <a:cubicBezTo>
                    <a:pt x="100435" y="2461"/>
                    <a:pt x="99749" y="2862"/>
                    <a:pt x="99575" y="2004"/>
                  </a:cubicBezTo>
                  <a:cubicBezTo>
                    <a:pt x="99404" y="1147"/>
                    <a:pt x="99377" y="952"/>
                    <a:pt x="99035" y="525"/>
                  </a:cubicBezTo>
                  <a:cubicBezTo>
                    <a:pt x="98873" y="321"/>
                    <a:pt x="98626" y="136"/>
                    <a:pt x="98416" y="0"/>
                  </a:cubicBezTo>
                  <a:lnTo>
                    <a:pt x="98181" y="218"/>
                  </a:lnTo>
                  <a:cubicBezTo>
                    <a:pt x="97582" y="760"/>
                    <a:pt x="94841" y="2841"/>
                    <a:pt x="93901" y="3525"/>
                  </a:cubicBezTo>
                  <a:cubicBezTo>
                    <a:pt x="92964" y="4212"/>
                    <a:pt x="90907" y="4182"/>
                    <a:pt x="89339" y="4241"/>
                  </a:cubicBezTo>
                  <a:cubicBezTo>
                    <a:pt x="87768" y="4300"/>
                    <a:pt x="86542" y="4783"/>
                    <a:pt x="86542" y="4783"/>
                  </a:cubicBezTo>
                  <a:cubicBezTo>
                    <a:pt x="86542" y="4783"/>
                    <a:pt x="84771" y="5721"/>
                    <a:pt x="83545" y="6664"/>
                  </a:cubicBezTo>
                  <a:cubicBezTo>
                    <a:pt x="82322" y="7607"/>
                    <a:pt x="80321" y="8090"/>
                    <a:pt x="78953" y="8491"/>
                  </a:cubicBezTo>
                  <a:cubicBezTo>
                    <a:pt x="77586" y="8895"/>
                    <a:pt x="78526" y="9605"/>
                    <a:pt x="78894" y="10858"/>
                  </a:cubicBezTo>
                  <a:cubicBezTo>
                    <a:pt x="79263" y="12110"/>
                    <a:pt x="78552" y="12853"/>
                    <a:pt x="77612" y="13825"/>
                  </a:cubicBezTo>
                  <a:cubicBezTo>
                    <a:pt x="76672" y="14798"/>
                    <a:pt x="77924" y="15137"/>
                    <a:pt x="79808" y="14736"/>
                  </a:cubicBezTo>
                  <a:cubicBezTo>
                    <a:pt x="81688" y="14335"/>
                    <a:pt x="82661" y="15222"/>
                    <a:pt x="82661" y="15222"/>
                  </a:cubicBezTo>
                  <a:cubicBezTo>
                    <a:pt x="82661" y="15222"/>
                    <a:pt x="82145" y="15252"/>
                    <a:pt x="81293" y="15222"/>
                  </a:cubicBezTo>
                  <a:cubicBezTo>
                    <a:pt x="80438" y="15193"/>
                    <a:pt x="79548" y="15579"/>
                    <a:pt x="79221" y="15709"/>
                  </a:cubicBezTo>
                  <a:cubicBezTo>
                    <a:pt x="78894" y="15838"/>
                    <a:pt x="77924" y="16549"/>
                    <a:pt x="77270" y="16493"/>
                  </a:cubicBezTo>
                  <a:cubicBezTo>
                    <a:pt x="76613" y="16440"/>
                    <a:pt x="76371" y="16793"/>
                    <a:pt x="75770" y="17403"/>
                  </a:cubicBezTo>
                  <a:cubicBezTo>
                    <a:pt x="75169" y="18016"/>
                    <a:pt x="73831" y="17975"/>
                    <a:pt x="72661" y="18090"/>
                  </a:cubicBezTo>
                  <a:cubicBezTo>
                    <a:pt x="71488" y="18202"/>
                    <a:pt x="68711" y="16322"/>
                    <a:pt x="67683" y="15880"/>
                  </a:cubicBezTo>
                  <a:cubicBezTo>
                    <a:pt x="66654" y="15438"/>
                    <a:pt x="66684" y="16121"/>
                    <a:pt x="65702" y="15977"/>
                  </a:cubicBezTo>
                  <a:cubicBezTo>
                    <a:pt x="64718" y="15835"/>
                    <a:pt x="62935" y="15765"/>
                    <a:pt x="62189" y="15824"/>
                  </a:cubicBezTo>
                  <a:cubicBezTo>
                    <a:pt x="61447" y="15883"/>
                    <a:pt x="61349" y="15166"/>
                    <a:pt x="60209" y="14966"/>
                  </a:cubicBezTo>
                  <a:cubicBezTo>
                    <a:pt x="59065" y="14763"/>
                    <a:pt x="59269" y="15296"/>
                    <a:pt x="59056" y="16021"/>
                  </a:cubicBezTo>
                  <a:cubicBezTo>
                    <a:pt x="58841" y="16749"/>
                    <a:pt x="58997" y="16534"/>
                    <a:pt x="58623" y="16180"/>
                  </a:cubicBezTo>
                  <a:cubicBezTo>
                    <a:pt x="58252" y="15827"/>
                    <a:pt x="58411" y="16151"/>
                    <a:pt x="58128" y="16448"/>
                  </a:cubicBezTo>
                  <a:cubicBezTo>
                    <a:pt x="57842" y="16749"/>
                    <a:pt x="57497" y="16837"/>
                    <a:pt x="57297" y="16478"/>
                  </a:cubicBezTo>
                  <a:cubicBezTo>
                    <a:pt x="57099" y="16121"/>
                    <a:pt x="57642" y="16036"/>
                    <a:pt x="57600" y="15635"/>
                  </a:cubicBezTo>
                  <a:cubicBezTo>
                    <a:pt x="57559" y="15234"/>
                    <a:pt x="57783" y="15296"/>
                    <a:pt x="58240" y="14854"/>
                  </a:cubicBezTo>
                  <a:cubicBezTo>
                    <a:pt x="58697" y="14412"/>
                    <a:pt x="57427" y="13628"/>
                    <a:pt x="56999" y="13569"/>
                  </a:cubicBezTo>
                  <a:cubicBezTo>
                    <a:pt x="56572" y="13510"/>
                    <a:pt x="56840" y="13186"/>
                    <a:pt x="57055" y="12853"/>
                  </a:cubicBezTo>
                  <a:cubicBezTo>
                    <a:pt x="57267" y="12523"/>
                    <a:pt x="56498" y="11556"/>
                    <a:pt x="55971" y="11214"/>
                  </a:cubicBezTo>
                  <a:cubicBezTo>
                    <a:pt x="55446" y="10872"/>
                    <a:pt x="56201" y="10757"/>
                    <a:pt x="56716" y="10687"/>
                  </a:cubicBezTo>
                  <a:cubicBezTo>
                    <a:pt x="57232" y="10619"/>
                    <a:pt x="58181" y="9561"/>
                    <a:pt x="58057" y="8974"/>
                  </a:cubicBezTo>
                  <a:cubicBezTo>
                    <a:pt x="57931" y="8388"/>
                    <a:pt x="56316" y="7533"/>
                    <a:pt x="55602" y="7837"/>
                  </a:cubicBezTo>
                  <a:cubicBezTo>
                    <a:pt x="54892" y="8137"/>
                    <a:pt x="54989" y="7692"/>
                    <a:pt x="54202" y="7778"/>
                  </a:cubicBezTo>
                  <a:cubicBezTo>
                    <a:pt x="53418" y="7863"/>
                    <a:pt x="53121" y="8476"/>
                    <a:pt x="52007" y="8706"/>
                  </a:cubicBezTo>
                  <a:cubicBezTo>
                    <a:pt x="50896" y="8933"/>
                    <a:pt x="50766" y="8120"/>
                    <a:pt x="50424" y="7734"/>
                  </a:cubicBezTo>
                  <a:cubicBezTo>
                    <a:pt x="50082" y="7347"/>
                    <a:pt x="49310" y="7763"/>
                    <a:pt x="48641" y="7607"/>
                  </a:cubicBezTo>
                  <a:cubicBezTo>
                    <a:pt x="47969" y="7454"/>
                    <a:pt x="47727" y="6496"/>
                    <a:pt x="46702" y="7023"/>
                  </a:cubicBezTo>
                  <a:cubicBezTo>
                    <a:pt x="45679" y="7548"/>
                    <a:pt x="47144" y="7678"/>
                    <a:pt x="47271" y="8591"/>
                  </a:cubicBezTo>
                  <a:cubicBezTo>
                    <a:pt x="47394" y="9505"/>
                    <a:pt x="47259" y="10787"/>
                    <a:pt x="47055" y="11099"/>
                  </a:cubicBezTo>
                  <a:cubicBezTo>
                    <a:pt x="46855" y="11415"/>
                    <a:pt x="47129" y="11415"/>
                    <a:pt x="47444" y="11700"/>
                  </a:cubicBezTo>
                  <a:cubicBezTo>
                    <a:pt x="47757" y="11989"/>
                    <a:pt x="47315" y="12343"/>
                    <a:pt x="47527" y="12829"/>
                  </a:cubicBezTo>
                  <a:cubicBezTo>
                    <a:pt x="47657" y="13118"/>
                    <a:pt x="47760" y="13419"/>
                    <a:pt x="47842" y="13728"/>
                  </a:cubicBezTo>
                  <a:cubicBezTo>
                    <a:pt x="47842" y="13728"/>
                    <a:pt x="47801" y="14209"/>
                    <a:pt x="47786" y="14981"/>
                  </a:cubicBezTo>
                  <a:cubicBezTo>
                    <a:pt x="47772" y="15750"/>
                    <a:pt x="48526" y="15281"/>
                    <a:pt x="48526" y="15423"/>
                  </a:cubicBezTo>
                  <a:cubicBezTo>
                    <a:pt x="48526" y="15561"/>
                    <a:pt x="48741" y="15779"/>
                    <a:pt x="49596" y="15977"/>
                  </a:cubicBezTo>
                  <a:cubicBezTo>
                    <a:pt x="50451" y="16177"/>
                    <a:pt x="49811" y="16779"/>
                    <a:pt x="49997" y="17035"/>
                  </a:cubicBezTo>
                  <a:cubicBezTo>
                    <a:pt x="50179" y="17294"/>
                    <a:pt x="50966" y="18506"/>
                    <a:pt x="51252" y="18532"/>
                  </a:cubicBezTo>
                  <a:cubicBezTo>
                    <a:pt x="51541" y="18556"/>
                    <a:pt x="51379" y="18903"/>
                    <a:pt x="51308" y="19405"/>
                  </a:cubicBezTo>
                  <a:cubicBezTo>
                    <a:pt x="51237" y="19906"/>
                    <a:pt x="51108" y="20330"/>
                    <a:pt x="50925" y="20516"/>
                  </a:cubicBezTo>
                  <a:cubicBezTo>
                    <a:pt x="50739" y="20704"/>
                    <a:pt x="51040" y="21058"/>
                    <a:pt x="51338" y="21400"/>
                  </a:cubicBezTo>
                  <a:cubicBezTo>
                    <a:pt x="51635" y="21745"/>
                    <a:pt x="51208" y="24082"/>
                    <a:pt x="51423" y="24267"/>
                  </a:cubicBezTo>
                  <a:cubicBezTo>
                    <a:pt x="51635" y="24450"/>
                    <a:pt x="51809" y="23896"/>
                    <a:pt x="52237" y="23398"/>
                  </a:cubicBezTo>
                  <a:cubicBezTo>
                    <a:pt x="52664" y="22900"/>
                    <a:pt x="52720" y="23740"/>
                    <a:pt x="52505" y="23926"/>
                  </a:cubicBezTo>
                  <a:cubicBezTo>
                    <a:pt x="52293" y="24108"/>
                    <a:pt x="51706" y="24267"/>
                    <a:pt x="51721" y="24480"/>
                  </a:cubicBezTo>
                  <a:cubicBezTo>
                    <a:pt x="51736" y="24695"/>
                    <a:pt x="51880" y="25037"/>
                    <a:pt x="51736" y="25449"/>
                  </a:cubicBezTo>
                  <a:cubicBezTo>
                    <a:pt x="51591" y="25862"/>
                    <a:pt x="51535" y="26719"/>
                    <a:pt x="51506" y="26920"/>
                  </a:cubicBezTo>
                  <a:cubicBezTo>
                    <a:pt x="51476" y="27117"/>
                    <a:pt x="51680" y="27162"/>
                    <a:pt x="51721" y="27506"/>
                  </a:cubicBezTo>
                  <a:cubicBezTo>
                    <a:pt x="51762" y="27848"/>
                    <a:pt x="51308" y="28075"/>
                    <a:pt x="51108" y="28659"/>
                  </a:cubicBezTo>
                  <a:cubicBezTo>
                    <a:pt x="50910" y="29239"/>
                    <a:pt x="51308" y="29746"/>
                    <a:pt x="51367" y="30088"/>
                  </a:cubicBezTo>
                  <a:cubicBezTo>
                    <a:pt x="51426" y="30430"/>
                    <a:pt x="51352" y="30772"/>
                    <a:pt x="51850" y="31102"/>
                  </a:cubicBezTo>
                  <a:cubicBezTo>
                    <a:pt x="52346" y="31429"/>
                    <a:pt x="52464" y="31641"/>
                    <a:pt x="52464" y="31827"/>
                  </a:cubicBezTo>
                  <a:cubicBezTo>
                    <a:pt x="52464" y="32010"/>
                    <a:pt x="52962" y="32369"/>
                    <a:pt x="53919" y="32384"/>
                  </a:cubicBezTo>
                  <a:cubicBezTo>
                    <a:pt x="54877" y="32399"/>
                    <a:pt x="53760" y="32997"/>
                    <a:pt x="53374" y="33012"/>
                  </a:cubicBezTo>
                  <a:cubicBezTo>
                    <a:pt x="52988" y="33027"/>
                    <a:pt x="52932" y="32997"/>
                    <a:pt x="52122" y="33183"/>
                  </a:cubicBezTo>
                  <a:cubicBezTo>
                    <a:pt x="51901" y="33230"/>
                    <a:pt x="51691" y="33318"/>
                    <a:pt x="51500" y="33436"/>
                  </a:cubicBezTo>
                  <a:cubicBezTo>
                    <a:pt x="51246" y="33592"/>
                    <a:pt x="51161" y="33690"/>
                    <a:pt x="50966" y="33424"/>
                  </a:cubicBezTo>
                  <a:cubicBezTo>
                    <a:pt x="50666" y="33009"/>
                    <a:pt x="50112" y="33439"/>
                    <a:pt x="49767" y="32997"/>
                  </a:cubicBezTo>
                  <a:cubicBezTo>
                    <a:pt x="49425" y="32555"/>
                    <a:pt x="49039" y="33239"/>
                    <a:pt x="48099" y="33153"/>
                  </a:cubicBezTo>
                  <a:cubicBezTo>
                    <a:pt x="47159" y="33068"/>
                    <a:pt x="47415" y="33197"/>
                    <a:pt x="47129" y="32770"/>
                  </a:cubicBezTo>
                  <a:cubicBezTo>
                    <a:pt x="46846" y="32343"/>
                    <a:pt x="46628" y="32797"/>
                    <a:pt x="46271" y="32428"/>
                  </a:cubicBezTo>
                  <a:cubicBezTo>
                    <a:pt x="45915" y="32060"/>
                    <a:pt x="46613" y="31597"/>
                    <a:pt x="46772" y="30560"/>
                  </a:cubicBezTo>
                  <a:cubicBezTo>
                    <a:pt x="46932" y="29519"/>
                    <a:pt x="46301" y="30784"/>
                    <a:pt x="46018" y="30857"/>
                  </a:cubicBezTo>
                  <a:cubicBezTo>
                    <a:pt x="45735" y="30931"/>
                    <a:pt x="45700" y="30757"/>
                    <a:pt x="45004" y="30784"/>
                  </a:cubicBezTo>
                  <a:cubicBezTo>
                    <a:pt x="44309" y="30810"/>
                    <a:pt x="44718" y="31299"/>
                    <a:pt x="44291" y="31568"/>
                  </a:cubicBezTo>
                  <a:cubicBezTo>
                    <a:pt x="43864" y="31839"/>
                    <a:pt x="43908" y="32355"/>
                    <a:pt x="43307" y="32024"/>
                  </a:cubicBezTo>
                  <a:cubicBezTo>
                    <a:pt x="42705" y="31697"/>
                    <a:pt x="41836" y="32555"/>
                    <a:pt x="41836" y="32555"/>
                  </a:cubicBezTo>
                  <a:cubicBezTo>
                    <a:pt x="41836" y="32555"/>
                    <a:pt x="41579" y="32968"/>
                    <a:pt x="41308" y="33451"/>
                  </a:cubicBezTo>
                  <a:cubicBezTo>
                    <a:pt x="41040" y="33934"/>
                    <a:pt x="40996" y="33510"/>
                    <a:pt x="40569" y="33268"/>
                  </a:cubicBezTo>
                  <a:cubicBezTo>
                    <a:pt x="40141" y="33024"/>
                    <a:pt x="40896" y="33410"/>
                    <a:pt x="40554" y="32696"/>
                  </a:cubicBezTo>
                  <a:cubicBezTo>
                    <a:pt x="40212" y="31980"/>
                    <a:pt x="39496" y="32640"/>
                    <a:pt x="39611" y="32184"/>
                  </a:cubicBezTo>
                  <a:cubicBezTo>
                    <a:pt x="39726" y="31727"/>
                    <a:pt x="39525" y="30586"/>
                    <a:pt x="38414" y="30218"/>
                  </a:cubicBezTo>
                  <a:cubicBezTo>
                    <a:pt x="37300" y="29849"/>
                    <a:pt x="38444" y="31043"/>
                    <a:pt x="38385" y="31842"/>
                  </a:cubicBezTo>
                  <a:cubicBezTo>
                    <a:pt x="38326" y="32640"/>
                    <a:pt x="37698" y="31500"/>
                    <a:pt x="36814" y="31270"/>
                  </a:cubicBezTo>
                  <a:cubicBezTo>
                    <a:pt x="35930" y="31040"/>
                    <a:pt x="36560" y="31641"/>
                    <a:pt x="36672" y="32184"/>
                  </a:cubicBezTo>
                  <a:cubicBezTo>
                    <a:pt x="36781" y="32726"/>
                    <a:pt x="36814" y="32867"/>
                    <a:pt x="36104" y="33236"/>
                  </a:cubicBezTo>
                  <a:cubicBezTo>
                    <a:pt x="35393" y="33604"/>
                    <a:pt x="34674" y="34120"/>
                    <a:pt x="33478" y="34235"/>
                  </a:cubicBezTo>
                  <a:cubicBezTo>
                    <a:pt x="32281" y="34350"/>
                    <a:pt x="32791" y="33866"/>
                    <a:pt x="32110" y="33837"/>
                  </a:cubicBezTo>
                  <a:cubicBezTo>
                    <a:pt x="31429" y="33808"/>
                    <a:pt x="31768" y="33324"/>
                    <a:pt x="31680" y="32352"/>
                  </a:cubicBezTo>
                  <a:cubicBezTo>
                    <a:pt x="31591" y="31382"/>
                    <a:pt x="30999" y="31842"/>
                    <a:pt x="30825" y="31040"/>
                  </a:cubicBezTo>
                  <a:cubicBezTo>
                    <a:pt x="30651" y="30241"/>
                    <a:pt x="30253" y="29929"/>
                    <a:pt x="29882" y="29814"/>
                  </a:cubicBezTo>
                  <a:cubicBezTo>
                    <a:pt x="29511" y="29702"/>
                    <a:pt x="29826" y="28647"/>
                    <a:pt x="29797" y="28217"/>
                  </a:cubicBezTo>
                  <a:cubicBezTo>
                    <a:pt x="29767" y="27783"/>
                    <a:pt x="28600" y="27892"/>
                    <a:pt x="28685" y="27335"/>
                  </a:cubicBezTo>
                  <a:cubicBezTo>
                    <a:pt x="28768" y="26778"/>
                    <a:pt x="28072" y="27421"/>
                    <a:pt x="27943" y="27306"/>
                  </a:cubicBezTo>
                  <a:cubicBezTo>
                    <a:pt x="27816" y="27191"/>
                    <a:pt x="27875" y="26994"/>
                    <a:pt x="27448" y="26893"/>
                  </a:cubicBezTo>
                  <a:cubicBezTo>
                    <a:pt x="27020" y="26793"/>
                    <a:pt x="27701" y="26050"/>
                    <a:pt x="27731" y="25423"/>
                  </a:cubicBezTo>
                  <a:cubicBezTo>
                    <a:pt x="27760" y="24798"/>
                    <a:pt x="27303" y="25676"/>
                    <a:pt x="26976" y="25508"/>
                  </a:cubicBezTo>
                  <a:cubicBezTo>
                    <a:pt x="26646" y="25337"/>
                    <a:pt x="26490" y="25950"/>
                    <a:pt x="26446" y="26422"/>
                  </a:cubicBezTo>
                  <a:cubicBezTo>
                    <a:pt x="26401" y="26893"/>
                    <a:pt x="25947" y="26478"/>
                    <a:pt x="25847" y="26050"/>
                  </a:cubicBezTo>
                  <a:cubicBezTo>
                    <a:pt x="25747" y="25623"/>
                    <a:pt x="25635" y="25549"/>
                    <a:pt x="25361" y="25865"/>
                  </a:cubicBezTo>
                  <a:cubicBezTo>
                    <a:pt x="25090" y="26183"/>
                    <a:pt x="24692" y="26292"/>
                    <a:pt x="24164" y="26133"/>
                  </a:cubicBezTo>
                  <a:cubicBezTo>
                    <a:pt x="23637" y="25977"/>
                    <a:pt x="23522" y="26392"/>
                    <a:pt x="23280" y="26935"/>
                  </a:cubicBezTo>
                  <a:cubicBezTo>
                    <a:pt x="23036" y="27474"/>
                    <a:pt x="22452" y="27733"/>
                    <a:pt x="22311" y="27719"/>
                  </a:cubicBezTo>
                  <a:cubicBezTo>
                    <a:pt x="22172" y="27704"/>
                    <a:pt x="22266" y="27321"/>
                    <a:pt x="22281" y="26451"/>
                  </a:cubicBezTo>
                  <a:cubicBezTo>
                    <a:pt x="22296" y="25582"/>
                    <a:pt x="21665" y="26493"/>
                    <a:pt x="21497" y="26893"/>
                  </a:cubicBezTo>
                  <a:cubicBezTo>
                    <a:pt x="21326" y="27294"/>
                    <a:pt x="21199" y="27474"/>
                    <a:pt x="20728" y="27335"/>
                  </a:cubicBezTo>
                  <a:cubicBezTo>
                    <a:pt x="20256" y="27194"/>
                    <a:pt x="20413" y="27848"/>
                    <a:pt x="20513" y="28161"/>
                  </a:cubicBezTo>
                  <a:cubicBezTo>
                    <a:pt x="20613" y="28473"/>
                    <a:pt x="20781" y="28785"/>
                    <a:pt x="20513" y="29228"/>
                  </a:cubicBezTo>
                  <a:cubicBezTo>
                    <a:pt x="20245" y="29670"/>
                    <a:pt x="19614" y="29900"/>
                    <a:pt x="19157" y="29814"/>
                  </a:cubicBezTo>
                  <a:cubicBezTo>
                    <a:pt x="18700" y="29729"/>
                    <a:pt x="19072" y="29372"/>
                    <a:pt x="18800" y="29074"/>
                  </a:cubicBezTo>
                  <a:cubicBezTo>
                    <a:pt x="18526" y="28777"/>
                    <a:pt x="17289" y="29145"/>
                    <a:pt x="17132" y="28930"/>
                  </a:cubicBezTo>
                  <a:cubicBezTo>
                    <a:pt x="16973" y="28718"/>
                    <a:pt x="16861" y="28488"/>
                    <a:pt x="16233" y="28503"/>
                  </a:cubicBezTo>
                  <a:cubicBezTo>
                    <a:pt x="15603" y="28517"/>
                    <a:pt x="15977" y="29030"/>
                    <a:pt x="15903" y="29316"/>
                  </a:cubicBezTo>
                  <a:cubicBezTo>
                    <a:pt x="15830" y="29605"/>
                    <a:pt x="15620" y="29758"/>
                    <a:pt x="15019" y="30059"/>
                  </a:cubicBezTo>
                  <a:cubicBezTo>
                    <a:pt x="14421" y="30356"/>
                    <a:pt x="14394" y="30156"/>
                    <a:pt x="14436" y="29531"/>
                  </a:cubicBezTo>
                  <a:cubicBezTo>
                    <a:pt x="14474" y="28903"/>
                    <a:pt x="13979" y="29204"/>
                    <a:pt x="13551" y="28777"/>
                  </a:cubicBezTo>
                  <a:cubicBezTo>
                    <a:pt x="13124" y="28349"/>
                    <a:pt x="13967" y="28358"/>
                    <a:pt x="14380" y="27459"/>
                  </a:cubicBezTo>
                  <a:cubicBezTo>
                    <a:pt x="14792" y="26560"/>
                    <a:pt x="13778" y="27132"/>
                    <a:pt x="13437" y="27362"/>
                  </a:cubicBezTo>
                  <a:cubicBezTo>
                    <a:pt x="13095" y="27589"/>
                    <a:pt x="13322" y="27892"/>
                    <a:pt x="12750" y="28031"/>
                  </a:cubicBezTo>
                  <a:cubicBezTo>
                    <a:pt x="12181" y="28172"/>
                    <a:pt x="12626" y="28335"/>
                    <a:pt x="12641" y="28732"/>
                  </a:cubicBezTo>
                  <a:cubicBezTo>
                    <a:pt x="12656" y="29130"/>
                    <a:pt x="11653" y="28945"/>
                    <a:pt x="10943" y="28889"/>
                  </a:cubicBezTo>
                  <a:cubicBezTo>
                    <a:pt x="10230" y="28836"/>
                    <a:pt x="10531" y="29516"/>
                    <a:pt x="10212" y="29829"/>
                  </a:cubicBezTo>
                  <a:cubicBezTo>
                    <a:pt x="9897" y="30141"/>
                    <a:pt x="9145" y="29929"/>
                    <a:pt x="9075" y="29646"/>
                  </a:cubicBezTo>
                  <a:cubicBezTo>
                    <a:pt x="9004" y="29360"/>
                    <a:pt x="8916" y="29372"/>
                    <a:pt x="8748" y="29175"/>
                  </a:cubicBezTo>
                  <a:cubicBezTo>
                    <a:pt x="8577" y="28974"/>
                    <a:pt x="8529" y="28432"/>
                    <a:pt x="8073" y="28190"/>
                  </a:cubicBezTo>
                  <a:cubicBezTo>
                    <a:pt x="7616" y="27946"/>
                    <a:pt x="7748" y="29160"/>
                    <a:pt x="7575" y="29242"/>
                  </a:cubicBezTo>
                  <a:cubicBezTo>
                    <a:pt x="7401" y="29328"/>
                    <a:pt x="7247" y="29272"/>
                    <a:pt x="6988" y="29431"/>
                  </a:cubicBezTo>
                  <a:cubicBezTo>
                    <a:pt x="6732" y="29590"/>
                    <a:pt x="6676" y="29714"/>
                    <a:pt x="5609" y="29516"/>
                  </a:cubicBezTo>
                  <a:cubicBezTo>
                    <a:pt x="4539" y="29316"/>
                    <a:pt x="5190" y="29844"/>
                    <a:pt x="5122" y="30271"/>
                  </a:cubicBezTo>
                  <a:cubicBezTo>
                    <a:pt x="5052" y="30698"/>
                    <a:pt x="4253" y="30713"/>
                    <a:pt x="4153" y="30857"/>
                  </a:cubicBezTo>
                  <a:cubicBezTo>
                    <a:pt x="4053" y="31002"/>
                    <a:pt x="3893" y="30958"/>
                    <a:pt x="3711" y="31025"/>
                  </a:cubicBezTo>
                  <a:cubicBezTo>
                    <a:pt x="3525" y="31096"/>
                    <a:pt x="3310" y="31299"/>
                    <a:pt x="2552" y="31170"/>
                  </a:cubicBezTo>
                  <a:cubicBezTo>
                    <a:pt x="1798" y="31040"/>
                    <a:pt x="1173" y="31697"/>
                    <a:pt x="784" y="32013"/>
                  </a:cubicBezTo>
                  <a:cubicBezTo>
                    <a:pt x="398" y="32331"/>
                    <a:pt x="784" y="32882"/>
                    <a:pt x="1173" y="33454"/>
                  </a:cubicBezTo>
                  <a:cubicBezTo>
                    <a:pt x="1559" y="34026"/>
                    <a:pt x="929" y="34606"/>
                    <a:pt x="999" y="34807"/>
                  </a:cubicBezTo>
                  <a:cubicBezTo>
                    <a:pt x="1070" y="35004"/>
                    <a:pt x="970" y="35437"/>
                    <a:pt x="799" y="35977"/>
                  </a:cubicBezTo>
                  <a:cubicBezTo>
                    <a:pt x="631" y="36519"/>
                    <a:pt x="1654" y="36563"/>
                    <a:pt x="2110" y="36133"/>
                  </a:cubicBezTo>
                  <a:cubicBezTo>
                    <a:pt x="2567" y="35703"/>
                    <a:pt x="2883" y="35879"/>
                    <a:pt x="3354" y="36192"/>
                  </a:cubicBezTo>
                  <a:cubicBezTo>
                    <a:pt x="3826" y="36504"/>
                    <a:pt x="3522" y="36360"/>
                    <a:pt x="4380" y="36351"/>
                  </a:cubicBezTo>
                  <a:cubicBezTo>
                    <a:pt x="5240" y="36339"/>
                    <a:pt x="5408" y="36389"/>
                    <a:pt x="6319" y="35750"/>
                  </a:cubicBezTo>
                  <a:cubicBezTo>
                    <a:pt x="7230" y="35107"/>
                    <a:pt x="6906" y="35278"/>
                    <a:pt x="7504" y="35222"/>
                  </a:cubicBezTo>
                  <a:cubicBezTo>
                    <a:pt x="8105" y="35166"/>
                    <a:pt x="7003" y="36018"/>
                    <a:pt x="6575" y="36106"/>
                  </a:cubicBezTo>
                  <a:cubicBezTo>
                    <a:pt x="6148" y="36195"/>
                    <a:pt x="6021" y="36519"/>
                    <a:pt x="5906" y="36793"/>
                  </a:cubicBezTo>
                  <a:cubicBezTo>
                    <a:pt x="5791" y="37064"/>
                    <a:pt x="6393" y="36917"/>
                    <a:pt x="7262" y="36961"/>
                  </a:cubicBezTo>
                  <a:cubicBezTo>
                    <a:pt x="8132" y="37005"/>
                    <a:pt x="7303" y="37589"/>
                    <a:pt x="7303" y="37831"/>
                  </a:cubicBezTo>
                  <a:cubicBezTo>
                    <a:pt x="7303" y="38075"/>
                    <a:pt x="7931" y="38031"/>
                    <a:pt x="9016" y="38143"/>
                  </a:cubicBezTo>
                  <a:cubicBezTo>
                    <a:pt x="10097" y="38258"/>
                    <a:pt x="9387" y="38629"/>
                    <a:pt x="9770" y="38930"/>
                  </a:cubicBezTo>
                  <a:cubicBezTo>
                    <a:pt x="10153" y="39227"/>
                    <a:pt x="9814" y="39331"/>
                    <a:pt x="9529" y="39469"/>
                  </a:cubicBezTo>
                  <a:cubicBezTo>
                    <a:pt x="9240" y="39611"/>
                    <a:pt x="8503" y="39027"/>
                    <a:pt x="8388" y="38488"/>
                  </a:cubicBezTo>
                  <a:cubicBezTo>
                    <a:pt x="8276" y="37945"/>
                    <a:pt x="7575" y="38317"/>
                    <a:pt x="7303" y="38317"/>
                  </a:cubicBezTo>
                  <a:cubicBezTo>
                    <a:pt x="7029" y="38317"/>
                    <a:pt x="6531" y="38019"/>
                    <a:pt x="6378" y="37533"/>
                  </a:cubicBezTo>
                  <a:cubicBezTo>
                    <a:pt x="6222" y="37047"/>
                    <a:pt x="5921" y="37562"/>
                    <a:pt x="5677" y="37562"/>
                  </a:cubicBezTo>
                  <a:cubicBezTo>
                    <a:pt x="5435" y="37562"/>
                    <a:pt x="5305" y="37418"/>
                    <a:pt x="4651" y="37061"/>
                  </a:cubicBezTo>
                  <a:cubicBezTo>
                    <a:pt x="3994" y="36705"/>
                    <a:pt x="4380" y="37716"/>
                    <a:pt x="4079" y="37745"/>
                  </a:cubicBezTo>
                  <a:cubicBezTo>
                    <a:pt x="3776" y="37775"/>
                    <a:pt x="3422" y="38874"/>
                    <a:pt x="3310" y="39372"/>
                  </a:cubicBezTo>
                  <a:cubicBezTo>
                    <a:pt x="3195" y="39867"/>
                    <a:pt x="4067" y="40100"/>
                    <a:pt x="4282" y="40129"/>
                  </a:cubicBezTo>
                  <a:cubicBezTo>
                    <a:pt x="4495" y="40159"/>
                    <a:pt x="4580" y="40056"/>
                    <a:pt x="4937" y="39460"/>
                  </a:cubicBezTo>
                  <a:cubicBezTo>
                    <a:pt x="5293" y="38862"/>
                    <a:pt x="5435" y="39316"/>
                    <a:pt x="5777" y="39345"/>
                  </a:cubicBezTo>
                  <a:cubicBezTo>
                    <a:pt x="6119" y="39375"/>
                    <a:pt x="6776" y="40256"/>
                    <a:pt x="7292" y="40368"/>
                  </a:cubicBezTo>
                  <a:cubicBezTo>
                    <a:pt x="7807" y="40483"/>
                    <a:pt x="7474" y="40999"/>
                    <a:pt x="7734" y="41397"/>
                  </a:cubicBezTo>
                  <a:cubicBezTo>
                    <a:pt x="7990" y="41795"/>
                    <a:pt x="7392" y="42083"/>
                    <a:pt x="7277" y="42381"/>
                  </a:cubicBezTo>
                  <a:cubicBezTo>
                    <a:pt x="7162" y="42679"/>
                    <a:pt x="6705" y="42425"/>
                    <a:pt x="6133" y="42098"/>
                  </a:cubicBezTo>
                  <a:cubicBezTo>
                    <a:pt x="5565" y="41768"/>
                    <a:pt x="5220" y="42354"/>
                    <a:pt x="4636" y="42693"/>
                  </a:cubicBezTo>
                  <a:cubicBezTo>
                    <a:pt x="4050" y="43032"/>
                    <a:pt x="3566" y="42997"/>
                    <a:pt x="2399" y="42496"/>
                  </a:cubicBezTo>
                  <a:cubicBezTo>
                    <a:pt x="1232" y="41995"/>
                    <a:pt x="1173" y="43165"/>
                    <a:pt x="587" y="43837"/>
                  </a:cubicBezTo>
                  <a:cubicBezTo>
                    <a:pt x="0" y="44506"/>
                    <a:pt x="814" y="44223"/>
                    <a:pt x="1114" y="44476"/>
                  </a:cubicBezTo>
                  <a:cubicBezTo>
                    <a:pt x="1412" y="44730"/>
                    <a:pt x="1571" y="44462"/>
                    <a:pt x="2255" y="44250"/>
                  </a:cubicBezTo>
                  <a:cubicBezTo>
                    <a:pt x="2942" y="44034"/>
                    <a:pt x="3354" y="44491"/>
                    <a:pt x="3979" y="44279"/>
                  </a:cubicBezTo>
                  <a:cubicBezTo>
                    <a:pt x="4607" y="44064"/>
                    <a:pt x="4952" y="45237"/>
                    <a:pt x="5052" y="45434"/>
                  </a:cubicBezTo>
                  <a:cubicBezTo>
                    <a:pt x="5152" y="45635"/>
                    <a:pt x="5167" y="46006"/>
                    <a:pt x="5264" y="46218"/>
                  </a:cubicBezTo>
                  <a:cubicBezTo>
                    <a:pt x="5364" y="46433"/>
                    <a:pt x="5464" y="46616"/>
                    <a:pt x="5264" y="47203"/>
                  </a:cubicBezTo>
                  <a:cubicBezTo>
                    <a:pt x="5066" y="47789"/>
                    <a:pt x="5877" y="48146"/>
                    <a:pt x="5821" y="48558"/>
                  </a:cubicBezTo>
                  <a:cubicBezTo>
                    <a:pt x="5765" y="48971"/>
                    <a:pt x="5435" y="49245"/>
                    <a:pt x="5647" y="49799"/>
                  </a:cubicBezTo>
                  <a:cubicBezTo>
                    <a:pt x="5862" y="50356"/>
                    <a:pt x="9001" y="50114"/>
                    <a:pt x="9299" y="49914"/>
                  </a:cubicBezTo>
                  <a:cubicBezTo>
                    <a:pt x="9596" y="49717"/>
                    <a:pt x="9387" y="48986"/>
                    <a:pt x="9587" y="48614"/>
                  </a:cubicBezTo>
                  <a:cubicBezTo>
                    <a:pt x="9785" y="48243"/>
                    <a:pt x="9915" y="48600"/>
                    <a:pt x="9800" y="48102"/>
                  </a:cubicBezTo>
                  <a:cubicBezTo>
                    <a:pt x="9685" y="47603"/>
                    <a:pt x="9755" y="47232"/>
                    <a:pt x="10097" y="46587"/>
                  </a:cubicBezTo>
                  <a:cubicBezTo>
                    <a:pt x="10442" y="45944"/>
                    <a:pt x="10242" y="46831"/>
                    <a:pt x="10242" y="47073"/>
                  </a:cubicBezTo>
                  <a:cubicBezTo>
                    <a:pt x="10242" y="47318"/>
                    <a:pt x="10472" y="47730"/>
                    <a:pt x="10814" y="48443"/>
                  </a:cubicBezTo>
                  <a:cubicBezTo>
                    <a:pt x="11155" y="49160"/>
                    <a:pt x="11939" y="48956"/>
                    <a:pt x="12322" y="48886"/>
                  </a:cubicBezTo>
                  <a:cubicBezTo>
                    <a:pt x="12706" y="48818"/>
                    <a:pt x="12511" y="48246"/>
                    <a:pt x="12824" y="48202"/>
                  </a:cubicBezTo>
                  <a:cubicBezTo>
                    <a:pt x="13139" y="48158"/>
                    <a:pt x="13295" y="49216"/>
                    <a:pt x="13537" y="49870"/>
                  </a:cubicBezTo>
                  <a:cubicBezTo>
                    <a:pt x="13775" y="50527"/>
                    <a:pt x="15063" y="50282"/>
                    <a:pt x="15865" y="50371"/>
                  </a:cubicBezTo>
                  <a:cubicBezTo>
                    <a:pt x="16664" y="50459"/>
                    <a:pt x="17003" y="51028"/>
                    <a:pt x="18090" y="51509"/>
                  </a:cubicBezTo>
                  <a:cubicBezTo>
                    <a:pt x="19175" y="51992"/>
                    <a:pt x="19142" y="51883"/>
                    <a:pt x="19316" y="52820"/>
                  </a:cubicBezTo>
                  <a:cubicBezTo>
                    <a:pt x="19490" y="53760"/>
                    <a:pt x="20483" y="53566"/>
                    <a:pt x="21085" y="53277"/>
                  </a:cubicBezTo>
                  <a:cubicBezTo>
                    <a:pt x="21686" y="52991"/>
                    <a:pt x="21995" y="53451"/>
                    <a:pt x="22325" y="53595"/>
                  </a:cubicBezTo>
                  <a:cubicBezTo>
                    <a:pt x="22658" y="53740"/>
                    <a:pt x="22938" y="54190"/>
                    <a:pt x="23708" y="54276"/>
                  </a:cubicBezTo>
                  <a:cubicBezTo>
                    <a:pt x="24477" y="54361"/>
                    <a:pt x="23920" y="54079"/>
                    <a:pt x="24079" y="53807"/>
                  </a:cubicBezTo>
                  <a:cubicBezTo>
                    <a:pt x="24238" y="53539"/>
                    <a:pt x="24064" y="53622"/>
                    <a:pt x="23793" y="53224"/>
                  </a:cubicBezTo>
                  <a:cubicBezTo>
                    <a:pt x="23519" y="52826"/>
                    <a:pt x="24235" y="52466"/>
                    <a:pt x="24774" y="52393"/>
                  </a:cubicBezTo>
                  <a:cubicBezTo>
                    <a:pt x="25317" y="52319"/>
                    <a:pt x="24692" y="53321"/>
                    <a:pt x="24848" y="53521"/>
                  </a:cubicBezTo>
                  <a:cubicBezTo>
                    <a:pt x="25007" y="53719"/>
                    <a:pt x="25163" y="53306"/>
                    <a:pt x="25703" y="53209"/>
                  </a:cubicBezTo>
                  <a:cubicBezTo>
                    <a:pt x="26245" y="53109"/>
                    <a:pt x="25420" y="53819"/>
                    <a:pt x="25390" y="54052"/>
                  </a:cubicBezTo>
                  <a:cubicBezTo>
                    <a:pt x="25361" y="54285"/>
                    <a:pt x="25078" y="54465"/>
                    <a:pt x="24506" y="54479"/>
                  </a:cubicBezTo>
                  <a:cubicBezTo>
                    <a:pt x="23935" y="54494"/>
                    <a:pt x="23867" y="55434"/>
                    <a:pt x="23808" y="55705"/>
                  </a:cubicBezTo>
                  <a:cubicBezTo>
                    <a:pt x="23749" y="55979"/>
                    <a:pt x="24105" y="56059"/>
                    <a:pt x="24309" y="56475"/>
                  </a:cubicBezTo>
                  <a:cubicBezTo>
                    <a:pt x="24509" y="56893"/>
                    <a:pt x="24436" y="57757"/>
                    <a:pt x="24521" y="58072"/>
                  </a:cubicBezTo>
                  <a:cubicBezTo>
                    <a:pt x="24606" y="58384"/>
                    <a:pt x="24606" y="58641"/>
                    <a:pt x="24721" y="59127"/>
                  </a:cubicBezTo>
                  <a:cubicBezTo>
                    <a:pt x="24833" y="59613"/>
                    <a:pt x="25231" y="59257"/>
                    <a:pt x="25491" y="59357"/>
                  </a:cubicBezTo>
                  <a:cubicBezTo>
                    <a:pt x="25747" y="59457"/>
                    <a:pt x="26233" y="59640"/>
                    <a:pt x="26289" y="59457"/>
                  </a:cubicBezTo>
                  <a:cubicBezTo>
                    <a:pt x="26345" y="59271"/>
                    <a:pt x="25550" y="58131"/>
                    <a:pt x="25107" y="57801"/>
                  </a:cubicBezTo>
                  <a:cubicBezTo>
                    <a:pt x="24665" y="57474"/>
                    <a:pt x="25178" y="56575"/>
                    <a:pt x="25305" y="56262"/>
                  </a:cubicBezTo>
                  <a:cubicBezTo>
                    <a:pt x="25435" y="55950"/>
                    <a:pt x="25703" y="56575"/>
                    <a:pt x="25703" y="56716"/>
                  </a:cubicBezTo>
                  <a:cubicBezTo>
                    <a:pt x="25703" y="56855"/>
                    <a:pt x="26204" y="56931"/>
                    <a:pt x="26334" y="56834"/>
                  </a:cubicBezTo>
                  <a:cubicBezTo>
                    <a:pt x="26463" y="56734"/>
                    <a:pt x="26475" y="56401"/>
                    <a:pt x="26687" y="56377"/>
                  </a:cubicBezTo>
                  <a:cubicBezTo>
                    <a:pt x="26902" y="56351"/>
                    <a:pt x="27014" y="56775"/>
                    <a:pt x="27059" y="57073"/>
                  </a:cubicBezTo>
                  <a:cubicBezTo>
                    <a:pt x="27103" y="57371"/>
                    <a:pt x="28002" y="57261"/>
                    <a:pt x="27987" y="57046"/>
                  </a:cubicBezTo>
                  <a:cubicBezTo>
                    <a:pt x="27972" y="56834"/>
                    <a:pt x="27645" y="56103"/>
                    <a:pt x="27660" y="55517"/>
                  </a:cubicBezTo>
                  <a:cubicBezTo>
                    <a:pt x="27675" y="54933"/>
                    <a:pt x="27987" y="55617"/>
                    <a:pt x="28102" y="55906"/>
                  </a:cubicBezTo>
                  <a:cubicBezTo>
                    <a:pt x="28217" y="56192"/>
                    <a:pt x="28302" y="56501"/>
                    <a:pt x="28570" y="56690"/>
                  </a:cubicBezTo>
                  <a:cubicBezTo>
                    <a:pt x="28839" y="56878"/>
                    <a:pt x="29269" y="56819"/>
                    <a:pt x="29354" y="56392"/>
                  </a:cubicBezTo>
                  <a:cubicBezTo>
                    <a:pt x="29440" y="55965"/>
                    <a:pt x="29741" y="56118"/>
                    <a:pt x="30000" y="56189"/>
                  </a:cubicBezTo>
                  <a:cubicBezTo>
                    <a:pt x="30256" y="56259"/>
                    <a:pt x="30825" y="56501"/>
                    <a:pt x="30955" y="56318"/>
                  </a:cubicBezTo>
                  <a:cubicBezTo>
                    <a:pt x="31081" y="56133"/>
                    <a:pt x="31768" y="56248"/>
                    <a:pt x="31768" y="56401"/>
                  </a:cubicBezTo>
                  <a:cubicBezTo>
                    <a:pt x="31768" y="56557"/>
                    <a:pt x="31226" y="56987"/>
                    <a:pt x="30940" y="57400"/>
                  </a:cubicBezTo>
                  <a:cubicBezTo>
                    <a:pt x="30651" y="57813"/>
                    <a:pt x="29629" y="57916"/>
                    <a:pt x="29354" y="57727"/>
                  </a:cubicBezTo>
                  <a:cubicBezTo>
                    <a:pt x="29083" y="57541"/>
                    <a:pt x="28400" y="58001"/>
                    <a:pt x="28414" y="58184"/>
                  </a:cubicBezTo>
                  <a:cubicBezTo>
                    <a:pt x="28429" y="58370"/>
                    <a:pt x="29269" y="59045"/>
                    <a:pt x="29528" y="59183"/>
                  </a:cubicBezTo>
                  <a:cubicBezTo>
                    <a:pt x="29785" y="59325"/>
                    <a:pt x="30740" y="58986"/>
                    <a:pt x="31081" y="58626"/>
                  </a:cubicBezTo>
                  <a:cubicBezTo>
                    <a:pt x="31426" y="58269"/>
                    <a:pt x="32296" y="58656"/>
                    <a:pt x="33124" y="58399"/>
                  </a:cubicBezTo>
                  <a:cubicBezTo>
                    <a:pt x="33952" y="58140"/>
                    <a:pt x="35488" y="59242"/>
                    <a:pt x="35234" y="59472"/>
                  </a:cubicBezTo>
                  <a:cubicBezTo>
                    <a:pt x="34981" y="59699"/>
                    <a:pt x="34506" y="59784"/>
                    <a:pt x="34477" y="60170"/>
                  </a:cubicBezTo>
                  <a:cubicBezTo>
                    <a:pt x="34447" y="60556"/>
                    <a:pt x="35075" y="60327"/>
                    <a:pt x="35219" y="60483"/>
                  </a:cubicBezTo>
                  <a:cubicBezTo>
                    <a:pt x="35364" y="60642"/>
                    <a:pt x="35090" y="60654"/>
                    <a:pt x="35090" y="60836"/>
                  </a:cubicBezTo>
                  <a:cubicBezTo>
                    <a:pt x="35090" y="60860"/>
                    <a:pt x="35087" y="60884"/>
                    <a:pt x="35081" y="60904"/>
                  </a:cubicBezTo>
                  <a:lnTo>
                    <a:pt x="35320" y="60916"/>
                  </a:lnTo>
                  <a:cubicBezTo>
                    <a:pt x="35818" y="60946"/>
                    <a:pt x="35673" y="60775"/>
                    <a:pt x="36089" y="60533"/>
                  </a:cubicBezTo>
                  <a:cubicBezTo>
                    <a:pt x="36504" y="60288"/>
                    <a:pt x="37341" y="60804"/>
                    <a:pt x="37842" y="60645"/>
                  </a:cubicBezTo>
                  <a:cubicBezTo>
                    <a:pt x="38343" y="60489"/>
                    <a:pt x="38125" y="60032"/>
                    <a:pt x="38140" y="59831"/>
                  </a:cubicBezTo>
                  <a:cubicBezTo>
                    <a:pt x="38155" y="59634"/>
                    <a:pt x="38299" y="59148"/>
                    <a:pt x="38656" y="59033"/>
                  </a:cubicBezTo>
                  <a:cubicBezTo>
                    <a:pt x="39015" y="58918"/>
                    <a:pt x="38897" y="59389"/>
                    <a:pt x="39068" y="59307"/>
                  </a:cubicBezTo>
                  <a:cubicBezTo>
                    <a:pt x="39242" y="59221"/>
                    <a:pt x="39953" y="59221"/>
                    <a:pt x="40068" y="59366"/>
                  </a:cubicBezTo>
                  <a:cubicBezTo>
                    <a:pt x="40182" y="59507"/>
                    <a:pt x="40669" y="59590"/>
                    <a:pt x="40866" y="59248"/>
                  </a:cubicBezTo>
                  <a:cubicBezTo>
                    <a:pt x="41067" y="58903"/>
                    <a:pt x="40952" y="58806"/>
                    <a:pt x="41126" y="58650"/>
                  </a:cubicBezTo>
                  <a:cubicBezTo>
                    <a:pt x="41299" y="58496"/>
                    <a:pt x="41668" y="57424"/>
                    <a:pt x="41668" y="56867"/>
                  </a:cubicBezTo>
                  <a:cubicBezTo>
                    <a:pt x="41668" y="56310"/>
                    <a:pt x="41609" y="56466"/>
                    <a:pt x="41691" y="56251"/>
                  </a:cubicBezTo>
                  <a:cubicBezTo>
                    <a:pt x="41777" y="56038"/>
                    <a:pt x="42794" y="55555"/>
                    <a:pt x="43533" y="55184"/>
                  </a:cubicBezTo>
                  <a:cubicBezTo>
                    <a:pt x="44276" y="54812"/>
                    <a:pt x="44090" y="55540"/>
                    <a:pt x="44291" y="55641"/>
                  </a:cubicBezTo>
                  <a:cubicBezTo>
                    <a:pt x="44488" y="55741"/>
                    <a:pt x="45031" y="55567"/>
                    <a:pt x="45373" y="55084"/>
                  </a:cubicBezTo>
                  <a:cubicBezTo>
                    <a:pt x="45714" y="54600"/>
                    <a:pt x="46044" y="54939"/>
                    <a:pt x="46643" y="55025"/>
                  </a:cubicBezTo>
                  <a:cubicBezTo>
                    <a:pt x="47244" y="55110"/>
                    <a:pt x="48838" y="54798"/>
                    <a:pt x="48838" y="54798"/>
                  </a:cubicBezTo>
                  <a:cubicBezTo>
                    <a:pt x="48838" y="54798"/>
                    <a:pt x="49142" y="54126"/>
                    <a:pt x="49169" y="53598"/>
                  </a:cubicBezTo>
                  <a:cubicBezTo>
                    <a:pt x="49192" y="53074"/>
                    <a:pt x="49440" y="53657"/>
                    <a:pt x="49823" y="53669"/>
                  </a:cubicBezTo>
                  <a:cubicBezTo>
                    <a:pt x="50206" y="53681"/>
                    <a:pt x="51520" y="53185"/>
                    <a:pt x="51706" y="52900"/>
                  </a:cubicBezTo>
                  <a:cubicBezTo>
                    <a:pt x="51889" y="52611"/>
                    <a:pt x="51895" y="52472"/>
                    <a:pt x="52222" y="52387"/>
                  </a:cubicBezTo>
                  <a:cubicBezTo>
                    <a:pt x="52549" y="52301"/>
                    <a:pt x="52861" y="52617"/>
                    <a:pt x="53433" y="52443"/>
                  </a:cubicBezTo>
                  <a:cubicBezTo>
                    <a:pt x="54005" y="52269"/>
                    <a:pt x="54789" y="53799"/>
                    <a:pt x="54789" y="53799"/>
                  </a:cubicBezTo>
                  <a:cubicBezTo>
                    <a:pt x="54789" y="53799"/>
                    <a:pt x="55331" y="53743"/>
                    <a:pt x="55461" y="53103"/>
                  </a:cubicBezTo>
                  <a:cubicBezTo>
                    <a:pt x="55588" y="52460"/>
                    <a:pt x="56672" y="49749"/>
                    <a:pt x="56672" y="49749"/>
                  </a:cubicBezTo>
                  <a:cubicBezTo>
                    <a:pt x="56672" y="49749"/>
                    <a:pt x="57341" y="49448"/>
                    <a:pt x="57627" y="48995"/>
                  </a:cubicBezTo>
                  <a:cubicBezTo>
                    <a:pt x="57910" y="48541"/>
                    <a:pt x="59027" y="48995"/>
                    <a:pt x="59195" y="48850"/>
                  </a:cubicBezTo>
                  <a:cubicBezTo>
                    <a:pt x="59366" y="48706"/>
                    <a:pt x="58968" y="48196"/>
                    <a:pt x="58868" y="47881"/>
                  </a:cubicBezTo>
                  <a:cubicBezTo>
                    <a:pt x="58768" y="47568"/>
                    <a:pt x="58653" y="46428"/>
                    <a:pt x="58511" y="46212"/>
                  </a:cubicBezTo>
                  <a:cubicBezTo>
                    <a:pt x="58367" y="46000"/>
                    <a:pt x="58723" y="45184"/>
                    <a:pt x="58853" y="44871"/>
                  </a:cubicBezTo>
                  <a:cubicBezTo>
                    <a:pt x="58983" y="44559"/>
                    <a:pt x="58355" y="43530"/>
                    <a:pt x="58225" y="42985"/>
                  </a:cubicBezTo>
                  <a:cubicBezTo>
                    <a:pt x="58099" y="42440"/>
                    <a:pt x="59269" y="41049"/>
                    <a:pt x="59410" y="40763"/>
                  </a:cubicBezTo>
                  <a:cubicBezTo>
                    <a:pt x="59549" y="40480"/>
                    <a:pt x="58941" y="39790"/>
                    <a:pt x="58712" y="39236"/>
                  </a:cubicBezTo>
                  <a:cubicBezTo>
                    <a:pt x="58485" y="38679"/>
                    <a:pt x="58679" y="36958"/>
                    <a:pt x="58709" y="36690"/>
                  </a:cubicBezTo>
                  <a:cubicBezTo>
                    <a:pt x="58997" y="36619"/>
                    <a:pt x="59351" y="36590"/>
                    <a:pt x="59552" y="36752"/>
                  </a:cubicBezTo>
                  <a:cubicBezTo>
                    <a:pt x="59935" y="37070"/>
                    <a:pt x="60109" y="37353"/>
                    <a:pt x="60406" y="37026"/>
                  </a:cubicBezTo>
                  <a:cubicBezTo>
                    <a:pt x="60707" y="36696"/>
                    <a:pt x="60907" y="36098"/>
                    <a:pt x="61193" y="36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1309900" y="832725"/>
              <a:ext cx="2620750" cy="1523650"/>
            </a:xfrm>
            <a:custGeom>
              <a:avLst/>
              <a:gdLst/>
              <a:ahLst/>
              <a:cxnLst/>
              <a:rect l="l" t="t" r="r" b="b"/>
              <a:pathLst>
                <a:path w="104830" h="60946" extrusionOk="0">
                  <a:moveTo>
                    <a:pt x="58712" y="36652"/>
                  </a:moveTo>
                  <a:lnTo>
                    <a:pt x="58712" y="16266"/>
                  </a:lnTo>
                  <a:cubicBezTo>
                    <a:pt x="58974" y="16563"/>
                    <a:pt x="58859" y="16687"/>
                    <a:pt x="59059" y="16021"/>
                  </a:cubicBezTo>
                  <a:cubicBezTo>
                    <a:pt x="59272" y="15296"/>
                    <a:pt x="59071" y="14766"/>
                    <a:pt x="60212" y="14966"/>
                  </a:cubicBezTo>
                  <a:cubicBezTo>
                    <a:pt x="61355" y="15163"/>
                    <a:pt x="61453" y="15877"/>
                    <a:pt x="62195" y="15824"/>
                  </a:cubicBezTo>
                  <a:cubicBezTo>
                    <a:pt x="62935" y="15768"/>
                    <a:pt x="64721" y="15838"/>
                    <a:pt x="65705" y="15977"/>
                  </a:cubicBezTo>
                  <a:cubicBezTo>
                    <a:pt x="66690" y="16118"/>
                    <a:pt x="66660" y="15435"/>
                    <a:pt x="67686" y="15877"/>
                  </a:cubicBezTo>
                  <a:cubicBezTo>
                    <a:pt x="68714" y="16319"/>
                    <a:pt x="71497" y="18202"/>
                    <a:pt x="72664" y="18087"/>
                  </a:cubicBezTo>
                  <a:cubicBezTo>
                    <a:pt x="73831" y="17975"/>
                    <a:pt x="75175" y="18019"/>
                    <a:pt x="75773" y="17403"/>
                  </a:cubicBezTo>
                  <a:cubicBezTo>
                    <a:pt x="76371" y="16787"/>
                    <a:pt x="76616" y="16434"/>
                    <a:pt x="77273" y="16493"/>
                  </a:cubicBezTo>
                  <a:cubicBezTo>
                    <a:pt x="77927" y="16552"/>
                    <a:pt x="78897" y="15838"/>
                    <a:pt x="79224" y="15709"/>
                  </a:cubicBezTo>
                  <a:cubicBezTo>
                    <a:pt x="79551" y="15579"/>
                    <a:pt x="80441" y="15193"/>
                    <a:pt x="81296" y="15222"/>
                  </a:cubicBezTo>
                  <a:cubicBezTo>
                    <a:pt x="82151" y="15252"/>
                    <a:pt x="82667" y="15222"/>
                    <a:pt x="82667" y="15222"/>
                  </a:cubicBezTo>
                  <a:cubicBezTo>
                    <a:pt x="82667" y="15222"/>
                    <a:pt x="81694" y="14338"/>
                    <a:pt x="79811" y="14736"/>
                  </a:cubicBezTo>
                  <a:cubicBezTo>
                    <a:pt x="77927" y="15134"/>
                    <a:pt x="76672" y="14795"/>
                    <a:pt x="77615" y="13825"/>
                  </a:cubicBezTo>
                  <a:cubicBezTo>
                    <a:pt x="78558" y="12856"/>
                    <a:pt x="79268" y="12113"/>
                    <a:pt x="78897" y="10858"/>
                  </a:cubicBezTo>
                  <a:cubicBezTo>
                    <a:pt x="78526" y="9599"/>
                    <a:pt x="77586" y="8889"/>
                    <a:pt x="78956" y="8491"/>
                  </a:cubicBezTo>
                  <a:cubicBezTo>
                    <a:pt x="80326" y="8093"/>
                    <a:pt x="82322" y="7604"/>
                    <a:pt x="83551" y="6664"/>
                  </a:cubicBezTo>
                  <a:cubicBezTo>
                    <a:pt x="84777" y="5724"/>
                    <a:pt x="86545" y="4780"/>
                    <a:pt x="86545" y="4780"/>
                  </a:cubicBezTo>
                  <a:cubicBezTo>
                    <a:pt x="86545" y="4780"/>
                    <a:pt x="87771" y="4294"/>
                    <a:pt x="89342" y="4241"/>
                  </a:cubicBezTo>
                  <a:cubicBezTo>
                    <a:pt x="90910" y="4185"/>
                    <a:pt x="92964" y="4212"/>
                    <a:pt x="93904" y="3525"/>
                  </a:cubicBezTo>
                  <a:cubicBezTo>
                    <a:pt x="94847" y="2841"/>
                    <a:pt x="97585" y="757"/>
                    <a:pt x="98184" y="218"/>
                  </a:cubicBezTo>
                  <a:lnTo>
                    <a:pt x="98419" y="0"/>
                  </a:lnTo>
                  <a:cubicBezTo>
                    <a:pt x="98629" y="136"/>
                    <a:pt x="98876" y="321"/>
                    <a:pt x="99038" y="522"/>
                  </a:cubicBezTo>
                  <a:cubicBezTo>
                    <a:pt x="99380" y="949"/>
                    <a:pt x="99410" y="1149"/>
                    <a:pt x="99578" y="2004"/>
                  </a:cubicBezTo>
                  <a:cubicBezTo>
                    <a:pt x="99749" y="2859"/>
                    <a:pt x="100438" y="2461"/>
                    <a:pt x="101207" y="2461"/>
                  </a:cubicBezTo>
                  <a:cubicBezTo>
                    <a:pt x="101977" y="2461"/>
                    <a:pt x="101918" y="3092"/>
                    <a:pt x="102578" y="4344"/>
                  </a:cubicBezTo>
                  <a:cubicBezTo>
                    <a:pt x="103238" y="5597"/>
                    <a:pt x="103686" y="6658"/>
                    <a:pt x="103945" y="6941"/>
                  </a:cubicBezTo>
                  <a:cubicBezTo>
                    <a:pt x="104202" y="7224"/>
                    <a:pt x="104172" y="7654"/>
                    <a:pt x="103889" y="7969"/>
                  </a:cubicBezTo>
                  <a:cubicBezTo>
                    <a:pt x="103606" y="8282"/>
                    <a:pt x="103232" y="9021"/>
                    <a:pt x="103403" y="9478"/>
                  </a:cubicBezTo>
                  <a:cubicBezTo>
                    <a:pt x="103574" y="9935"/>
                    <a:pt x="103288" y="9850"/>
                    <a:pt x="103173" y="10934"/>
                  </a:cubicBezTo>
                  <a:cubicBezTo>
                    <a:pt x="103061" y="12016"/>
                    <a:pt x="103577" y="12420"/>
                    <a:pt x="103433" y="12791"/>
                  </a:cubicBezTo>
                  <a:cubicBezTo>
                    <a:pt x="103288" y="13162"/>
                    <a:pt x="103347" y="13675"/>
                    <a:pt x="104090" y="14188"/>
                  </a:cubicBezTo>
                  <a:cubicBezTo>
                    <a:pt x="104830" y="14698"/>
                    <a:pt x="103374" y="15558"/>
                    <a:pt x="102946" y="15900"/>
                  </a:cubicBezTo>
                  <a:cubicBezTo>
                    <a:pt x="102519" y="16242"/>
                    <a:pt x="103206" y="17380"/>
                    <a:pt x="103630" y="17837"/>
                  </a:cubicBezTo>
                  <a:cubicBezTo>
                    <a:pt x="104057" y="18293"/>
                    <a:pt x="104476" y="19879"/>
                    <a:pt x="104072" y="19935"/>
                  </a:cubicBezTo>
                  <a:cubicBezTo>
                    <a:pt x="103671" y="19988"/>
                    <a:pt x="103347" y="19679"/>
                    <a:pt x="102905" y="19835"/>
                  </a:cubicBezTo>
                  <a:cubicBezTo>
                    <a:pt x="102463" y="19988"/>
                    <a:pt x="102678" y="20648"/>
                    <a:pt x="102649" y="21105"/>
                  </a:cubicBezTo>
                  <a:cubicBezTo>
                    <a:pt x="102619" y="21562"/>
                    <a:pt x="102336" y="22729"/>
                    <a:pt x="102192" y="22859"/>
                  </a:cubicBezTo>
                  <a:cubicBezTo>
                    <a:pt x="102047" y="22988"/>
                    <a:pt x="101894" y="23271"/>
                    <a:pt x="101779" y="23590"/>
                  </a:cubicBezTo>
                  <a:cubicBezTo>
                    <a:pt x="101664" y="23905"/>
                    <a:pt x="100680" y="24474"/>
                    <a:pt x="100636" y="24556"/>
                  </a:cubicBezTo>
                  <a:cubicBezTo>
                    <a:pt x="100591" y="24642"/>
                    <a:pt x="99581" y="24757"/>
                    <a:pt x="98897" y="24686"/>
                  </a:cubicBezTo>
                  <a:cubicBezTo>
                    <a:pt x="98216" y="24615"/>
                    <a:pt x="98909" y="25726"/>
                    <a:pt x="99027" y="25927"/>
                  </a:cubicBezTo>
                  <a:cubicBezTo>
                    <a:pt x="99144" y="26130"/>
                    <a:pt x="99365" y="26837"/>
                    <a:pt x="99395" y="27209"/>
                  </a:cubicBezTo>
                  <a:cubicBezTo>
                    <a:pt x="99424" y="27583"/>
                    <a:pt x="99168" y="27666"/>
                    <a:pt x="98997" y="28093"/>
                  </a:cubicBezTo>
                  <a:cubicBezTo>
                    <a:pt x="98826" y="28520"/>
                    <a:pt x="98770" y="29723"/>
                    <a:pt x="97827" y="29749"/>
                  </a:cubicBezTo>
                  <a:cubicBezTo>
                    <a:pt x="96881" y="29773"/>
                    <a:pt x="97597" y="30318"/>
                    <a:pt x="96857" y="31403"/>
                  </a:cubicBezTo>
                  <a:cubicBezTo>
                    <a:pt x="96115" y="32487"/>
                    <a:pt x="94844" y="31789"/>
                    <a:pt x="94090" y="31061"/>
                  </a:cubicBezTo>
                  <a:cubicBezTo>
                    <a:pt x="93335" y="30330"/>
                    <a:pt x="93778" y="31246"/>
                    <a:pt x="93719" y="31759"/>
                  </a:cubicBezTo>
                  <a:cubicBezTo>
                    <a:pt x="93660" y="32272"/>
                    <a:pt x="93388" y="31859"/>
                    <a:pt x="92790" y="31562"/>
                  </a:cubicBezTo>
                  <a:cubicBezTo>
                    <a:pt x="92189" y="31261"/>
                    <a:pt x="92451" y="32302"/>
                    <a:pt x="91765" y="32528"/>
                  </a:cubicBezTo>
                  <a:cubicBezTo>
                    <a:pt x="91081" y="32758"/>
                    <a:pt x="91051" y="33059"/>
                    <a:pt x="89825" y="32844"/>
                  </a:cubicBezTo>
                  <a:cubicBezTo>
                    <a:pt x="88596" y="32626"/>
                    <a:pt x="89551" y="33171"/>
                    <a:pt x="89139" y="33557"/>
                  </a:cubicBezTo>
                  <a:cubicBezTo>
                    <a:pt x="88726" y="33943"/>
                    <a:pt x="88941" y="34701"/>
                    <a:pt x="88941" y="34701"/>
                  </a:cubicBezTo>
                  <a:cubicBezTo>
                    <a:pt x="89071" y="35151"/>
                    <a:pt x="89427" y="35502"/>
                    <a:pt x="89878" y="35623"/>
                  </a:cubicBezTo>
                  <a:cubicBezTo>
                    <a:pt x="90665" y="35853"/>
                    <a:pt x="89781" y="36310"/>
                    <a:pt x="90267" y="36354"/>
                  </a:cubicBezTo>
                  <a:cubicBezTo>
                    <a:pt x="90751" y="36398"/>
                    <a:pt x="90297" y="36725"/>
                    <a:pt x="90524" y="36911"/>
                  </a:cubicBezTo>
                  <a:cubicBezTo>
                    <a:pt x="90751" y="37094"/>
                    <a:pt x="90524" y="37565"/>
                    <a:pt x="90677" y="37854"/>
                  </a:cubicBezTo>
                  <a:cubicBezTo>
                    <a:pt x="90833" y="38140"/>
                    <a:pt x="90736" y="38724"/>
                    <a:pt x="90951" y="39036"/>
                  </a:cubicBezTo>
                  <a:cubicBezTo>
                    <a:pt x="91166" y="39348"/>
                    <a:pt x="90907" y="39189"/>
                    <a:pt x="90836" y="39563"/>
                  </a:cubicBezTo>
                  <a:cubicBezTo>
                    <a:pt x="90765" y="39935"/>
                    <a:pt x="90724" y="40147"/>
                    <a:pt x="90639" y="40530"/>
                  </a:cubicBezTo>
                  <a:cubicBezTo>
                    <a:pt x="90553" y="40913"/>
                    <a:pt x="89725" y="41886"/>
                    <a:pt x="89109" y="41818"/>
                  </a:cubicBezTo>
                  <a:cubicBezTo>
                    <a:pt x="88493" y="41747"/>
                    <a:pt x="88540" y="41674"/>
                    <a:pt x="88198" y="41901"/>
                  </a:cubicBezTo>
                  <a:cubicBezTo>
                    <a:pt x="87857" y="42130"/>
                    <a:pt x="88110" y="42189"/>
                    <a:pt x="87942" y="42531"/>
                  </a:cubicBezTo>
                  <a:cubicBezTo>
                    <a:pt x="87771" y="42873"/>
                    <a:pt x="88072" y="43130"/>
                    <a:pt x="88582" y="43654"/>
                  </a:cubicBezTo>
                  <a:cubicBezTo>
                    <a:pt x="89094" y="44182"/>
                    <a:pt x="88641" y="44530"/>
                    <a:pt x="88328" y="45154"/>
                  </a:cubicBezTo>
                  <a:cubicBezTo>
                    <a:pt x="88016" y="45782"/>
                    <a:pt x="86442" y="44211"/>
                    <a:pt x="86342" y="43813"/>
                  </a:cubicBezTo>
                  <a:cubicBezTo>
                    <a:pt x="86242" y="43415"/>
                    <a:pt x="85331" y="43884"/>
                    <a:pt x="84674" y="43972"/>
                  </a:cubicBezTo>
                  <a:cubicBezTo>
                    <a:pt x="84016" y="44061"/>
                    <a:pt x="83492" y="42944"/>
                    <a:pt x="83321" y="42531"/>
                  </a:cubicBezTo>
                  <a:cubicBezTo>
                    <a:pt x="83153" y="42119"/>
                    <a:pt x="82861" y="42130"/>
                    <a:pt x="82166" y="41803"/>
                  </a:cubicBezTo>
                  <a:cubicBezTo>
                    <a:pt x="81467" y="41473"/>
                    <a:pt x="81835" y="39348"/>
                    <a:pt x="81535" y="39180"/>
                  </a:cubicBezTo>
                  <a:cubicBezTo>
                    <a:pt x="81234" y="39009"/>
                    <a:pt x="81479" y="38862"/>
                    <a:pt x="81296" y="38479"/>
                  </a:cubicBezTo>
                  <a:cubicBezTo>
                    <a:pt x="81110" y="38096"/>
                    <a:pt x="78983" y="38405"/>
                    <a:pt x="78570" y="38364"/>
                  </a:cubicBezTo>
                  <a:cubicBezTo>
                    <a:pt x="78157" y="38326"/>
                    <a:pt x="78555" y="38535"/>
                    <a:pt x="78570" y="38965"/>
                  </a:cubicBezTo>
                  <a:cubicBezTo>
                    <a:pt x="78585" y="39395"/>
                    <a:pt x="78213" y="39378"/>
                    <a:pt x="77656" y="39292"/>
                  </a:cubicBezTo>
                  <a:cubicBezTo>
                    <a:pt x="77099" y="39210"/>
                    <a:pt x="77229" y="39334"/>
                    <a:pt x="77073" y="39876"/>
                  </a:cubicBezTo>
                  <a:cubicBezTo>
                    <a:pt x="76919" y="40418"/>
                    <a:pt x="76289" y="40318"/>
                    <a:pt x="76085" y="40079"/>
                  </a:cubicBezTo>
                  <a:cubicBezTo>
                    <a:pt x="75882" y="39838"/>
                    <a:pt x="75847" y="39976"/>
                    <a:pt x="75402" y="40064"/>
                  </a:cubicBezTo>
                  <a:cubicBezTo>
                    <a:pt x="74954" y="40153"/>
                    <a:pt x="74789" y="39021"/>
                    <a:pt x="74789" y="38650"/>
                  </a:cubicBezTo>
                  <a:cubicBezTo>
                    <a:pt x="74789" y="38276"/>
                    <a:pt x="74606" y="38435"/>
                    <a:pt x="74403" y="38435"/>
                  </a:cubicBezTo>
                  <a:cubicBezTo>
                    <a:pt x="74199" y="38435"/>
                    <a:pt x="73507" y="37795"/>
                    <a:pt x="73678" y="37268"/>
                  </a:cubicBezTo>
                  <a:cubicBezTo>
                    <a:pt x="73846" y="36740"/>
                    <a:pt x="73492" y="36513"/>
                    <a:pt x="72976" y="36012"/>
                  </a:cubicBezTo>
                  <a:cubicBezTo>
                    <a:pt x="72460" y="35511"/>
                    <a:pt x="71894" y="35912"/>
                    <a:pt x="71909" y="36080"/>
                  </a:cubicBezTo>
                  <a:cubicBezTo>
                    <a:pt x="71924" y="36251"/>
                    <a:pt x="71894" y="36767"/>
                    <a:pt x="70910" y="36926"/>
                  </a:cubicBezTo>
                  <a:cubicBezTo>
                    <a:pt x="69926" y="37082"/>
                    <a:pt x="70668" y="37624"/>
                    <a:pt x="70209" y="37383"/>
                  </a:cubicBezTo>
                  <a:cubicBezTo>
                    <a:pt x="69752" y="37138"/>
                    <a:pt x="69257" y="37194"/>
                    <a:pt x="69042" y="37052"/>
                  </a:cubicBezTo>
                  <a:cubicBezTo>
                    <a:pt x="68829" y="36914"/>
                    <a:pt x="68844" y="36926"/>
                    <a:pt x="68655" y="37108"/>
                  </a:cubicBezTo>
                  <a:cubicBezTo>
                    <a:pt x="68467" y="37294"/>
                    <a:pt x="67771" y="37695"/>
                    <a:pt x="67359" y="37465"/>
                  </a:cubicBezTo>
                  <a:cubicBezTo>
                    <a:pt x="66946" y="37238"/>
                    <a:pt x="66545" y="37810"/>
                    <a:pt x="66374" y="38037"/>
                  </a:cubicBezTo>
                  <a:cubicBezTo>
                    <a:pt x="66206" y="38267"/>
                    <a:pt x="65803" y="38379"/>
                    <a:pt x="65576" y="37878"/>
                  </a:cubicBezTo>
                  <a:cubicBezTo>
                    <a:pt x="65346" y="37377"/>
                    <a:pt x="64747" y="37695"/>
                    <a:pt x="64379" y="37651"/>
                  </a:cubicBezTo>
                  <a:cubicBezTo>
                    <a:pt x="64011" y="37607"/>
                    <a:pt x="64134" y="38222"/>
                    <a:pt x="63734" y="38523"/>
                  </a:cubicBezTo>
                  <a:cubicBezTo>
                    <a:pt x="63333" y="38827"/>
                    <a:pt x="63392" y="38122"/>
                    <a:pt x="63292" y="37751"/>
                  </a:cubicBezTo>
                  <a:cubicBezTo>
                    <a:pt x="63191" y="37377"/>
                    <a:pt x="62679" y="37353"/>
                    <a:pt x="62634" y="37123"/>
                  </a:cubicBezTo>
                  <a:cubicBezTo>
                    <a:pt x="62590" y="36896"/>
                    <a:pt x="62437" y="36955"/>
                    <a:pt x="61735" y="37082"/>
                  </a:cubicBezTo>
                  <a:cubicBezTo>
                    <a:pt x="61037" y="37212"/>
                    <a:pt x="61482" y="36666"/>
                    <a:pt x="61196" y="36383"/>
                  </a:cubicBezTo>
                  <a:cubicBezTo>
                    <a:pt x="60907" y="36100"/>
                    <a:pt x="60713" y="36696"/>
                    <a:pt x="60409" y="37023"/>
                  </a:cubicBezTo>
                  <a:cubicBezTo>
                    <a:pt x="60109" y="37353"/>
                    <a:pt x="59938" y="37067"/>
                    <a:pt x="59554" y="36752"/>
                  </a:cubicBezTo>
                  <a:cubicBezTo>
                    <a:pt x="59354" y="36590"/>
                    <a:pt x="59000" y="36619"/>
                    <a:pt x="58712" y="36690"/>
                  </a:cubicBezTo>
                  <a:close/>
                  <a:moveTo>
                    <a:pt x="58709" y="48838"/>
                  </a:moveTo>
                  <a:lnTo>
                    <a:pt x="58709" y="47032"/>
                  </a:lnTo>
                  <a:cubicBezTo>
                    <a:pt x="58768" y="47374"/>
                    <a:pt x="58821" y="47727"/>
                    <a:pt x="58868" y="47881"/>
                  </a:cubicBezTo>
                  <a:cubicBezTo>
                    <a:pt x="58968" y="48196"/>
                    <a:pt x="59369" y="48706"/>
                    <a:pt x="59195" y="48850"/>
                  </a:cubicBezTo>
                  <a:cubicBezTo>
                    <a:pt x="59133" y="48903"/>
                    <a:pt x="58941" y="48871"/>
                    <a:pt x="58709" y="48838"/>
                  </a:cubicBezTo>
                  <a:close/>
                  <a:moveTo>
                    <a:pt x="58709" y="45225"/>
                  </a:moveTo>
                  <a:lnTo>
                    <a:pt x="58709" y="44188"/>
                  </a:lnTo>
                  <a:cubicBezTo>
                    <a:pt x="58827" y="44482"/>
                    <a:pt x="58909" y="44739"/>
                    <a:pt x="58853" y="44871"/>
                  </a:cubicBezTo>
                  <a:cubicBezTo>
                    <a:pt x="58797" y="45004"/>
                    <a:pt x="58765" y="45081"/>
                    <a:pt x="58709" y="45225"/>
                  </a:cubicBezTo>
                  <a:close/>
                  <a:moveTo>
                    <a:pt x="58709" y="41789"/>
                  </a:moveTo>
                  <a:lnTo>
                    <a:pt x="58709" y="39230"/>
                  </a:lnTo>
                  <a:lnTo>
                    <a:pt x="58712" y="39230"/>
                  </a:lnTo>
                  <a:cubicBezTo>
                    <a:pt x="58941" y="39787"/>
                    <a:pt x="59552" y="40474"/>
                    <a:pt x="59410" y="40760"/>
                  </a:cubicBezTo>
                  <a:cubicBezTo>
                    <a:pt x="59339" y="40907"/>
                    <a:pt x="59003" y="41332"/>
                    <a:pt x="58709" y="41789"/>
                  </a:cubicBezTo>
                  <a:close/>
                  <a:moveTo>
                    <a:pt x="58709" y="36672"/>
                  </a:moveTo>
                  <a:lnTo>
                    <a:pt x="58709" y="36690"/>
                  </a:lnTo>
                  <a:lnTo>
                    <a:pt x="58709" y="36690"/>
                  </a:lnTo>
                  <a:cubicBezTo>
                    <a:pt x="58679" y="36958"/>
                    <a:pt x="58502" y="38712"/>
                    <a:pt x="58709" y="39230"/>
                  </a:cubicBezTo>
                  <a:lnTo>
                    <a:pt x="58709" y="41789"/>
                  </a:lnTo>
                  <a:cubicBezTo>
                    <a:pt x="58417" y="42237"/>
                    <a:pt x="58163" y="42720"/>
                    <a:pt x="58225" y="42985"/>
                  </a:cubicBezTo>
                  <a:cubicBezTo>
                    <a:pt x="58290" y="43250"/>
                    <a:pt x="58544" y="43781"/>
                    <a:pt x="58709" y="44188"/>
                  </a:cubicBezTo>
                  <a:lnTo>
                    <a:pt x="58709" y="45225"/>
                  </a:lnTo>
                  <a:cubicBezTo>
                    <a:pt x="58564" y="45591"/>
                    <a:pt x="58408" y="46059"/>
                    <a:pt x="58511" y="46212"/>
                  </a:cubicBezTo>
                  <a:cubicBezTo>
                    <a:pt x="58614" y="46369"/>
                    <a:pt x="58650" y="46669"/>
                    <a:pt x="58709" y="47032"/>
                  </a:cubicBezTo>
                  <a:lnTo>
                    <a:pt x="58709" y="48838"/>
                  </a:lnTo>
                  <a:cubicBezTo>
                    <a:pt x="58314" y="48779"/>
                    <a:pt x="57807" y="48703"/>
                    <a:pt x="57627" y="48995"/>
                  </a:cubicBezTo>
                  <a:cubicBezTo>
                    <a:pt x="57341" y="49448"/>
                    <a:pt x="56672" y="49749"/>
                    <a:pt x="56672" y="49749"/>
                  </a:cubicBezTo>
                  <a:cubicBezTo>
                    <a:pt x="56672" y="49749"/>
                    <a:pt x="55588" y="52458"/>
                    <a:pt x="55458" y="53103"/>
                  </a:cubicBezTo>
                  <a:cubicBezTo>
                    <a:pt x="55331" y="53745"/>
                    <a:pt x="54789" y="53799"/>
                    <a:pt x="54789" y="53799"/>
                  </a:cubicBezTo>
                  <a:cubicBezTo>
                    <a:pt x="54789" y="53799"/>
                    <a:pt x="54005" y="52272"/>
                    <a:pt x="53433" y="52443"/>
                  </a:cubicBezTo>
                  <a:cubicBezTo>
                    <a:pt x="52861" y="52611"/>
                    <a:pt x="52549" y="52301"/>
                    <a:pt x="52222" y="52387"/>
                  </a:cubicBezTo>
                  <a:cubicBezTo>
                    <a:pt x="51892" y="52472"/>
                    <a:pt x="51892" y="52614"/>
                    <a:pt x="51706" y="52900"/>
                  </a:cubicBezTo>
                  <a:cubicBezTo>
                    <a:pt x="51517" y="53183"/>
                    <a:pt x="50209" y="53684"/>
                    <a:pt x="49823" y="53669"/>
                  </a:cubicBezTo>
                  <a:cubicBezTo>
                    <a:pt x="49437" y="53654"/>
                    <a:pt x="49195" y="53074"/>
                    <a:pt x="49166" y="53598"/>
                  </a:cubicBezTo>
                  <a:cubicBezTo>
                    <a:pt x="49136" y="54126"/>
                    <a:pt x="48838" y="54798"/>
                    <a:pt x="48838" y="54798"/>
                  </a:cubicBezTo>
                  <a:cubicBezTo>
                    <a:pt x="48838" y="54798"/>
                    <a:pt x="47244" y="55113"/>
                    <a:pt x="46643" y="55025"/>
                  </a:cubicBezTo>
                  <a:cubicBezTo>
                    <a:pt x="46042" y="54936"/>
                    <a:pt x="45714" y="54597"/>
                    <a:pt x="45373" y="55084"/>
                  </a:cubicBezTo>
                  <a:cubicBezTo>
                    <a:pt x="45031" y="55570"/>
                    <a:pt x="44488" y="55741"/>
                    <a:pt x="44288" y="55641"/>
                  </a:cubicBezTo>
                  <a:cubicBezTo>
                    <a:pt x="44090" y="55540"/>
                    <a:pt x="44273" y="54809"/>
                    <a:pt x="43533" y="55184"/>
                  </a:cubicBezTo>
                  <a:cubicBezTo>
                    <a:pt x="42794" y="55555"/>
                    <a:pt x="41780" y="56038"/>
                    <a:pt x="41691" y="56251"/>
                  </a:cubicBezTo>
                  <a:cubicBezTo>
                    <a:pt x="41603" y="56466"/>
                    <a:pt x="41665" y="56310"/>
                    <a:pt x="41665" y="56867"/>
                  </a:cubicBezTo>
                  <a:cubicBezTo>
                    <a:pt x="41665" y="57424"/>
                    <a:pt x="41294" y="58490"/>
                    <a:pt x="41126" y="58650"/>
                  </a:cubicBezTo>
                  <a:cubicBezTo>
                    <a:pt x="40955" y="58809"/>
                    <a:pt x="41067" y="58906"/>
                    <a:pt x="40866" y="59245"/>
                  </a:cubicBezTo>
                  <a:cubicBezTo>
                    <a:pt x="40669" y="59584"/>
                    <a:pt x="40182" y="59504"/>
                    <a:pt x="40068" y="59363"/>
                  </a:cubicBezTo>
                  <a:cubicBezTo>
                    <a:pt x="39953" y="59224"/>
                    <a:pt x="39239" y="59221"/>
                    <a:pt x="39068" y="59304"/>
                  </a:cubicBezTo>
                  <a:cubicBezTo>
                    <a:pt x="38900" y="59389"/>
                    <a:pt x="39009" y="58918"/>
                    <a:pt x="38656" y="59033"/>
                  </a:cubicBezTo>
                  <a:cubicBezTo>
                    <a:pt x="38302" y="59148"/>
                    <a:pt x="38155" y="59634"/>
                    <a:pt x="38140" y="59831"/>
                  </a:cubicBezTo>
                  <a:cubicBezTo>
                    <a:pt x="38125" y="60032"/>
                    <a:pt x="38340" y="60489"/>
                    <a:pt x="37842" y="60645"/>
                  </a:cubicBezTo>
                  <a:cubicBezTo>
                    <a:pt x="37344" y="60804"/>
                    <a:pt x="36501" y="60288"/>
                    <a:pt x="36089" y="60533"/>
                  </a:cubicBezTo>
                  <a:cubicBezTo>
                    <a:pt x="35676" y="60775"/>
                    <a:pt x="35815" y="60946"/>
                    <a:pt x="35320" y="60916"/>
                  </a:cubicBezTo>
                  <a:lnTo>
                    <a:pt x="35078" y="60904"/>
                  </a:lnTo>
                  <a:cubicBezTo>
                    <a:pt x="35087" y="60884"/>
                    <a:pt x="35090" y="60860"/>
                    <a:pt x="35090" y="60836"/>
                  </a:cubicBezTo>
                  <a:cubicBezTo>
                    <a:pt x="35090" y="60654"/>
                    <a:pt x="35358" y="60639"/>
                    <a:pt x="35219" y="60483"/>
                  </a:cubicBezTo>
                  <a:cubicBezTo>
                    <a:pt x="35078" y="60330"/>
                    <a:pt x="34450" y="60554"/>
                    <a:pt x="34474" y="60170"/>
                  </a:cubicBezTo>
                  <a:cubicBezTo>
                    <a:pt x="34500" y="59787"/>
                    <a:pt x="34975" y="59699"/>
                    <a:pt x="35234" y="59472"/>
                  </a:cubicBezTo>
                  <a:cubicBezTo>
                    <a:pt x="35491" y="59242"/>
                    <a:pt x="33949" y="58146"/>
                    <a:pt x="33124" y="58399"/>
                  </a:cubicBezTo>
                  <a:cubicBezTo>
                    <a:pt x="32299" y="58653"/>
                    <a:pt x="31423" y="58272"/>
                    <a:pt x="31081" y="58626"/>
                  </a:cubicBezTo>
                  <a:cubicBezTo>
                    <a:pt x="30740" y="58980"/>
                    <a:pt x="29785" y="59327"/>
                    <a:pt x="29528" y="59183"/>
                  </a:cubicBezTo>
                  <a:cubicBezTo>
                    <a:pt x="29269" y="59039"/>
                    <a:pt x="28429" y="58373"/>
                    <a:pt x="28414" y="58184"/>
                  </a:cubicBezTo>
                  <a:cubicBezTo>
                    <a:pt x="28400" y="57998"/>
                    <a:pt x="29086" y="57544"/>
                    <a:pt x="29354" y="57727"/>
                  </a:cubicBezTo>
                  <a:cubicBezTo>
                    <a:pt x="29623" y="57913"/>
                    <a:pt x="30654" y="57816"/>
                    <a:pt x="30937" y="57400"/>
                  </a:cubicBezTo>
                  <a:cubicBezTo>
                    <a:pt x="31223" y="56984"/>
                    <a:pt x="31768" y="56560"/>
                    <a:pt x="31768" y="56401"/>
                  </a:cubicBezTo>
                  <a:cubicBezTo>
                    <a:pt x="31768" y="56245"/>
                    <a:pt x="31081" y="56133"/>
                    <a:pt x="30952" y="56318"/>
                  </a:cubicBezTo>
                  <a:cubicBezTo>
                    <a:pt x="30825" y="56501"/>
                    <a:pt x="30253" y="56262"/>
                    <a:pt x="30000" y="56189"/>
                  </a:cubicBezTo>
                  <a:cubicBezTo>
                    <a:pt x="29743" y="56115"/>
                    <a:pt x="29443" y="55959"/>
                    <a:pt x="29354" y="56392"/>
                  </a:cubicBezTo>
                  <a:cubicBezTo>
                    <a:pt x="29266" y="56822"/>
                    <a:pt x="28842" y="56872"/>
                    <a:pt x="28570" y="56690"/>
                  </a:cubicBezTo>
                  <a:cubicBezTo>
                    <a:pt x="28296" y="56504"/>
                    <a:pt x="28217" y="56189"/>
                    <a:pt x="28102" y="55906"/>
                  </a:cubicBezTo>
                  <a:cubicBezTo>
                    <a:pt x="27987" y="55620"/>
                    <a:pt x="27675" y="54936"/>
                    <a:pt x="27660" y="55517"/>
                  </a:cubicBezTo>
                  <a:cubicBezTo>
                    <a:pt x="27645" y="56100"/>
                    <a:pt x="27972" y="56834"/>
                    <a:pt x="27987" y="57046"/>
                  </a:cubicBezTo>
                  <a:cubicBezTo>
                    <a:pt x="28002" y="57261"/>
                    <a:pt x="27103" y="57373"/>
                    <a:pt x="27059" y="57073"/>
                  </a:cubicBezTo>
                  <a:cubicBezTo>
                    <a:pt x="27014" y="56769"/>
                    <a:pt x="26899" y="56348"/>
                    <a:pt x="26687" y="56377"/>
                  </a:cubicBezTo>
                  <a:cubicBezTo>
                    <a:pt x="26472" y="56407"/>
                    <a:pt x="26457" y="56731"/>
                    <a:pt x="26334" y="56834"/>
                  </a:cubicBezTo>
                  <a:cubicBezTo>
                    <a:pt x="26207" y="56937"/>
                    <a:pt x="25703" y="56858"/>
                    <a:pt x="25703" y="56716"/>
                  </a:cubicBezTo>
                  <a:cubicBezTo>
                    <a:pt x="25703" y="56572"/>
                    <a:pt x="25435" y="55944"/>
                    <a:pt x="25305" y="56262"/>
                  </a:cubicBezTo>
                  <a:cubicBezTo>
                    <a:pt x="25175" y="56578"/>
                    <a:pt x="24665" y="57474"/>
                    <a:pt x="25107" y="57801"/>
                  </a:cubicBezTo>
                  <a:cubicBezTo>
                    <a:pt x="25550" y="58131"/>
                    <a:pt x="26345" y="59271"/>
                    <a:pt x="26289" y="59457"/>
                  </a:cubicBezTo>
                  <a:cubicBezTo>
                    <a:pt x="26233" y="59640"/>
                    <a:pt x="25747" y="59457"/>
                    <a:pt x="25491" y="59357"/>
                  </a:cubicBezTo>
                  <a:cubicBezTo>
                    <a:pt x="25231" y="59257"/>
                    <a:pt x="24833" y="59613"/>
                    <a:pt x="24718" y="59127"/>
                  </a:cubicBezTo>
                  <a:cubicBezTo>
                    <a:pt x="24606" y="58641"/>
                    <a:pt x="24606" y="58384"/>
                    <a:pt x="24521" y="58072"/>
                  </a:cubicBezTo>
                  <a:cubicBezTo>
                    <a:pt x="24436" y="57757"/>
                    <a:pt x="24506" y="56887"/>
                    <a:pt x="24306" y="56475"/>
                  </a:cubicBezTo>
                  <a:cubicBezTo>
                    <a:pt x="24108" y="56062"/>
                    <a:pt x="23752" y="55974"/>
                    <a:pt x="23805" y="55705"/>
                  </a:cubicBezTo>
                  <a:cubicBezTo>
                    <a:pt x="23861" y="55437"/>
                    <a:pt x="23935" y="54494"/>
                    <a:pt x="24506" y="54479"/>
                  </a:cubicBezTo>
                  <a:cubicBezTo>
                    <a:pt x="25078" y="54465"/>
                    <a:pt x="25361" y="54276"/>
                    <a:pt x="25390" y="54052"/>
                  </a:cubicBezTo>
                  <a:cubicBezTo>
                    <a:pt x="25420" y="53828"/>
                    <a:pt x="26245" y="53109"/>
                    <a:pt x="25703" y="53209"/>
                  </a:cubicBezTo>
                  <a:cubicBezTo>
                    <a:pt x="25161" y="53306"/>
                    <a:pt x="25004" y="53725"/>
                    <a:pt x="24848" y="53521"/>
                  </a:cubicBezTo>
                  <a:cubicBezTo>
                    <a:pt x="24695" y="53318"/>
                    <a:pt x="25320" y="52325"/>
                    <a:pt x="24774" y="52393"/>
                  </a:cubicBezTo>
                  <a:cubicBezTo>
                    <a:pt x="24229" y="52463"/>
                    <a:pt x="23522" y="52820"/>
                    <a:pt x="23790" y="53224"/>
                  </a:cubicBezTo>
                  <a:cubicBezTo>
                    <a:pt x="24061" y="53625"/>
                    <a:pt x="24232" y="53536"/>
                    <a:pt x="24079" y="53807"/>
                  </a:cubicBezTo>
                  <a:cubicBezTo>
                    <a:pt x="23923" y="54081"/>
                    <a:pt x="24477" y="54364"/>
                    <a:pt x="23708" y="54276"/>
                  </a:cubicBezTo>
                  <a:cubicBezTo>
                    <a:pt x="22935" y="54188"/>
                    <a:pt x="22652" y="53734"/>
                    <a:pt x="22325" y="53595"/>
                  </a:cubicBezTo>
                  <a:cubicBezTo>
                    <a:pt x="21998" y="53454"/>
                    <a:pt x="21680" y="52994"/>
                    <a:pt x="21085" y="53277"/>
                  </a:cubicBezTo>
                  <a:cubicBezTo>
                    <a:pt x="20486" y="53563"/>
                    <a:pt x="19484" y="53763"/>
                    <a:pt x="19316" y="52820"/>
                  </a:cubicBezTo>
                  <a:cubicBezTo>
                    <a:pt x="19145" y="51877"/>
                    <a:pt x="19172" y="51995"/>
                    <a:pt x="18087" y="51509"/>
                  </a:cubicBezTo>
                  <a:cubicBezTo>
                    <a:pt x="17006" y="51022"/>
                    <a:pt x="16658" y="50456"/>
                    <a:pt x="15862" y="50371"/>
                  </a:cubicBezTo>
                  <a:cubicBezTo>
                    <a:pt x="15066" y="50285"/>
                    <a:pt x="13778" y="50527"/>
                    <a:pt x="13534" y="49870"/>
                  </a:cubicBezTo>
                  <a:cubicBezTo>
                    <a:pt x="13292" y="49216"/>
                    <a:pt x="13136" y="48158"/>
                    <a:pt x="12824" y="48202"/>
                  </a:cubicBezTo>
                  <a:cubicBezTo>
                    <a:pt x="12511" y="48246"/>
                    <a:pt x="12709" y="48812"/>
                    <a:pt x="12322" y="48886"/>
                  </a:cubicBezTo>
                  <a:cubicBezTo>
                    <a:pt x="11936" y="48959"/>
                    <a:pt x="11155" y="49157"/>
                    <a:pt x="10814" y="48443"/>
                  </a:cubicBezTo>
                  <a:cubicBezTo>
                    <a:pt x="10469" y="47733"/>
                    <a:pt x="10242" y="47318"/>
                    <a:pt x="10242" y="47073"/>
                  </a:cubicBezTo>
                  <a:cubicBezTo>
                    <a:pt x="10242" y="46831"/>
                    <a:pt x="10439" y="45947"/>
                    <a:pt x="10097" y="46587"/>
                  </a:cubicBezTo>
                  <a:cubicBezTo>
                    <a:pt x="9755" y="47229"/>
                    <a:pt x="9685" y="47601"/>
                    <a:pt x="9800" y="48102"/>
                  </a:cubicBezTo>
                  <a:cubicBezTo>
                    <a:pt x="9915" y="48603"/>
                    <a:pt x="9785" y="48246"/>
                    <a:pt x="9585" y="48614"/>
                  </a:cubicBezTo>
                  <a:cubicBezTo>
                    <a:pt x="9387" y="48983"/>
                    <a:pt x="9599" y="49711"/>
                    <a:pt x="9299" y="49914"/>
                  </a:cubicBezTo>
                  <a:cubicBezTo>
                    <a:pt x="8995" y="50117"/>
                    <a:pt x="5862" y="50356"/>
                    <a:pt x="5647" y="49799"/>
                  </a:cubicBezTo>
                  <a:cubicBezTo>
                    <a:pt x="5435" y="49245"/>
                    <a:pt x="5762" y="48971"/>
                    <a:pt x="5821" y="48558"/>
                  </a:cubicBezTo>
                  <a:cubicBezTo>
                    <a:pt x="5880" y="48146"/>
                    <a:pt x="5066" y="47789"/>
                    <a:pt x="5264" y="47203"/>
                  </a:cubicBezTo>
                  <a:cubicBezTo>
                    <a:pt x="5464" y="46616"/>
                    <a:pt x="5364" y="46433"/>
                    <a:pt x="5264" y="46218"/>
                  </a:cubicBezTo>
                  <a:cubicBezTo>
                    <a:pt x="5164" y="46006"/>
                    <a:pt x="5149" y="45635"/>
                    <a:pt x="5052" y="45434"/>
                  </a:cubicBezTo>
                  <a:cubicBezTo>
                    <a:pt x="4952" y="45237"/>
                    <a:pt x="4610" y="44064"/>
                    <a:pt x="3979" y="44279"/>
                  </a:cubicBezTo>
                  <a:cubicBezTo>
                    <a:pt x="3348" y="44491"/>
                    <a:pt x="2939" y="44034"/>
                    <a:pt x="2255" y="44250"/>
                  </a:cubicBezTo>
                  <a:cubicBezTo>
                    <a:pt x="1568" y="44462"/>
                    <a:pt x="1412" y="44736"/>
                    <a:pt x="1111" y="44476"/>
                  </a:cubicBezTo>
                  <a:cubicBezTo>
                    <a:pt x="814" y="44220"/>
                    <a:pt x="0" y="44506"/>
                    <a:pt x="587" y="43837"/>
                  </a:cubicBezTo>
                  <a:cubicBezTo>
                    <a:pt x="1170" y="43165"/>
                    <a:pt x="1226" y="41998"/>
                    <a:pt x="2399" y="42496"/>
                  </a:cubicBezTo>
                  <a:cubicBezTo>
                    <a:pt x="3569" y="42991"/>
                    <a:pt x="4053" y="43035"/>
                    <a:pt x="4633" y="42693"/>
                  </a:cubicBezTo>
                  <a:cubicBezTo>
                    <a:pt x="5217" y="42352"/>
                    <a:pt x="5562" y="41768"/>
                    <a:pt x="6133" y="42098"/>
                  </a:cubicBezTo>
                  <a:cubicBezTo>
                    <a:pt x="6705" y="42425"/>
                    <a:pt x="7162" y="42682"/>
                    <a:pt x="7277" y="42381"/>
                  </a:cubicBezTo>
                  <a:cubicBezTo>
                    <a:pt x="7389" y="42077"/>
                    <a:pt x="7987" y="41797"/>
                    <a:pt x="7734" y="41397"/>
                  </a:cubicBezTo>
                  <a:cubicBezTo>
                    <a:pt x="7477" y="40996"/>
                    <a:pt x="7801" y="40483"/>
                    <a:pt x="7292" y="40368"/>
                  </a:cubicBezTo>
                  <a:cubicBezTo>
                    <a:pt x="6779" y="40256"/>
                    <a:pt x="6119" y="39372"/>
                    <a:pt x="5777" y="39345"/>
                  </a:cubicBezTo>
                  <a:cubicBezTo>
                    <a:pt x="5435" y="39319"/>
                    <a:pt x="5293" y="38859"/>
                    <a:pt x="4937" y="39460"/>
                  </a:cubicBezTo>
                  <a:cubicBezTo>
                    <a:pt x="4580" y="40059"/>
                    <a:pt x="4495" y="40156"/>
                    <a:pt x="4280" y="40129"/>
                  </a:cubicBezTo>
                  <a:cubicBezTo>
                    <a:pt x="4067" y="40103"/>
                    <a:pt x="3195" y="39873"/>
                    <a:pt x="3307" y="39372"/>
                  </a:cubicBezTo>
                  <a:cubicBezTo>
                    <a:pt x="3422" y="38871"/>
                    <a:pt x="3779" y="37775"/>
                    <a:pt x="4079" y="37745"/>
                  </a:cubicBezTo>
                  <a:cubicBezTo>
                    <a:pt x="4377" y="37716"/>
                    <a:pt x="3994" y="36705"/>
                    <a:pt x="4648" y="37061"/>
                  </a:cubicBezTo>
                  <a:cubicBezTo>
                    <a:pt x="5305" y="37418"/>
                    <a:pt x="5435" y="37562"/>
                    <a:pt x="5677" y="37562"/>
                  </a:cubicBezTo>
                  <a:cubicBezTo>
                    <a:pt x="5921" y="37562"/>
                    <a:pt x="6219" y="37047"/>
                    <a:pt x="6378" y="37533"/>
                  </a:cubicBezTo>
                  <a:cubicBezTo>
                    <a:pt x="6534" y="38019"/>
                    <a:pt x="7032" y="38317"/>
                    <a:pt x="7300" y="38317"/>
                  </a:cubicBezTo>
                  <a:cubicBezTo>
                    <a:pt x="7572" y="38317"/>
                    <a:pt x="8273" y="37945"/>
                    <a:pt x="8388" y="38488"/>
                  </a:cubicBezTo>
                  <a:cubicBezTo>
                    <a:pt x="8503" y="39027"/>
                    <a:pt x="9243" y="39614"/>
                    <a:pt x="9526" y="39469"/>
                  </a:cubicBezTo>
                  <a:cubicBezTo>
                    <a:pt x="9811" y="39328"/>
                    <a:pt x="10156" y="39230"/>
                    <a:pt x="9770" y="38930"/>
                  </a:cubicBezTo>
                  <a:cubicBezTo>
                    <a:pt x="9384" y="38626"/>
                    <a:pt x="10097" y="38258"/>
                    <a:pt x="9016" y="38143"/>
                  </a:cubicBezTo>
                  <a:cubicBezTo>
                    <a:pt x="7931" y="38031"/>
                    <a:pt x="7300" y="38075"/>
                    <a:pt x="7300" y="37831"/>
                  </a:cubicBezTo>
                  <a:cubicBezTo>
                    <a:pt x="7300" y="37589"/>
                    <a:pt x="8132" y="37005"/>
                    <a:pt x="7262" y="36961"/>
                  </a:cubicBezTo>
                  <a:cubicBezTo>
                    <a:pt x="6393" y="36917"/>
                    <a:pt x="5791" y="37061"/>
                    <a:pt x="5906" y="36793"/>
                  </a:cubicBezTo>
                  <a:cubicBezTo>
                    <a:pt x="6018" y="36522"/>
                    <a:pt x="6148" y="36192"/>
                    <a:pt x="6575" y="36106"/>
                  </a:cubicBezTo>
                  <a:cubicBezTo>
                    <a:pt x="7003" y="36021"/>
                    <a:pt x="8102" y="35163"/>
                    <a:pt x="7504" y="35222"/>
                  </a:cubicBezTo>
                  <a:cubicBezTo>
                    <a:pt x="6908" y="35281"/>
                    <a:pt x="7233" y="35107"/>
                    <a:pt x="6319" y="35750"/>
                  </a:cubicBezTo>
                  <a:cubicBezTo>
                    <a:pt x="5405" y="36389"/>
                    <a:pt x="5234" y="36336"/>
                    <a:pt x="4380" y="36351"/>
                  </a:cubicBezTo>
                  <a:cubicBezTo>
                    <a:pt x="3525" y="36366"/>
                    <a:pt x="3823" y="36504"/>
                    <a:pt x="3351" y="36192"/>
                  </a:cubicBezTo>
                  <a:cubicBezTo>
                    <a:pt x="2880" y="35879"/>
                    <a:pt x="2567" y="35706"/>
                    <a:pt x="2110" y="36133"/>
                  </a:cubicBezTo>
                  <a:cubicBezTo>
                    <a:pt x="1654" y="36560"/>
                    <a:pt x="631" y="36519"/>
                    <a:pt x="799" y="35977"/>
                  </a:cubicBezTo>
                  <a:cubicBezTo>
                    <a:pt x="970" y="35437"/>
                    <a:pt x="1073" y="35004"/>
                    <a:pt x="999" y="34807"/>
                  </a:cubicBezTo>
                  <a:cubicBezTo>
                    <a:pt x="926" y="34606"/>
                    <a:pt x="1553" y="34023"/>
                    <a:pt x="1170" y="33454"/>
                  </a:cubicBezTo>
                  <a:cubicBezTo>
                    <a:pt x="787" y="32888"/>
                    <a:pt x="398" y="32328"/>
                    <a:pt x="784" y="32013"/>
                  </a:cubicBezTo>
                  <a:cubicBezTo>
                    <a:pt x="1170" y="31700"/>
                    <a:pt x="1798" y="31040"/>
                    <a:pt x="2552" y="31170"/>
                  </a:cubicBezTo>
                  <a:cubicBezTo>
                    <a:pt x="3307" y="31299"/>
                    <a:pt x="3522" y="31099"/>
                    <a:pt x="3711" y="31025"/>
                  </a:cubicBezTo>
                  <a:cubicBezTo>
                    <a:pt x="3896" y="30952"/>
                    <a:pt x="4053" y="31002"/>
                    <a:pt x="4153" y="30857"/>
                  </a:cubicBezTo>
                  <a:cubicBezTo>
                    <a:pt x="4250" y="30713"/>
                    <a:pt x="5052" y="30698"/>
                    <a:pt x="5120" y="30271"/>
                  </a:cubicBezTo>
                  <a:cubicBezTo>
                    <a:pt x="5190" y="29844"/>
                    <a:pt x="4536" y="29316"/>
                    <a:pt x="5606" y="29516"/>
                  </a:cubicBezTo>
                  <a:cubicBezTo>
                    <a:pt x="6679" y="29714"/>
                    <a:pt x="6735" y="29587"/>
                    <a:pt x="6988" y="29431"/>
                  </a:cubicBezTo>
                  <a:cubicBezTo>
                    <a:pt x="7241" y="29278"/>
                    <a:pt x="7404" y="29331"/>
                    <a:pt x="7575" y="29242"/>
                  </a:cubicBezTo>
                  <a:cubicBezTo>
                    <a:pt x="7743" y="29154"/>
                    <a:pt x="7619" y="27946"/>
                    <a:pt x="8073" y="28190"/>
                  </a:cubicBezTo>
                  <a:cubicBezTo>
                    <a:pt x="8524" y="28432"/>
                    <a:pt x="8574" y="28974"/>
                    <a:pt x="8745" y="29175"/>
                  </a:cubicBezTo>
                  <a:cubicBezTo>
                    <a:pt x="8918" y="29372"/>
                    <a:pt x="9001" y="29357"/>
                    <a:pt x="9075" y="29646"/>
                  </a:cubicBezTo>
                  <a:cubicBezTo>
                    <a:pt x="9148" y="29932"/>
                    <a:pt x="9900" y="30141"/>
                    <a:pt x="10212" y="29829"/>
                  </a:cubicBezTo>
                  <a:cubicBezTo>
                    <a:pt x="10525" y="29516"/>
                    <a:pt x="10227" y="28830"/>
                    <a:pt x="10940" y="28889"/>
                  </a:cubicBezTo>
                  <a:cubicBezTo>
                    <a:pt x="11656" y="28948"/>
                    <a:pt x="12650" y="29130"/>
                    <a:pt x="12641" y="28732"/>
                  </a:cubicBezTo>
                  <a:cubicBezTo>
                    <a:pt x="12629" y="28335"/>
                    <a:pt x="12184" y="28175"/>
                    <a:pt x="12750" y="28031"/>
                  </a:cubicBezTo>
                  <a:cubicBezTo>
                    <a:pt x="13319" y="27887"/>
                    <a:pt x="13092" y="27589"/>
                    <a:pt x="13437" y="27362"/>
                  </a:cubicBezTo>
                  <a:cubicBezTo>
                    <a:pt x="13778" y="27132"/>
                    <a:pt x="14792" y="26560"/>
                    <a:pt x="14380" y="27459"/>
                  </a:cubicBezTo>
                  <a:cubicBezTo>
                    <a:pt x="13967" y="28358"/>
                    <a:pt x="13121" y="28343"/>
                    <a:pt x="13549" y="28777"/>
                  </a:cubicBezTo>
                  <a:cubicBezTo>
                    <a:pt x="13976" y="29207"/>
                    <a:pt x="14477" y="28900"/>
                    <a:pt x="14433" y="29531"/>
                  </a:cubicBezTo>
                  <a:cubicBezTo>
                    <a:pt x="14388" y="30162"/>
                    <a:pt x="14424" y="30356"/>
                    <a:pt x="15019" y="30059"/>
                  </a:cubicBezTo>
                  <a:cubicBezTo>
                    <a:pt x="15617" y="29758"/>
                    <a:pt x="15833" y="29602"/>
                    <a:pt x="15903" y="29316"/>
                  </a:cubicBezTo>
                  <a:cubicBezTo>
                    <a:pt x="15974" y="29033"/>
                    <a:pt x="15606" y="28517"/>
                    <a:pt x="16230" y="28503"/>
                  </a:cubicBezTo>
                  <a:cubicBezTo>
                    <a:pt x="16858" y="28488"/>
                    <a:pt x="16976" y="28718"/>
                    <a:pt x="17129" y="28930"/>
                  </a:cubicBezTo>
                  <a:cubicBezTo>
                    <a:pt x="17286" y="29145"/>
                    <a:pt x="18529" y="28771"/>
                    <a:pt x="18800" y="29074"/>
                  </a:cubicBezTo>
                  <a:cubicBezTo>
                    <a:pt x="19069" y="29375"/>
                    <a:pt x="18700" y="29729"/>
                    <a:pt x="19157" y="29814"/>
                  </a:cubicBezTo>
                  <a:cubicBezTo>
                    <a:pt x="19614" y="29900"/>
                    <a:pt x="20239" y="29670"/>
                    <a:pt x="20513" y="29228"/>
                  </a:cubicBezTo>
                  <a:cubicBezTo>
                    <a:pt x="20784" y="28785"/>
                    <a:pt x="20613" y="28473"/>
                    <a:pt x="20513" y="28161"/>
                  </a:cubicBezTo>
                  <a:cubicBezTo>
                    <a:pt x="20413" y="27848"/>
                    <a:pt x="20253" y="27191"/>
                    <a:pt x="20725" y="27335"/>
                  </a:cubicBezTo>
                  <a:cubicBezTo>
                    <a:pt x="21197" y="27480"/>
                    <a:pt x="21326" y="27291"/>
                    <a:pt x="21497" y="26893"/>
                  </a:cubicBezTo>
                  <a:cubicBezTo>
                    <a:pt x="21665" y="26496"/>
                    <a:pt x="22296" y="25579"/>
                    <a:pt x="22281" y="26451"/>
                  </a:cubicBezTo>
                  <a:cubicBezTo>
                    <a:pt x="22266" y="27324"/>
                    <a:pt x="22166" y="27704"/>
                    <a:pt x="22311" y="27719"/>
                  </a:cubicBezTo>
                  <a:cubicBezTo>
                    <a:pt x="22455" y="27733"/>
                    <a:pt x="23036" y="27474"/>
                    <a:pt x="23280" y="26935"/>
                  </a:cubicBezTo>
                  <a:cubicBezTo>
                    <a:pt x="23522" y="26392"/>
                    <a:pt x="23637" y="25980"/>
                    <a:pt x="24164" y="26133"/>
                  </a:cubicBezTo>
                  <a:cubicBezTo>
                    <a:pt x="24689" y="26289"/>
                    <a:pt x="25093" y="26177"/>
                    <a:pt x="25361" y="25865"/>
                  </a:cubicBezTo>
                  <a:cubicBezTo>
                    <a:pt x="25629" y="25552"/>
                    <a:pt x="25747" y="25623"/>
                    <a:pt x="25847" y="26050"/>
                  </a:cubicBezTo>
                  <a:cubicBezTo>
                    <a:pt x="25947" y="26478"/>
                    <a:pt x="26404" y="26893"/>
                    <a:pt x="26443" y="26422"/>
                  </a:cubicBezTo>
                  <a:cubicBezTo>
                    <a:pt x="26484" y="25950"/>
                    <a:pt x="26646" y="25334"/>
                    <a:pt x="26973" y="25508"/>
                  </a:cubicBezTo>
                  <a:cubicBezTo>
                    <a:pt x="27303" y="25682"/>
                    <a:pt x="27760" y="24792"/>
                    <a:pt x="27731" y="25423"/>
                  </a:cubicBezTo>
                  <a:cubicBezTo>
                    <a:pt x="27701" y="26053"/>
                    <a:pt x="27014" y="26790"/>
                    <a:pt x="27445" y="26893"/>
                  </a:cubicBezTo>
                  <a:cubicBezTo>
                    <a:pt x="27878" y="26997"/>
                    <a:pt x="27813" y="27191"/>
                    <a:pt x="27943" y="27306"/>
                  </a:cubicBezTo>
                  <a:cubicBezTo>
                    <a:pt x="28072" y="27421"/>
                    <a:pt x="28771" y="26775"/>
                    <a:pt x="28682" y="27335"/>
                  </a:cubicBezTo>
                  <a:cubicBezTo>
                    <a:pt x="28594" y="27895"/>
                    <a:pt x="29770" y="27789"/>
                    <a:pt x="29797" y="28217"/>
                  </a:cubicBezTo>
                  <a:cubicBezTo>
                    <a:pt x="29823" y="28644"/>
                    <a:pt x="29514" y="29699"/>
                    <a:pt x="29882" y="29814"/>
                  </a:cubicBezTo>
                  <a:cubicBezTo>
                    <a:pt x="30250" y="29929"/>
                    <a:pt x="30654" y="30241"/>
                    <a:pt x="30825" y="31040"/>
                  </a:cubicBezTo>
                  <a:cubicBezTo>
                    <a:pt x="30993" y="31842"/>
                    <a:pt x="31594" y="31385"/>
                    <a:pt x="31680" y="32352"/>
                  </a:cubicBezTo>
                  <a:cubicBezTo>
                    <a:pt x="31762" y="33321"/>
                    <a:pt x="31423" y="33808"/>
                    <a:pt x="32110" y="33837"/>
                  </a:cubicBezTo>
                  <a:cubicBezTo>
                    <a:pt x="32794" y="33866"/>
                    <a:pt x="32278" y="34350"/>
                    <a:pt x="33478" y="34235"/>
                  </a:cubicBezTo>
                  <a:cubicBezTo>
                    <a:pt x="34674" y="34120"/>
                    <a:pt x="35387" y="33610"/>
                    <a:pt x="36104" y="33236"/>
                  </a:cubicBezTo>
                  <a:cubicBezTo>
                    <a:pt x="36817" y="32864"/>
                    <a:pt x="36787" y="32726"/>
                    <a:pt x="36669" y="32184"/>
                  </a:cubicBezTo>
                  <a:cubicBezTo>
                    <a:pt x="36552" y="31641"/>
                    <a:pt x="35930" y="31040"/>
                    <a:pt x="36814" y="31270"/>
                  </a:cubicBezTo>
                  <a:cubicBezTo>
                    <a:pt x="37698" y="31497"/>
                    <a:pt x="38329" y="32640"/>
                    <a:pt x="38385" y="31842"/>
                  </a:cubicBezTo>
                  <a:cubicBezTo>
                    <a:pt x="38438" y="31040"/>
                    <a:pt x="37300" y="29844"/>
                    <a:pt x="38414" y="30215"/>
                  </a:cubicBezTo>
                  <a:cubicBezTo>
                    <a:pt x="39525" y="30589"/>
                    <a:pt x="39726" y="31727"/>
                    <a:pt x="39611" y="32184"/>
                  </a:cubicBezTo>
                  <a:cubicBezTo>
                    <a:pt x="39496" y="32640"/>
                    <a:pt x="40212" y="31983"/>
                    <a:pt x="40554" y="32696"/>
                  </a:cubicBezTo>
                  <a:cubicBezTo>
                    <a:pt x="40896" y="33407"/>
                    <a:pt x="40138" y="33024"/>
                    <a:pt x="40569" y="33265"/>
                  </a:cubicBezTo>
                  <a:cubicBezTo>
                    <a:pt x="40999" y="33510"/>
                    <a:pt x="41037" y="33937"/>
                    <a:pt x="41308" y="33451"/>
                  </a:cubicBezTo>
                  <a:cubicBezTo>
                    <a:pt x="41582" y="32965"/>
                    <a:pt x="41836" y="32555"/>
                    <a:pt x="41836" y="32555"/>
                  </a:cubicBezTo>
                  <a:cubicBezTo>
                    <a:pt x="41836" y="32555"/>
                    <a:pt x="42705" y="31697"/>
                    <a:pt x="43307" y="32024"/>
                  </a:cubicBezTo>
                  <a:cubicBezTo>
                    <a:pt x="43905" y="32352"/>
                    <a:pt x="43861" y="31842"/>
                    <a:pt x="44288" y="31568"/>
                  </a:cubicBezTo>
                  <a:cubicBezTo>
                    <a:pt x="44715" y="31297"/>
                    <a:pt x="44303" y="30813"/>
                    <a:pt x="45004" y="30784"/>
                  </a:cubicBezTo>
                  <a:cubicBezTo>
                    <a:pt x="45703" y="30754"/>
                    <a:pt x="45729" y="30928"/>
                    <a:pt x="46018" y="30857"/>
                  </a:cubicBezTo>
                  <a:cubicBezTo>
                    <a:pt x="46304" y="30787"/>
                    <a:pt x="46932" y="29516"/>
                    <a:pt x="46772" y="30560"/>
                  </a:cubicBezTo>
                  <a:cubicBezTo>
                    <a:pt x="46613" y="31600"/>
                    <a:pt x="45918" y="32054"/>
                    <a:pt x="46271" y="32425"/>
                  </a:cubicBezTo>
                  <a:cubicBezTo>
                    <a:pt x="46625" y="32800"/>
                    <a:pt x="46843" y="32343"/>
                    <a:pt x="47129" y="32770"/>
                  </a:cubicBezTo>
                  <a:cubicBezTo>
                    <a:pt x="47418" y="33197"/>
                    <a:pt x="47156" y="33068"/>
                    <a:pt x="48099" y="33153"/>
                  </a:cubicBezTo>
                  <a:cubicBezTo>
                    <a:pt x="49042" y="33236"/>
                    <a:pt x="49425" y="32555"/>
                    <a:pt x="49767" y="32997"/>
                  </a:cubicBezTo>
                  <a:cubicBezTo>
                    <a:pt x="50109" y="33439"/>
                    <a:pt x="50666" y="33009"/>
                    <a:pt x="50963" y="33424"/>
                  </a:cubicBezTo>
                  <a:cubicBezTo>
                    <a:pt x="51161" y="33690"/>
                    <a:pt x="51243" y="33589"/>
                    <a:pt x="51500" y="33436"/>
                  </a:cubicBezTo>
                  <a:cubicBezTo>
                    <a:pt x="51691" y="33318"/>
                    <a:pt x="51901" y="33230"/>
                    <a:pt x="52122" y="33183"/>
                  </a:cubicBezTo>
                  <a:cubicBezTo>
                    <a:pt x="52932" y="32997"/>
                    <a:pt x="52991" y="33024"/>
                    <a:pt x="53374" y="33012"/>
                  </a:cubicBezTo>
                  <a:cubicBezTo>
                    <a:pt x="53757" y="33000"/>
                    <a:pt x="54874" y="32396"/>
                    <a:pt x="53919" y="32381"/>
                  </a:cubicBezTo>
                  <a:cubicBezTo>
                    <a:pt x="52965" y="32366"/>
                    <a:pt x="52464" y="32010"/>
                    <a:pt x="52464" y="31827"/>
                  </a:cubicBezTo>
                  <a:cubicBezTo>
                    <a:pt x="52464" y="31641"/>
                    <a:pt x="52349" y="31429"/>
                    <a:pt x="51848" y="31099"/>
                  </a:cubicBezTo>
                  <a:cubicBezTo>
                    <a:pt x="51347" y="30772"/>
                    <a:pt x="51420" y="30430"/>
                    <a:pt x="51367" y="30088"/>
                  </a:cubicBezTo>
                  <a:cubicBezTo>
                    <a:pt x="51311" y="29743"/>
                    <a:pt x="50910" y="29242"/>
                    <a:pt x="51108" y="28659"/>
                  </a:cubicBezTo>
                  <a:cubicBezTo>
                    <a:pt x="51308" y="28072"/>
                    <a:pt x="51765" y="27848"/>
                    <a:pt x="51721" y="27503"/>
                  </a:cubicBezTo>
                  <a:cubicBezTo>
                    <a:pt x="51677" y="27162"/>
                    <a:pt x="51479" y="27117"/>
                    <a:pt x="51506" y="26920"/>
                  </a:cubicBezTo>
                  <a:cubicBezTo>
                    <a:pt x="51532" y="26719"/>
                    <a:pt x="51594" y="25865"/>
                    <a:pt x="51736" y="25449"/>
                  </a:cubicBezTo>
                  <a:cubicBezTo>
                    <a:pt x="51874" y="25034"/>
                    <a:pt x="51736" y="24695"/>
                    <a:pt x="51721" y="24480"/>
                  </a:cubicBezTo>
                  <a:cubicBezTo>
                    <a:pt x="51706" y="24267"/>
                    <a:pt x="52290" y="24108"/>
                    <a:pt x="52505" y="23923"/>
                  </a:cubicBezTo>
                  <a:cubicBezTo>
                    <a:pt x="52717" y="23740"/>
                    <a:pt x="52664" y="22897"/>
                    <a:pt x="52237" y="23398"/>
                  </a:cubicBezTo>
                  <a:cubicBezTo>
                    <a:pt x="51809" y="23899"/>
                    <a:pt x="51635" y="24450"/>
                    <a:pt x="51420" y="24267"/>
                  </a:cubicBezTo>
                  <a:cubicBezTo>
                    <a:pt x="51208" y="24082"/>
                    <a:pt x="51635" y="21742"/>
                    <a:pt x="51338" y="21400"/>
                  </a:cubicBezTo>
                  <a:cubicBezTo>
                    <a:pt x="51037" y="21058"/>
                    <a:pt x="50736" y="20701"/>
                    <a:pt x="50925" y="20516"/>
                  </a:cubicBezTo>
                  <a:cubicBezTo>
                    <a:pt x="51111" y="20333"/>
                    <a:pt x="51237" y="19900"/>
                    <a:pt x="51308" y="19405"/>
                  </a:cubicBezTo>
                  <a:cubicBezTo>
                    <a:pt x="51376" y="18906"/>
                    <a:pt x="51535" y="18559"/>
                    <a:pt x="51252" y="18529"/>
                  </a:cubicBezTo>
                  <a:cubicBezTo>
                    <a:pt x="50969" y="18500"/>
                    <a:pt x="50179" y="17291"/>
                    <a:pt x="49997" y="17035"/>
                  </a:cubicBezTo>
                  <a:cubicBezTo>
                    <a:pt x="49811" y="16776"/>
                    <a:pt x="50454" y="16180"/>
                    <a:pt x="49593" y="15977"/>
                  </a:cubicBezTo>
                  <a:cubicBezTo>
                    <a:pt x="48735" y="15774"/>
                    <a:pt x="48526" y="15564"/>
                    <a:pt x="48526" y="15420"/>
                  </a:cubicBezTo>
                  <a:cubicBezTo>
                    <a:pt x="48526" y="15278"/>
                    <a:pt x="47772" y="15750"/>
                    <a:pt x="47786" y="14978"/>
                  </a:cubicBezTo>
                  <a:cubicBezTo>
                    <a:pt x="47801" y="14209"/>
                    <a:pt x="47839" y="13725"/>
                    <a:pt x="47839" y="13725"/>
                  </a:cubicBezTo>
                  <a:cubicBezTo>
                    <a:pt x="47760" y="13419"/>
                    <a:pt x="47657" y="13118"/>
                    <a:pt x="47527" y="12826"/>
                  </a:cubicBezTo>
                  <a:cubicBezTo>
                    <a:pt x="47315" y="12340"/>
                    <a:pt x="47757" y="11983"/>
                    <a:pt x="47441" y="11700"/>
                  </a:cubicBezTo>
                  <a:cubicBezTo>
                    <a:pt x="47129" y="11418"/>
                    <a:pt x="46858" y="11412"/>
                    <a:pt x="47055" y="11099"/>
                  </a:cubicBezTo>
                  <a:cubicBezTo>
                    <a:pt x="47256" y="10787"/>
                    <a:pt x="47397" y="9505"/>
                    <a:pt x="47271" y="8591"/>
                  </a:cubicBezTo>
                  <a:cubicBezTo>
                    <a:pt x="47141" y="7678"/>
                    <a:pt x="45673" y="7548"/>
                    <a:pt x="46702" y="7020"/>
                  </a:cubicBezTo>
                  <a:cubicBezTo>
                    <a:pt x="47730" y="6496"/>
                    <a:pt x="47969" y="7448"/>
                    <a:pt x="48641" y="7607"/>
                  </a:cubicBezTo>
                  <a:cubicBezTo>
                    <a:pt x="49310" y="7766"/>
                    <a:pt x="50079" y="7350"/>
                    <a:pt x="50424" y="7734"/>
                  </a:cubicBezTo>
                  <a:cubicBezTo>
                    <a:pt x="50766" y="8117"/>
                    <a:pt x="50896" y="8933"/>
                    <a:pt x="52007" y="8706"/>
                  </a:cubicBezTo>
                  <a:cubicBezTo>
                    <a:pt x="53121" y="8476"/>
                    <a:pt x="53418" y="7860"/>
                    <a:pt x="54202" y="7778"/>
                  </a:cubicBezTo>
                  <a:cubicBezTo>
                    <a:pt x="54986" y="7692"/>
                    <a:pt x="54889" y="8134"/>
                    <a:pt x="55602" y="7837"/>
                  </a:cubicBezTo>
                  <a:cubicBezTo>
                    <a:pt x="56318" y="7536"/>
                    <a:pt x="57928" y="8391"/>
                    <a:pt x="58057" y="8974"/>
                  </a:cubicBezTo>
                  <a:cubicBezTo>
                    <a:pt x="58184" y="9555"/>
                    <a:pt x="57226" y="10616"/>
                    <a:pt x="56716" y="10687"/>
                  </a:cubicBezTo>
                  <a:cubicBezTo>
                    <a:pt x="56204" y="10757"/>
                    <a:pt x="55443" y="10872"/>
                    <a:pt x="55971" y="11214"/>
                  </a:cubicBezTo>
                  <a:cubicBezTo>
                    <a:pt x="56498" y="11556"/>
                    <a:pt x="57270" y="12526"/>
                    <a:pt x="57055" y="12853"/>
                  </a:cubicBezTo>
                  <a:cubicBezTo>
                    <a:pt x="56837" y="13180"/>
                    <a:pt x="56572" y="13510"/>
                    <a:pt x="56999" y="13569"/>
                  </a:cubicBezTo>
                  <a:cubicBezTo>
                    <a:pt x="57427" y="13628"/>
                    <a:pt x="58697" y="14412"/>
                    <a:pt x="58240" y="14854"/>
                  </a:cubicBezTo>
                  <a:cubicBezTo>
                    <a:pt x="57783" y="15296"/>
                    <a:pt x="57556" y="15237"/>
                    <a:pt x="57600" y="15635"/>
                  </a:cubicBezTo>
                  <a:cubicBezTo>
                    <a:pt x="57645" y="16033"/>
                    <a:pt x="57099" y="16121"/>
                    <a:pt x="57297" y="16478"/>
                  </a:cubicBezTo>
                  <a:cubicBezTo>
                    <a:pt x="57497" y="16835"/>
                    <a:pt x="57839" y="16746"/>
                    <a:pt x="58125" y="16448"/>
                  </a:cubicBezTo>
                  <a:cubicBezTo>
                    <a:pt x="58414" y="16151"/>
                    <a:pt x="58255" y="15824"/>
                    <a:pt x="58623" y="16180"/>
                  </a:cubicBezTo>
                  <a:lnTo>
                    <a:pt x="58709" y="1626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4"/>
            <p:cNvSpPr/>
            <p:nvPr/>
          </p:nvSpPr>
          <p:spPr>
            <a:xfrm>
              <a:off x="3770300" y="224175"/>
              <a:ext cx="1101550" cy="1351925"/>
            </a:xfrm>
            <a:custGeom>
              <a:avLst/>
              <a:gdLst/>
              <a:ahLst/>
              <a:cxnLst/>
              <a:rect l="l" t="t" r="r" b="b"/>
              <a:pathLst>
                <a:path w="44062" h="54077" extrusionOk="0">
                  <a:moveTo>
                    <a:pt x="5211" y="42182"/>
                  </a:moveTo>
                  <a:cubicBezTo>
                    <a:pt x="5638" y="42638"/>
                    <a:pt x="6057" y="44221"/>
                    <a:pt x="5653" y="44277"/>
                  </a:cubicBezTo>
                  <a:cubicBezTo>
                    <a:pt x="5252" y="44333"/>
                    <a:pt x="4928" y="44024"/>
                    <a:pt x="4486" y="44177"/>
                  </a:cubicBezTo>
                  <a:cubicBezTo>
                    <a:pt x="4295" y="44248"/>
                    <a:pt x="4224" y="44407"/>
                    <a:pt x="4206" y="44604"/>
                  </a:cubicBezTo>
                  <a:cubicBezTo>
                    <a:pt x="4486" y="44445"/>
                    <a:pt x="4810" y="44398"/>
                    <a:pt x="4913" y="44946"/>
                  </a:cubicBezTo>
                  <a:cubicBezTo>
                    <a:pt x="5099" y="45960"/>
                    <a:pt x="4701" y="46060"/>
                    <a:pt x="5084" y="46148"/>
                  </a:cubicBezTo>
                  <a:cubicBezTo>
                    <a:pt x="5468" y="46237"/>
                    <a:pt x="5556" y="45818"/>
                    <a:pt x="6013" y="46258"/>
                  </a:cubicBezTo>
                  <a:cubicBezTo>
                    <a:pt x="6467" y="46697"/>
                    <a:pt x="7436" y="46829"/>
                    <a:pt x="7766" y="46605"/>
                  </a:cubicBezTo>
                  <a:cubicBezTo>
                    <a:pt x="8093" y="46381"/>
                    <a:pt x="8391" y="46431"/>
                    <a:pt x="8762" y="46402"/>
                  </a:cubicBezTo>
                  <a:cubicBezTo>
                    <a:pt x="9137" y="46372"/>
                    <a:pt x="9119" y="46060"/>
                    <a:pt x="9290" y="45860"/>
                  </a:cubicBezTo>
                  <a:cubicBezTo>
                    <a:pt x="9461" y="45662"/>
                    <a:pt x="9579" y="45303"/>
                    <a:pt x="10074" y="45730"/>
                  </a:cubicBezTo>
                  <a:cubicBezTo>
                    <a:pt x="10572" y="46157"/>
                    <a:pt x="10463" y="46561"/>
                    <a:pt x="11391" y="46502"/>
                  </a:cubicBezTo>
                  <a:cubicBezTo>
                    <a:pt x="12320" y="46443"/>
                    <a:pt x="12116" y="46903"/>
                    <a:pt x="12712" y="46944"/>
                  </a:cubicBezTo>
                  <a:cubicBezTo>
                    <a:pt x="13310" y="46983"/>
                    <a:pt x="13472" y="46316"/>
                    <a:pt x="13914" y="46204"/>
                  </a:cubicBezTo>
                  <a:cubicBezTo>
                    <a:pt x="14356" y="46090"/>
                    <a:pt x="14371" y="45762"/>
                    <a:pt x="14624" y="46249"/>
                  </a:cubicBezTo>
                  <a:cubicBezTo>
                    <a:pt x="14878" y="46735"/>
                    <a:pt x="14828" y="46602"/>
                    <a:pt x="15753" y="47171"/>
                  </a:cubicBezTo>
                  <a:cubicBezTo>
                    <a:pt x="16676" y="47743"/>
                    <a:pt x="16726" y="48300"/>
                    <a:pt x="17024" y="48300"/>
                  </a:cubicBezTo>
                  <a:cubicBezTo>
                    <a:pt x="17321" y="48300"/>
                    <a:pt x="17466" y="47475"/>
                    <a:pt x="17707" y="47955"/>
                  </a:cubicBezTo>
                  <a:cubicBezTo>
                    <a:pt x="17952" y="48438"/>
                    <a:pt x="18291" y="48642"/>
                    <a:pt x="18533" y="48397"/>
                  </a:cubicBezTo>
                  <a:cubicBezTo>
                    <a:pt x="18777" y="48156"/>
                    <a:pt x="18907" y="48002"/>
                    <a:pt x="19104" y="48144"/>
                  </a:cubicBezTo>
                  <a:cubicBezTo>
                    <a:pt x="19305" y="48288"/>
                    <a:pt x="19776" y="49382"/>
                    <a:pt x="20489" y="49228"/>
                  </a:cubicBezTo>
                  <a:cubicBezTo>
                    <a:pt x="21206" y="49072"/>
                    <a:pt x="21459" y="48014"/>
                    <a:pt x="22001" y="48259"/>
                  </a:cubicBezTo>
                  <a:cubicBezTo>
                    <a:pt x="22541" y="48503"/>
                    <a:pt x="22555" y="48857"/>
                    <a:pt x="22874" y="48701"/>
                  </a:cubicBezTo>
                  <a:cubicBezTo>
                    <a:pt x="23189" y="48545"/>
                    <a:pt x="23613" y="48344"/>
                    <a:pt x="23997" y="48427"/>
                  </a:cubicBezTo>
                  <a:cubicBezTo>
                    <a:pt x="24380" y="48512"/>
                    <a:pt x="24285" y="48315"/>
                    <a:pt x="24751" y="48214"/>
                  </a:cubicBezTo>
                  <a:cubicBezTo>
                    <a:pt x="25220" y="48114"/>
                    <a:pt x="25582" y="48344"/>
                    <a:pt x="25853" y="48129"/>
                  </a:cubicBezTo>
                  <a:cubicBezTo>
                    <a:pt x="26127" y="47917"/>
                    <a:pt x="26982" y="47873"/>
                    <a:pt x="27165" y="48497"/>
                  </a:cubicBezTo>
                  <a:cubicBezTo>
                    <a:pt x="27351" y="49125"/>
                    <a:pt x="26867" y="49555"/>
                    <a:pt x="27309" y="50112"/>
                  </a:cubicBezTo>
                  <a:cubicBezTo>
                    <a:pt x="27751" y="50667"/>
                    <a:pt x="27905" y="50295"/>
                    <a:pt x="27949" y="50838"/>
                  </a:cubicBezTo>
                  <a:cubicBezTo>
                    <a:pt x="27993" y="51380"/>
                    <a:pt x="28692" y="51468"/>
                    <a:pt x="28774" y="51468"/>
                  </a:cubicBezTo>
                  <a:cubicBezTo>
                    <a:pt x="28860" y="51468"/>
                    <a:pt x="29033" y="51810"/>
                    <a:pt x="29361" y="51925"/>
                  </a:cubicBezTo>
                  <a:cubicBezTo>
                    <a:pt x="29688" y="52040"/>
                    <a:pt x="29520" y="52438"/>
                    <a:pt x="29717" y="52621"/>
                  </a:cubicBezTo>
                  <a:cubicBezTo>
                    <a:pt x="29918" y="52806"/>
                    <a:pt x="30404" y="52550"/>
                    <a:pt x="30760" y="53207"/>
                  </a:cubicBezTo>
                  <a:cubicBezTo>
                    <a:pt x="31117" y="53861"/>
                    <a:pt x="31244" y="53861"/>
                    <a:pt x="31571" y="53962"/>
                  </a:cubicBezTo>
                  <a:cubicBezTo>
                    <a:pt x="31771" y="54020"/>
                    <a:pt x="31978" y="54059"/>
                    <a:pt x="32187" y="54076"/>
                  </a:cubicBezTo>
                  <a:cubicBezTo>
                    <a:pt x="32187" y="54076"/>
                    <a:pt x="32614" y="53693"/>
                    <a:pt x="32600" y="53381"/>
                  </a:cubicBezTo>
                  <a:cubicBezTo>
                    <a:pt x="32585" y="53066"/>
                    <a:pt x="32759" y="53036"/>
                    <a:pt x="32759" y="53036"/>
                  </a:cubicBezTo>
                  <a:cubicBezTo>
                    <a:pt x="32759" y="53036"/>
                    <a:pt x="32440" y="52609"/>
                    <a:pt x="32912" y="52579"/>
                  </a:cubicBezTo>
                  <a:cubicBezTo>
                    <a:pt x="33383" y="52550"/>
                    <a:pt x="34011" y="52621"/>
                    <a:pt x="33955" y="51993"/>
                  </a:cubicBezTo>
                  <a:cubicBezTo>
                    <a:pt x="33899" y="51368"/>
                    <a:pt x="33926" y="50823"/>
                    <a:pt x="34282" y="50684"/>
                  </a:cubicBezTo>
                  <a:cubicBezTo>
                    <a:pt x="34639" y="50543"/>
                    <a:pt x="35853" y="49939"/>
                    <a:pt x="35022" y="49824"/>
                  </a:cubicBezTo>
                  <a:cubicBezTo>
                    <a:pt x="34194" y="49712"/>
                    <a:pt x="33454" y="49485"/>
                    <a:pt x="33643" y="49243"/>
                  </a:cubicBezTo>
                  <a:cubicBezTo>
                    <a:pt x="33829" y="48998"/>
                    <a:pt x="34397" y="48586"/>
                    <a:pt x="34226" y="48374"/>
                  </a:cubicBezTo>
                  <a:cubicBezTo>
                    <a:pt x="34058" y="48158"/>
                    <a:pt x="33896" y="47713"/>
                    <a:pt x="33970" y="47545"/>
                  </a:cubicBezTo>
                  <a:cubicBezTo>
                    <a:pt x="34044" y="47375"/>
                    <a:pt x="34739" y="47059"/>
                    <a:pt x="35111" y="46944"/>
                  </a:cubicBezTo>
                  <a:cubicBezTo>
                    <a:pt x="35485" y="46829"/>
                    <a:pt x="36363" y="46647"/>
                    <a:pt x="35809" y="46258"/>
                  </a:cubicBezTo>
                  <a:cubicBezTo>
                    <a:pt x="35252" y="45871"/>
                    <a:pt x="35780" y="45792"/>
                    <a:pt x="35022" y="45373"/>
                  </a:cubicBezTo>
                  <a:cubicBezTo>
                    <a:pt x="34268" y="44958"/>
                    <a:pt x="34338" y="44678"/>
                    <a:pt x="34397" y="44336"/>
                  </a:cubicBezTo>
                  <a:cubicBezTo>
                    <a:pt x="34433" y="44080"/>
                    <a:pt x="34450" y="43823"/>
                    <a:pt x="34453" y="43567"/>
                  </a:cubicBezTo>
                  <a:cubicBezTo>
                    <a:pt x="34453" y="43567"/>
                    <a:pt x="34085" y="43222"/>
                    <a:pt x="34654" y="42851"/>
                  </a:cubicBezTo>
                  <a:cubicBezTo>
                    <a:pt x="35226" y="42479"/>
                    <a:pt x="35208" y="42538"/>
                    <a:pt x="35538" y="42438"/>
                  </a:cubicBezTo>
                  <a:cubicBezTo>
                    <a:pt x="35871" y="42338"/>
                    <a:pt x="35936" y="41996"/>
                    <a:pt x="36407" y="42126"/>
                  </a:cubicBezTo>
                  <a:cubicBezTo>
                    <a:pt x="36879" y="42255"/>
                    <a:pt x="37636" y="42379"/>
                    <a:pt x="37636" y="41881"/>
                  </a:cubicBezTo>
                  <a:cubicBezTo>
                    <a:pt x="37636" y="41386"/>
                    <a:pt x="38034" y="41112"/>
                    <a:pt x="38131" y="41126"/>
                  </a:cubicBezTo>
                  <a:cubicBezTo>
                    <a:pt x="38232" y="41141"/>
                    <a:pt x="38049" y="40726"/>
                    <a:pt x="38462" y="40726"/>
                  </a:cubicBezTo>
                  <a:cubicBezTo>
                    <a:pt x="38874" y="40726"/>
                    <a:pt x="39030" y="40826"/>
                    <a:pt x="39190" y="41197"/>
                  </a:cubicBezTo>
                  <a:cubicBezTo>
                    <a:pt x="39349" y="41569"/>
                    <a:pt x="39973" y="41524"/>
                    <a:pt x="40230" y="41524"/>
                  </a:cubicBezTo>
                  <a:cubicBezTo>
                    <a:pt x="40483" y="41524"/>
                    <a:pt x="40616" y="41126"/>
                    <a:pt x="40616" y="40855"/>
                  </a:cubicBezTo>
                  <a:cubicBezTo>
                    <a:pt x="40616" y="40581"/>
                    <a:pt x="40586" y="40236"/>
                    <a:pt x="40701" y="40039"/>
                  </a:cubicBezTo>
                  <a:cubicBezTo>
                    <a:pt x="40813" y="39844"/>
                    <a:pt x="40796" y="39500"/>
                    <a:pt x="40731" y="39449"/>
                  </a:cubicBezTo>
                  <a:cubicBezTo>
                    <a:pt x="40663" y="39402"/>
                    <a:pt x="40024" y="39016"/>
                    <a:pt x="40480" y="38430"/>
                  </a:cubicBezTo>
                  <a:cubicBezTo>
                    <a:pt x="40937" y="37843"/>
                    <a:pt x="41079" y="37731"/>
                    <a:pt x="40952" y="37472"/>
                  </a:cubicBezTo>
                  <a:cubicBezTo>
                    <a:pt x="40822" y="37215"/>
                    <a:pt x="41223" y="37159"/>
                    <a:pt x="40908" y="36676"/>
                  </a:cubicBezTo>
                  <a:cubicBezTo>
                    <a:pt x="40589" y="36193"/>
                    <a:pt x="40510" y="35833"/>
                    <a:pt x="40510" y="35833"/>
                  </a:cubicBezTo>
                  <a:cubicBezTo>
                    <a:pt x="40510" y="35833"/>
                    <a:pt x="40265" y="35320"/>
                    <a:pt x="40752" y="35335"/>
                  </a:cubicBezTo>
                  <a:cubicBezTo>
                    <a:pt x="41238" y="35350"/>
                    <a:pt x="41807" y="34993"/>
                    <a:pt x="41807" y="34607"/>
                  </a:cubicBezTo>
                  <a:cubicBezTo>
                    <a:pt x="41807" y="34218"/>
                    <a:pt x="41821" y="33752"/>
                    <a:pt x="42107" y="33694"/>
                  </a:cubicBezTo>
                  <a:cubicBezTo>
                    <a:pt x="42396" y="33635"/>
                    <a:pt x="42561" y="33251"/>
                    <a:pt x="43077" y="33151"/>
                  </a:cubicBezTo>
                  <a:cubicBezTo>
                    <a:pt x="43593" y="33051"/>
                    <a:pt x="44061" y="32898"/>
                    <a:pt x="43649" y="32426"/>
                  </a:cubicBezTo>
                  <a:cubicBezTo>
                    <a:pt x="43236" y="31955"/>
                    <a:pt x="43289" y="31639"/>
                    <a:pt x="43304" y="31339"/>
                  </a:cubicBezTo>
                  <a:cubicBezTo>
                    <a:pt x="43319" y="31035"/>
                    <a:pt x="43133" y="30643"/>
                    <a:pt x="43375" y="30340"/>
                  </a:cubicBezTo>
                  <a:cubicBezTo>
                    <a:pt x="43619" y="30039"/>
                    <a:pt x="43033" y="29871"/>
                    <a:pt x="43221" y="29485"/>
                  </a:cubicBezTo>
                  <a:cubicBezTo>
                    <a:pt x="43407" y="29099"/>
                    <a:pt x="43790" y="29114"/>
                    <a:pt x="43534" y="28760"/>
                  </a:cubicBezTo>
                  <a:cubicBezTo>
                    <a:pt x="43274" y="28406"/>
                    <a:pt x="43304" y="28114"/>
                    <a:pt x="43304" y="28114"/>
                  </a:cubicBezTo>
                  <a:lnTo>
                    <a:pt x="43345" y="28026"/>
                  </a:lnTo>
                  <a:lnTo>
                    <a:pt x="41718" y="26508"/>
                  </a:lnTo>
                  <a:lnTo>
                    <a:pt x="43599" y="25312"/>
                  </a:lnTo>
                  <a:lnTo>
                    <a:pt x="42287" y="23428"/>
                  </a:lnTo>
                  <a:lnTo>
                    <a:pt x="43030" y="19889"/>
                  </a:lnTo>
                  <a:cubicBezTo>
                    <a:pt x="43030" y="19889"/>
                    <a:pt x="41659" y="18748"/>
                    <a:pt x="41544" y="18406"/>
                  </a:cubicBezTo>
                  <a:cubicBezTo>
                    <a:pt x="41429" y="18064"/>
                    <a:pt x="36581" y="18291"/>
                    <a:pt x="36581" y="18291"/>
                  </a:cubicBezTo>
                  <a:lnTo>
                    <a:pt x="35553" y="19261"/>
                  </a:lnTo>
                  <a:cubicBezTo>
                    <a:pt x="35553" y="19261"/>
                    <a:pt x="34182" y="14643"/>
                    <a:pt x="33101" y="14071"/>
                  </a:cubicBezTo>
                  <a:cubicBezTo>
                    <a:pt x="32016" y="13499"/>
                    <a:pt x="29449" y="13614"/>
                    <a:pt x="29449" y="13614"/>
                  </a:cubicBezTo>
                  <a:cubicBezTo>
                    <a:pt x="29107" y="12892"/>
                    <a:pt x="29078" y="12170"/>
                    <a:pt x="28736" y="11445"/>
                  </a:cubicBezTo>
                  <a:cubicBezTo>
                    <a:pt x="28356" y="10643"/>
                    <a:pt x="28403" y="9789"/>
                    <a:pt x="27280" y="9049"/>
                  </a:cubicBezTo>
                  <a:cubicBezTo>
                    <a:pt x="27165" y="8203"/>
                    <a:pt x="25738" y="7157"/>
                    <a:pt x="23513" y="7967"/>
                  </a:cubicBezTo>
                  <a:lnTo>
                    <a:pt x="23513" y="10078"/>
                  </a:lnTo>
                  <a:cubicBezTo>
                    <a:pt x="22149" y="8875"/>
                    <a:pt x="21433" y="6909"/>
                    <a:pt x="19408" y="6482"/>
                  </a:cubicBezTo>
                  <a:cubicBezTo>
                    <a:pt x="19352" y="5586"/>
                    <a:pt x="19293" y="4696"/>
                    <a:pt x="19237" y="3800"/>
                  </a:cubicBezTo>
                  <a:cubicBezTo>
                    <a:pt x="18877" y="2886"/>
                    <a:pt x="18512" y="1973"/>
                    <a:pt x="18149" y="1062"/>
                  </a:cubicBezTo>
                  <a:cubicBezTo>
                    <a:pt x="18294" y="1"/>
                    <a:pt x="16552" y="1174"/>
                    <a:pt x="14928" y="1660"/>
                  </a:cubicBezTo>
                  <a:cubicBezTo>
                    <a:pt x="13301" y="2147"/>
                    <a:pt x="12388" y="2341"/>
                    <a:pt x="11176" y="2102"/>
                  </a:cubicBezTo>
                  <a:cubicBezTo>
                    <a:pt x="9965" y="1861"/>
                    <a:pt x="10507" y="2356"/>
                    <a:pt x="9691" y="2683"/>
                  </a:cubicBezTo>
                  <a:cubicBezTo>
                    <a:pt x="8877" y="3010"/>
                    <a:pt x="8922" y="2642"/>
                    <a:pt x="7752" y="2656"/>
                  </a:cubicBezTo>
                  <a:cubicBezTo>
                    <a:pt x="6579" y="2671"/>
                    <a:pt x="6369" y="3482"/>
                    <a:pt x="6154" y="3894"/>
                  </a:cubicBezTo>
                  <a:cubicBezTo>
                    <a:pt x="5942" y="4307"/>
                    <a:pt x="5241" y="4731"/>
                    <a:pt x="4619" y="5023"/>
                  </a:cubicBezTo>
                  <a:cubicBezTo>
                    <a:pt x="3997" y="5315"/>
                    <a:pt x="3628" y="6102"/>
                    <a:pt x="3514" y="6385"/>
                  </a:cubicBezTo>
                  <a:cubicBezTo>
                    <a:pt x="3399" y="6671"/>
                    <a:pt x="3602" y="7354"/>
                    <a:pt x="3617" y="7970"/>
                  </a:cubicBezTo>
                  <a:cubicBezTo>
                    <a:pt x="3631" y="8586"/>
                    <a:pt x="3331" y="9426"/>
                    <a:pt x="2788" y="10151"/>
                  </a:cubicBezTo>
                  <a:cubicBezTo>
                    <a:pt x="2246" y="10876"/>
                    <a:pt x="2718" y="11507"/>
                    <a:pt x="2718" y="12320"/>
                  </a:cubicBezTo>
                  <a:cubicBezTo>
                    <a:pt x="2718" y="13134"/>
                    <a:pt x="3543" y="12877"/>
                    <a:pt x="3687" y="12948"/>
                  </a:cubicBezTo>
                  <a:cubicBezTo>
                    <a:pt x="3832" y="13016"/>
                    <a:pt x="3773" y="13290"/>
                    <a:pt x="3558" y="13617"/>
                  </a:cubicBezTo>
                  <a:cubicBezTo>
                    <a:pt x="3346" y="13944"/>
                    <a:pt x="3287" y="14103"/>
                    <a:pt x="2956" y="14601"/>
                  </a:cubicBezTo>
                  <a:cubicBezTo>
                    <a:pt x="2629" y="15100"/>
                    <a:pt x="2759" y="15132"/>
                    <a:pt x="2803" y="15589"/>
                  </a:cubicBezTo>
                  <a:cubicBezTo>
                    <a:pt x="2847" y="16046"/>
                    <a:pt x="2774" y="17328"/>
                    <a:pt x="2644" y="17740"/>
                  </a:cubicBezTo>
                  <a:cubicBezTo>
                    <a:pt x="2514" y="18153"/>
                    <a:pt x="2332" y="18595"/>
                    <a:pt x="2302" y="19308"/>
                  </a:cubicBezTo>
                  <a:cubicBezTo>
                    <a:pt x="2273" y="20024"/>
                    <a:pt x="3160" y="20393"/>
                    <a:pt x="3528" y="20552"/>
                  </a:cubicBezTo>
                  <a:cubicBezTo>
                    <a:pt x="3897" y="20708"/>
                    <a:pt x="4486" y="21619"/>
                    <a:pt x="5241" y="22250"/>
                  </a:cubicBezTo>
                  <a:cubicBezTo>
                    <a:pt x="5998" y="22880"/>
                    <a:pt x="4899" y="22792"/>
                    <a:pt x="4687" y="22677"/>
                  </a:cubicBezTo>
                  <a:cubicBezTo>
                    <a:pt x="4471" y="22562"/>
                    <a:pt x="4356" y="22161"/>
                    <a:pt x="4071" y="22090"/>
                  </a:cubicBezTo>
                  <a:cubicBezTo>
                    <a:pt x="3782" y="22020"/>
                    <a:pt x="3160" y="21922"/>
                    <a:pt x="2703" y="21578"/>
                  </a:cubicBezTo>
                  <a:cubicBezTo>
                    <a:pt x="2246" y="21236"/>
                    <a:pt x="1730" y="22205"/>
                    <a:pt x="1704" y="22432"/>
                  </a:cubicBezTo>
                  <a:cubicBezTo>
                    <a:pt x="1680" y="22662"/>
                    <a:pt x="652" y="23720"/>
                    <a:pt x="0" y="24342"/>
                  </a:cubicBezTo>
                  <a:cubicBezTo>
                    <a:pt x="210" y="24478"/>
                    <a:pt x="457" y="24663"/>
                    <a:pt x="619" y="24867"/>
                  </a:cubicBezTo>
                  <a:cubicBezTo>
                    <a:pt x="961" y="25294"/>
                    <a:pt x="991" y="25491"/>
                    <a:pt x="1159" y="26346"/>
                  </a:cubicBezTo>
                  <a:cubicBezTo>
                    <a:pt x="1330" y="27201"/>
                    <a:pt x="2019" y="26803"/>
                    <a:pt x="2788" y="26803"/>
                  </a:cubicBezTo>
                  <a:cubicBezTo>
                    <a:pt x="3558" y="26803"/>
                    <a:pt x="3499" y="27434"/>
                    <a:pt x="4159" y="28686"/>
                  </a:cubicBezTo>
                  <a:cubicBezTo>
                    <a:pt x="4819" y="29939"/>
                    <a:pt x="5267" y="31000"/>
                    <a:pt x="5526" y="31283"/>
                  </a:cubicBezTo>
                  <a:cubicBezTo>
                    <a:pt x="5783" y="31566"/>
                    <a:pt x="5753" y="31999"/>
                    <a:pt x="5470" y="32311"/>
                  </a:cubicBezTo>
                  <a:cubicBezTo>
                    <a:pt x="5188" y="32624"/>
                    <a:pt x="4813" y="33363"/>
                    <a:pt x="4984" y="33820"/>
                  </a:cubicBezTo>
                  <a:cubicBezTo>
                    <a:pt x="5152" y="34277"/>
                    <a:pt x="4869" y="34195"/>
                    <a:pt x="4754" y="35276"/>
                  </a:cubicBezTo>
                  <a:cubicBezTo>
                    <a:pt x="4642" y="36361"/>
                    <a:pt x="5158" y="36762"/>
                    <a:pt x="5014" y="37133"/>
                  </a:cubicBezTo>
                  <a:cubicBezTo>
                    <a:pt x="4869" y="37504"/>
                    <a:pt x="4928" y="38017"/>
                    <a:pt x="5668" y="38530"/>
                  </a:cubicBezTo>
                  <a:cubicBezTo>
                    <a:pt x="6411" y="39043"/>
                    <a:pt x="4955" y="39900"/>
                    <a:pt x="4527" y="40242"/>
                  </a:cubicBezTo>
                  <a:cubicBezTo>
                    <a:pt x="4100" y="40584"/>
                    <a:pt x="4784" y="41725"/>
                    <a:pt x="5211" y="421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4"/>
            <p:cNvSpPr/>
            <p:nvPr/>
          </p:nvSpPr>
          <p:spPr>
            <a:xfrm>
              <a:off x="3770300" y="224175"/>
              <a:ext cx="1101550" cy="1351925"/>
            </a:xfrm>
            <a:custGeom>
              <a:avLst/>
              <a:gdLst/>
              <a:ahLst/>
              <a:cxnLst/>
              <a:rect l="l" t="t" r="r" b="b"/>
              <a:pathLst>
                <a:path w="44062" h="54077" extrusionOk="0">
                  <a:moveTo>
                    <a:pt x="5211" y="42182"/>
                  </a:moveTo>
                  <a:cubicBezTo>
                    <a:pt x="5638" y="42638"/>
                    <a:pt x="6057" y="44221"/>
                    <a:pt x="5653" y="44277"/>
                  </a:cubicBezTo>
                  <a:cubicBezTo>
                    <a:pt x="5252" y="44333"/>
                    <a:pt x="4928" y="44024"/>
                    <a:pt x="4486" y="44177"/>
                  </a:cubicBezTo>
                  <a:cubicBezTo>
                    <a:pt x="4295" y="44248"/>
                    <a:pt x="4224" y="44407"/>
                    <a:pt x="4206" y="44604"/>
                  </a:cubicBezTo>
                  <a:cubicBezTo>
                    <a:pt x="4486" y="44445"/>
                    <a:pt x="4810" y="44398"/>
                    <a:pt x="4913" y="44946"/>
                  </a:cubicBezTo>
                  <a:cubicBezTo>
                    <a:pt x="5099" y="45960"/>
                    <a:pt x="4701" y="46060"/>
                    <a:pt x="5084" y="46148"/>
                  </a:cubicBezTo>
                  <a:cubicBezTo>
                    <a:pt x="5468" y="46237"/>
                    <a:pt x="5556" y="45818"/>
                    <a:pt x="6013" y="46258"/>
                  </a:cubicBezTo>
                  <a:cubicBezTo>
                    <a:pt x="6467" y="46697"/>
                    <a:pt x="7436" y="46829"/>
                    <a:pt x="7766" y="46605"/>
                  </a:cubicBezTo>
                  <a:cubicBezTo>
                    <a:pt x="8093" y="46381"/>
                    <a:pt x="8391" y="46431"/>
                    <a:pt x="8762" y="46402"/>
                  </a:cubicBezTo>
                  <a:cubicBezTo>
                    <a:pt x="9137" y="46372"/>
                    <a:pt x="9119" y="46060"/>
                    <a:pt x="9290" y="45860"/>
                  </a:cubicBezTo>
                  <a:cubicBezTo>
                    <a:pt x="9461" y="45662"/>
                    <a:pt x="9579" y="45303"/>
                    <a:pt x="10074" y="45730"/>
                  </a:cubicBezTo>
                  <a:cubicBezTo>
                    <a:pt x="10572" y="46157"/>
                    <a:pt x="10463" y="46561"/>
                    <a:pt x="11391" y="46502"/>
                  </a:cubicBezTo>
                  <a:cubicBezTo>
                    <a:pt x="12320" y="46443"/>
                    <a:pt x="12116" y="46903"/>
                    <a:pt x="12712" y="46944"/>
                  </a:cubicBezTo>
                  <a:cubicBezTo>
                    <a:pt x="13310" y="46983"/>
                    <a:pt x="13472" y="46316"/>
                    <a:pt x="13914" y="46204"/>
                  </a:cubicBezTo>
                  <a:cubicBezTo>
                    <a:pt x="14356" y="46090"/>
                    <a:pt x="14371" y="45762"/>
                    <a:pt x="14624" y="46249"/>
                  </a:cubicBezTo>
                  <a:cubicBezTo>
                    <a:pt x="14878" y="46735"/>
                    <a:pt x="14828" y="46602"/>
                    <a:pt x="15753" y="47171"/>
                  </a:cubicBezTo>
                  <a:cubicBezTo>
                    <a:pt x="16676" y="47743"/>
                    <a:pt x="16726" y="48300"/>
                    <a:pt x="17024" y="48300"/>
                  </a:cubicBezTo>
                  <a:cubicBezTo>
                    <a:pt x="17321" y="48300"/>
                    <a:pt x="17466" y="47475"/>
                    <a:pt x="17707" y="47955"/>
                  </a:cubicBezTo>
                  <a:cubicBezTo>
                    <a:pt x="17952" y="48438"/>
                    <a:pt x="18291" y="48642"/>
                    <a:pt x="18533" y="48397"/>
                  </a:cubicBezTo>
                  <a:cubicBezTo>
                    <a:pt x="18777" y="48156"/>
                    <a:pt x="18907" y="48002"/>
                    <a:pt x="19104" y="48144"/>
                  </a:cubicBezTo>
                  <a:cubicBezTo>
                    <a:pt x="19305" y="48288"/>
                    <a:pt x="19776" y="49382"/>
                    <a:pt x="20489" y="49228"/>
                  </a:cubicBezTo>
                  <a:cubicBezTo>
                    <a:pt x="21206" y="49072"/>
                    <a:pt x="21459" y="48014"/>
                    <a:pt x="22001" y="48259"/>
                  </a:cubicBezTo>
                  <a:cubicBezTo>
                    <a:pt x="22541" y="48503"/>
                    <a:pt x="22555" y="48857"/>
                    <a:pt x="22874" y="48701"/>
                  </a:cubicBezTo>
                  <a:cubicBezTo>
                    <a:pt x="23189" y="48545"/>
                    <a:pt x="23613" y="48344"/>
                    <a:pt x="23997" y="48427"/>
                  </a:cubicBezTo>
                  <a:cubicBezTo>
                    <a:pt x="24380" y="48512"/>
                    <a:pt x="24285" y="48315"/>
                    <a:pt x="24751" y="48214"/>
                  </a:cubicBezTo>
                  <a:cubicBezTo>
                    <a:pt x="25220" y="48114"/>
                    <a:pt x="25582" y="48344"/>
                    <a:pt x="25853" y="48129"/>
                  </a:cubicBezTo>
                  <a:cubicBezTo>
                    <a:pt x="26127" y="47917"/>
                    <a:pt x="26982" y="47873"/>
                    <a:pt x="27165" y="48497"/>
                  </a:cubicBezTo>
                  <a:cubicBezTo>
                    <a:pt x="27351" y="49125"/>
                    <a:pt x="26867" y="49555"/>
                    <a:pt x="27309" y="50112"/>
                  </a:cubicBezTo>
                  <a:cubicBezTo>
                    <a:pt x="27751" y="50667"/>
                    <a:pt x="27905" y="50295"/>
                    <a:pt x="27949" y="50838"/>
                  </a:cubicBezTo>
                  <a:cubicBezTo>
                    <a:pt x="27993" y="51380"/>
                    <a:pt x="28692" y="51468"/>
                    <a:pt x="28774" y="51468"/>
                  </a:cubicBezTo>
                  <a:cubicBezTo>
                    <a:pt x="28860" y="51468"/>
                    <a:pt x="29033" y="51810"/>
                    <a:pt x="29361" y="51925"/>
                  </a:cubicBezTo>
                  <a:cubicBezTo>
                    <a:pt x="29688" y="52040"/>
                    <a:pt x="29520" y="52438"/>
                    <a:pt x="29717" y="52621"/>
                  </a:cubicBezTo>
                  <a:cubicBezTo>
                    <a:pt x="29918" y="52806"/>
                    <a:pt x="30404" y="52550"/>
                    <a:pt x="30760" y="53207"/>
                  </a:cubicBezTo>
                  <a:cubicBezTo>
                    <a:pt x="31117" y="53861"/>
                    <a:pt x="31244" y="53861"/>
                    <a:pt x="31571" y="53962"/>
                  </a:cubicBezTo>
                  <a:cubicBezTo>
                    <a:pt x="31771" y="54020"/>
                    <a:pt x="31978" y="54059"/>
                    <a:pt x="32187" y="54076"/>
                  </a:cubicBezTo>
                  <a:cubicBezTo>
                    <a:pt x="32187" y="54076"/>
                    <a:pt x="32614" y="53693"/>
                    <a:pt x="32600" y="53381"/>
                  </a:cubicBezTo>
                  <a:cubicBezTo>
                    <a:pt x="32585" y="53066"/>
                    <a:pt x="32759" y="53036"/>
                    <a:pt x="32759" y="53036"/>
                  </a:cubicBezTo>
                  <a:cubicBezTo>
                    <a:pt x="32759" y="53036"/>
                    <a:pt x="32440" y="52609"/>
                    <a:pt x="32912" y="52579"/>
                  </a:cubicBezTo>
                  <a:cubicBezTo>
                    <a:pt x="33383" y="52550"/>
                    <a:pt x="34011" y="52621"/>
                    <a:pt x="33955" y="51993"/>
                  </a:cubicBezTo>
                  <a:cubicBezTo>
                    <a:pt x="33899" y="51368"/>
                    <a:pt x="33926" y="50823"/>
                    <a:pt x="34282" y="50684"/>
                  </a:cubicBezTo>
                  <a:cubicBezTo>
                    <a:pt x="34639" y="50543"/>
                    <a:pt x="35853" y="49939"/>
                    <a:pt x="35022" y="49824"/>
                  </a:cubicBezTo>
                  <a:cubicBezTo>
                    <a:pt x="34194" y="49712"/>
                    <a:pt x="33454" y="49485"/>
                    <a:pt x="33643" y="49243"/>
                  </a:cubicBezTo>
                  <a:cubicBezTo>
                    <a:pt x="33829" y="48998"/>
                    <a:pt x="34397" y="48586"/>
                    <a:pt x="34226" y="48374"/>
                  </a:cubicBezTo>
                  <a:cubicBezTo>
                    <a:pt x="34058" y="48158"/>
                    <a:pt x="33896" y="47713"/>
                    <a:pt x="33970" y="47545"/>
                  </a:cubicBezTo>
                  <a:cubicBezTo>
                    <a:pt x="34044" y="47375"/>
                    <a:pt x="34739" y="47059"/>
                    <a:pt x="35111" y="46944"/>
                  </a:cubicBezTo>
                  <a:cubicBezTo>
                    <a:pt x="35485" y="46829"/>
                    <a:pt x="36363" y="46647"/>
                    <a:pt x="35809" y="46258"/>
                  </a:cubicBezTo>
                  <a:cubicBezTo>
                    <a:pt x="35252" y="45871"/>
                    <a:pt x="35780" y="45792"/>
                    <a:pt x="35022" y="45373"/>
                  </a:cubicBezTo>
                  <a:cubicBezTo>
                    <a:pt x="34268" y="44958"/>
                    <a:pt x="34338" y="44678"/>
                    <a:pt x="34397" y="44336"/>
                  </a:cubicBezTo>
                  <a:cubicBezTo>
                    <a:pt x="34433" y="44080"/>
                    <a:pt x="34450" y="43823"/>
                    <a:pt x="34453" y="43567"/>
                  </a:cubicBezTo>
                  <a:cubicBezTo>
                    <a:pt x="34453" y="43567"/>
                    <a:pt x="34085" y="43222"/>
                    <a:pt x="34654" y="42851"/>
                  </a:cubicBezTo>
                  <a:cubicBezTo>
                    <a:pt x="35226" y="42479"/>
                    <a:pt x="35208" y="42538"/>
                    <a:pt x="35538" y="42438"/>
                  </a:cubicBezTo>
                  <a:cubicBezTo>
                    <a:pt x="35871" y="42338"/>
                    <a:pt x="35936" y="41996"/>
                    <a:pt x="36407" y="42126"/>
                  </a:cubicBezTo>
                  <a:cubicBezTo>
                    <a:pt x="36879" y="42255"/>
                    <a:pt x="37636" y="42379"/>
                    <a:pt x="37636" y="41881"/>
                  </a:cubicBezTo>
                  <a:cubicBezTo>
                    <a:pt x="37636" y="41386"/>
                    <a:pt x="38034" y="41112"/>
                    <a:pt x="38131" y="41126"/>
                  </a:cubicBezTo>
                  <a:cubicBezTo>
                    <a:pt x="38232" y="41141"/>
                    <a:pt x="38049" y="40726"/>
                    <a:pt x="38462" y="40726"/>
                  </a:cubicBezTo>
                  <a:cubicBezTo>
                    <a:pt x="38874" y="40726"/>
                    <a:pt x="39030" y="40826"/>
                    <a:pt x="39190" y="41197"/>
                  </a:cubicBezTo>
                  <a:cubicBezTo>
                    <a:pt x="39349" y="41569"/>
                    <a:pt x="39973" y="41524"/>
                    <a:pt x="40230" y="41524"/>
                  </a:cubicBezTo>
                  <a:cubicBezTo>
                    <a:pt x="40483" y="41524"/>
                    <a:pt x="40616" y="41126"/>
                    <a:pt x="40616" y="40855"/>
                  </a:cubicBezTo>
                  <a:cubicBezTo>
                    <a:pt x="40616" y="40581"/>
                    <a:pt x="40586" y="40236"/>
                    <a:pt x="40701" y="40039"/>
                  </a:cubicBezTo>
                  <a:cubicBezTo>
                    <a:pt x="40813" y="39844"/>
                    <a:pt x="40796" y="39500"/>
                    <a:pt x="40731" y="39449"/>
                  </a:cubicBezTo>
                  <a:cubicBezTo>
                    <a:pt x="40663" y="39402"/>
                    <a:pt x="40024" y="39016"/>
                    <a:pt x="40480" y="38430"/>
                  </a:cubicBezTo>
                  <a:cubicBezTo>
                    <a:pt x="40937" y="37843"/>
                    <a:pt x="41079" y="37731"/>
                    <a:pt x="40952" y="37472"/>
                  </a:cubicBezTo>
                  <a:cubicBezTo>
                    <a:pt x="40822" y="37215"/>
                    <a:pt x="41223" y="37159"/>
                    <a:pt x="40908" y="36676"/>
                  </a:cubicBezTo>
                  <a:cubicBezTo>
                    <a:pt x="40589" y="36193"/>
                    <a:pt x="40510" y="35833"/>
                    <a:pt x="40510" y="35833"/>
                  </a:cubicBezTo>
                  <a:cubicBezTo>
                    <a:pt x="40510" y="35833"/>
                    <a:pt x="40265" y="35320"/>
                    <a:pt x="40752" y="35335"/>
                  </a:cubicBezTo>
                  <a:cubicBezTo>
                    <a:pt x="41238" y="35350"/>
                    <a:pt x="41807" y="34993"/>
                    <a:pt x="41807" y="34607"/>
                  </a:cubicBezTo>
                  <a:cubicBezTo>
                    <a:pt x="41807" y="34218"/>
                    <a:pt x="41821" y="33752"/>
                    <a:pt x="42107" y="33694"/>
                  </a:cubicBezTo>
                  <a:cubicBezTo>
                    <a:pt x="42396" y="33635"/>
                    <a:pt x="42561" y="33251"/>
                    <a:pt x="43077" y="33151"/>
                  </a:cubicBezTo>
                  <a:cubicBezTo>
                    <a:pt x="43593" y="33051"/>
                    <a:pt x="44061" y="32898"/>
                    <a:pt x="43649" y="32426"/>
                  </a:cubicBezTo>
                  <a:cubicBezTo>
                    <a:pt x="43236" y="31955"/>
                    <a:pt x="43289" y="31639"/>
                    <a:pt x="43304" y="31339"/>
                  </a:cubicBezTo>
                  <a:cubicBezTo>
                    <a:pt x="43319" y="31035"/>
                    <a:pt x="43133" y="30643"/>
                    <a:pt x="43375" y="30340"/>
                  </a:cubicBezTo>
                  <a:cubicBezTo>
                    <a:pt x="43619" y="30039"/>
                    <a:pt x="43033" y="29871"/>
                    <a:pt x="43221" y="29485"/>
                  </a:cubicBezTo>
                  <a:cubicBezTo>
                    <a:pt x="43407" y="29099"/>
                    <a:pt x="43790" y="29114"/>
                    <a:pt x="43534" y="28760"/>
                  </a:cubicBezTo>
                  <a:cubicBezTo>
                    <a:pt x="43274" y="28406"/>
                    <a:pt x="43304" y="28114"/>
                    <a:pt x="43304" y="28114"/>
                  </a:cubicBezTo>
                  <a:lnTo>
                    <a:pt x="43345" y="28026"/>
                  </a:lnTo>
                  <a:lnTo>
                    <a:pt x="41718" y="26508"/>
                  </a:lnTo>
                  <a:lnTo>
                    <a:pt x="43599" y="25312"/>
                  </a:lnTo>
                  <a:lnTo>
                    <a:pt x="42287" y="23428"/>
                  </a:lnTo>
                  <a:lnTo>
                    <a:pt x="43030" y="19889"/>
                  </a:lnTo>
                  <a:cubicBezTo>
                    <a:pt x="43030" y="19889"/>
                    <a:pt x="41659" y="18748"/>
                    <a:pt x="41544" y="18406"/>
                  </a:cubicBezTo>
                  <a:cubicBezTo>
                    <a:pt x="41429" y="18064"/>
                    <a:pt x="36581" y="18291"/>
                    <a:pt x="36581" y="18291"/>
                  </a:cubicBezTo>
                  <a:lnTo>
                    <a:pt x="35553" y="19261"/>
                  </a:lnTo>
                  <a:cubicBezTo>
                    <a:pt x="35553" y="19261"/>
                    <a:pt x="34182" y="14643"/>
                    <a:pt x="33101" y="14071"/>
                  </a:cubicBezTo>
                  <a:cubicBezTo>
                    <a:pt x="32016" y="13499"/>
                    <a:pt x="29449" y="13614"/>
                    <a:pt x="29449" y="13614"/>
                  </a:cubicBezTo>
                  <a:cubicBezTo>
                    <a:pt x="29107" y="12892"/>
                    <a:pt x="29078" y="12170"/>
                    <a:pt x="28736" y="11445"/>
                  </a:cubicBezTo>
                  <a:cubicBezTo>
                    <a:pt x="28356" y="10643"/>
                    <a:pt x="28403" y="9789"/>
                    <a:pt x="27280" y="9049"/>
                  </a:cubicBezTo>
                  <a:cubicBezTo>
                    <a:pt x="27165" y="8203"/>
                    <a:pt x="25738" y="7157"/>
                    <a:pt x="23513" y="7967"/>
                  </a:cubicBezTo>
                  <a:lnTo>
                    <a:pt x="23513" y="10078"/>
                  </a:lnTo>
                  <a:cubicBezTo>
                    <a:pt x="22149" y="8875"/>
                    <a:pt x="21433" y="6909"/>
                    <a:pt x="19408" y="6482"/>
                  </a:cubicBezTo>
                  <a:cubicBezTo>
                    <a:pt x="19352" y="5586"/>
                    <a:pt x="19293" y="4696"/>
                    <a:pt x="19237" y="3800"/>
                  </a:cubicBezTo>
                  <a:cubicBezTo>
                    <a:pt x="18877" y="2886"/>
                    <a:pt x="18512" y="1973"/>
                    <a:pt x="18149" y="1062"/>
                  </a:cubicBezTo>
                  <a:cubicBezTo>
                    <a:pt x="18294" y="1"/>
                    <a:pt x="16552" y="1174"/>
                    <a:pt x="14928" y="1660"/>
                  </a:cubicBezTo>
                  <a:cubicBezTo>
                    <a:pt x="13301" y="2147"/>
                    <a:pt x="12388" y="2341"/>
                    <a:pt x="11176" y="2102"/>
                  </a:cubicBezTo>
                  <a:cubicBezTo>
                    <a:pt x="9965" y="1861"/>
                    <a:pt x="10507" y="2356"/>
                    <a:pt x="9691" y="2683"/>
                  </a:cubicBezTo>
                  <a:cubicBezTo>
                    <a:pt x="8877" y="3010"/>
                    <a:pt x="8922" y="2642"/>
                    <a:pt x="7752" y="2656"/>
                  </a:cubicBezTo>
                  <a:cubicBezTo>
                    <a:pt x="6579" y="2671"/>
                    <a:pt x="6369" y="3482"/>
                    <a:pt x="6154" y="3894"/>
                  </a:cubicBezTo>
                  <a:cubicBezTo>
                    <a:pt x="5942" y="4307"/>
                    <a:pt x="5241" y="4731"/>
                    <a:pt x="4619" y="5023"/>
                  </a:cubicBezTo>
                  <a:cubicBezTo>
                    <a:pt x="3997" y="5315"/>
                    <a:pt x="3628" y="6102"/>
                    <a:pt x="3514" y="6385"/>
                  </a:cubicBezTo>
                  <a:cubicBezTo>
                    <a:pt x="3399" y="6671"/>
                    <a:pt x="3602" y="7354"/>
                    <a:pt x="3617" y="7970"/>
                  </a:cubicBezTo>
                  <a:cubicBezTo>
                    <a:pt x="3631" y="8586"/>
                    <a:pt x="3331" y="9426"/>
                    <a:pt x="2788" y="10151"/>
                  </a:cubicBezTo>
                  <a:cubicBezTo>
                    <a:pt x="2246" y="10876"/>
                    <a:pt x="2718" y="11507"/>
                    <a:pt x="2718" y="12320"/>
                  </a:cubicBezTo>
                  <a:cubicBezTo>
                    <a:pt x="2718" y="13134"/>
                    <a:pt x="3543" y="12877"/>
                    <a:pt x="3687" y="12948"/>
                  </a:cubicBezTo>
                  <a:cubicBezTo>
                    <a:pt x="3832" y="13016"/>
                    <a:pt x="3773" y="13290"/>
                    <a:pt x="3558" y="13617"/>
                  </a:cubicBezTo>
                  <a:cubicBezTo>
                    <a:pt x="3346" y="13944"/>
                    <a:pt x="3287" y="14103"/>
                    <a:pt x="2956" y="14601"/>
                  </a:cubicBezTo>
                  <a:cubicBezTo>
                    <a:pt x="2629" y="15100"/>
                    <a:pt x="2759" y="15132"/>
                    <a:pt x="2803" y="15589"/>
                  </a:cubicBezTo>
                  <a:cubicBezTo>
                    <a:pt x="2847" y="16046"/>
                    <a:pt x="2774" y="17328"/>
                    <a:pt x="2644" y="17740"/>
                  </a:cubicBezTo>
                  <a:cubicBezTo>
                    <a:pt x="2514" y="18153"/>
                    <a:pt x="2332" y="18595"/>
                    <a:pt x="2302" y="19308"/>
                  </a:cubicBezTo>
                  <a:cubicBezTo>
                    <a:pt x="2273" y="20024"/>
                    <a:pt x="3160" y="20393"/>
                    <a:pt x="3528" y="20552"/>
                  </a:cubicBezTo>
                  <a:cubicBezTo>
                    <a:pt x="3897" y="20708"/>
                    <a:pt x="4486" y="21619"/>
                    <a:pt x="5241" y="22250"/>
                  </a:cubicBezTo>
                  <a:cubicBezTo>
                    <a:pt x="5998" y="22880"/>
                    <a:pt x="4899" y="22792"/>
                    <a:pt x="4687" y="22677"/>
                  </a:cubicBezTo>
                  <a:cubicBezTo>
                    <a:pt x="4471" y="22562"/>
                    <a:pt x="4356" y="22161"/>
                    <a:pt x="4071" y="22090"/>
                  </a:cubicBezTo>
                  <a:cubicBezTo>
                    <a:pt x="3782" y="22020"/>
                    <a:pt x="3160" y="21922"/>
                    <a:pt x="2703" y="21578"/>
                  </a:cubicBezTo>
                  <a:cubicBezTo>
                    <a:pt x="2246" y="21236"/>
                    <a:pt x="1730" y="22205"/>
                    <a:pt x="1704" y="22432"/>
                  </a:cubicBezTo>
                  <a:cubicBezTo>
                    <a:pt x="1680" y="22662"/>
                    <a:pt x="652" y="23720"/>
                    <a:pt x="0" y="24342"/>
                  </a:cubicBezTo>
                  <a:cubicBezTo>
                    <a:pt x="210" y="24478"/>
                    <a:pt x="457" y="24663"/>
                    <a:pt x="619" y="24867"/>
                  </a:cubicBezTo>
                  <a:cubicBezTo>
                    <a:pt x="961" y="25294"/>
                    <a:pt x="991" y="25491"/>
                    <a:pt x="1159" y="26346"/>
                  </a:cubicBezTo>
                  <a:cubicBezTo>
                    <a:pt x="1330" y="27201"/>
                    <a:pt x="2019" y="26803"/>
                    <a:pt x="2788" y="26803"/>
                  </a:cubicBezTo>
                  <a:cubicBezTo>
                    <a:pt x="3558" y="26803"/>
                    <a:pt x="3499" y="27434"/>
                    <a:pt x="4159" y="28686"/>
                  </a:cubicBezTo>
                  <a:cubicBezTo>
                    <a:pt x="4819" y="29939"/>
                    <a:pt x="5267" y="31000"/>
                    <a:pt x="5526" y="31283"/>
                  </a:cubicBezTo>
                  <a:cubicBezTo>
                    <a:pt x="5783" y="31566"/>
                    <a:pt x="5753" y="31999"/>
                    <a:pt x="5470" y="32311"/>
                  </a:cubicBezTo>
                  <a:cubicBezTo>
                    <a:pt x="5188" y="32624"/>
                    <a:pt x="4813" y="33363"/>
                    <a:pt x="4984" y="33820"/>
                  </a:cubicBezTo>
                  <a:cubicBezTo>
                    <a:pt x="5152" y="34277"/>
                    <a:pt x="4869" y="34195"/>
                    <a:pt x="4754" y="35276"/>
                  </a:cubicBezTo>
                  <a:cubicBezTo>
                    <a:pt x="4642" y="36361"/>
                    <a:pt x="5158" y="36762"/>
                    <a:pt x="5014" y="37133"/>
                  </a:cubicBezTo>
                  <a:cubicBezTo>
                    <a:pt x="4869" y="37504"/>
                    <a:pt x="4928" y="38017"/>
                    <a:pt x="5668" y="38530"/>
                  </a:cubicBezTo>
                  <a:cubicBezTo>
                    <a:pt x="6411" y="39043"/>
                    <a:pt x="4955" y="39900"/>
                    <a:pt x="4527" y="40242"/>
                  </a:cubicBezTo>
                  <a:cubicBezTo>
                    <a:pt x="4100" y="40584"/>
                    <a:pt x="4784" y="41725"/>
                    <a:pt x="5211" y="421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4"/>
            <p:cNvSpPr/>
            <p:nvPr/>
          </p:nvSpPr>
          <p:spPr>
            <a:xfrm>
              <a:off x="4534800" y="756300"/>
              <a:ext cx="1881600" cy="1633000"/>
            </a:xfrm>
            <a:custGeom>
              <a:avLst/>
              <a:gdLst/>
              <a:ahLst/>
              <a:cxnLst/>
              <a:rect l="l" t="t" r="r" b="b"/>
              <a:pathLst>
                <a:path w="75264" h="65320" extrusionOk="0">
                  <a:moveTo>
                    <a:pt x="1607" y="32791"/>
                  </a:moveTo>
                  <a:lnTo>
                    <a:pt x="1607" y="33334"/>
                  </a:lnTo>
                  <a:lnTo>
                    <a:pt x="1068" y="33634"/>
                  </a:lnTo>
                  <a:cubicBezTo>
                    <a:pt x="1068" y="33634"/>
                    <a:pt x="587" y="33416"/>
                    <a:pt x="655" y="33749"/>
                  </a:cubicBezTo>
                  <a:cubicBezTo>
                    <a:pt x="726" y="34079"/>
                    <a:pt x="1044" y="34359"/>
                    <a:pt x="770" y="34519"/>
                  </a:cubicBezTo>
                  <a:cubicBezTo>
                    <a:pt x="499" y="34678"/>
                    <a:pt x="130" y="34359"/>
                    <a:pt x="413" y="34787"/>
                  </a:cubicBezTo>
                  <a:cubicBezTo>
                    <a:pt x="696" y="35214"/>
                    <a:pt x="1713" y="35061"/>
                    <a:pt x="1427" y="36113"/>
                  </a:cubicBezTo>
                  <a:cubicBezTo>
                    <a:pt x="1138" y="37168"/>
                    <a:pt x="726" y="38070"/>
                    <a:pt x="1412" y="37843"/>
                  </a:cubicBezTo>
                  <a:cubicBezTo>
                    <a:pt x="2096" y="37613"/>
                    <a:pt x="2668" y="36800"/>
                    <a:pt x="2597" y="37699"/>
                  </a:cubicBezTo>
                  <a:cubicBezTo>
                    <a:pt x="2526" y="38598"/>
                    <a:pt x="1725" y="38925"/>
                    <a:pt x="1684" y="39611"/>
                  </a:cubicBezTo>
                  <a:cubicBezTo>
                    <a:pt x="1642" y="40295"/>
                    <a:pt x="1197" y="40351"/>
                    <a:pt x="914" y="40563"/>
                  </a:cubicBezTo>
                  <a:cubicBezTo>
                    <a:pt x="628" y="40778"/>
                    <a:pt x="885" y="41279"/>
                    <a:pt x="684" y="41447"/>
                  </a:cubicBezTo>
                  <a:cubicBezTo>
                    <a:pt x="487" y="41618"/>
                    <a:pt x="1" y="41607"/>
                    <a:pt x="343" y="41978"/>
                  </a:cubicBezTo>
                  <a:cubicBezTo>
                    <a:pt x="684" y="42352"/>
                    <a:pt x="770" y="43033"/>
                    <a:pt x="640" y="43319"/>
                  </a:cubicBezTo>
                  <a:cubicBezTo>
                    <a:pt x="514" y="43608"/>
                    <a:pt x="313" y="43917"/>
                    <a:pt x="626" y="44047"/>
                  </a:cubicBezTo>
                  <a:cubicBezTo>
                    <a:pt x="938" y="44174"/>
                    <a:pt x="1613" y="43761"/>
                    <a:pt x="1996" y="44062"/>
                  </a:cubicBezTo>
                  <a:cubicBezTo>
                    <a:pt x="2379" y="44359"/>
                    <a:pt x="2338" y="45273"/>
                    <a:pt x="2683" y="45470"/>
                  </a:cubicBezTo>
                  <a:cubicBezTo>
                    <a:pt x="3025" y="45671"/>
                    <a:pt x="3735" y="45556"/>
                    <a:pt x="3649" y="46216"/>
                  </a:cubicBezTo>
                  <a:cubicBezTo>
                    <a:pt x="3567" y="46876"/>
                    <a:pt x="3154" y="46926"/>
                    <a:pt x="3452" y="47239"/>
                  </a:cubicBezTo>
                  <a:cubicBezTo>
                    <a:pt x="3750" y="47554"/>
                    <a:pt x="2727" y="47955"/>
                    <a:pt x="3222" y="48426"/>
                  </a:cubicBezTo>
                  <a:cubicBezTo>
                    <a:pt x="3720" y="48898"/>
                    <a:pt x="4106" y="48639"/>
                    <a:pt x="4422" y="48984"/>
                  </a:cubicBezTo>
                  <a:cubicBezTo>
                    <a:pt x="4734" y="49325"/>
                    <a:pt x="4451" y="49868"/>
                    <a:pt x="4893" y="49709"/>
                  </a:cubicBezTo>
                  <a:cubicBezTo>
                    <a:pt x="5335" y="49549"/>
                    <a:pt x="5450" y="48639"/>
                    <a:pt x="5848" y="48954"/>
                  </a:cubicBezTo>
                  <a:cubicBezTo>
                    <a:pt x="6246" y="49266"/>
                    <a:pt x="6134" y="49426"/>
                    <a:pt x="6249" y="49723"/>
                  </a:cubicBezTo>
                  <a:cubicBezTo>
                    <a:pt x="6364" y="50021"/>
                    <a:pt x="6034" y="50021"/>
                    <a:pt x="6517" y="50310"/>
                  </a:cubicBezTo>
                  <a:cubicBezTo>
                    <a:pt x="7000" y="50596"/>
                    <a:pt x="7089" y="50964"/>
                    <a:pt x="6962" y="51150"/>
                  </a:cubicBezTo>
                  <a:cubicBezTo>
                    <a:pt x="6838" y="51332"/>
                    <a:pt x="7003" y="51689"/>
                    <a:pt x="7148" y="51889"/>
                  </a:cubicBezTo>
                  <a:cubicBezTo>
                    <a:pt x="7292" y="52087"/>
                    <a:pt x="7634" y="51978"/>
                    <a:pt x="7590" y="52461"/>
                  </a:cubicBezTo>
                  <a:cubicBezTo>
                    <a:pt x="7546" y="52942"/>
                    <a:pt x="7445" y="53118"/>
                    <a:pt x="7546" y="53345"/>
                  </a:cubicBezTo>
                  <a:cubicBezTo>
                    <a:pt x="7646" y="53569"/>
                    <a:pt x="7734" y="53275"/>
                    <a:pt x="8259" y="53334"/>
                  </a:cubicBezTo>
                  <a:cubicBezTo>
                    <a:pt x="8786" y="53393"/>
                    <a:pt x="8642" y="53861"/>
                    <a:pt x="8642" y="54430"/>
                  </a:cubicBezTo>
                  <a:cubicBezTo>
                    <a:pt x="8642" y="55002"/>
                    <a:pt x="8701" y="55255"/>
                    <a:pt x="9113" y="54828"/>
                  </a:cubicBezTo>
                  <a:cubicBezTo>
                    <a:pt x="9526" y="54400"/>
                    <a:pt x="9329" y="54059"/>
                    <a:pt x="9856" y="54400"/>
                  </a:cubicBezTo>
                  <a:cubicBezTo>
                    <a:pt x="10381" y="54745"/>
                    <a:pt x="10599" y="55128"/>
                    <a:pt x="10814" y="54760"/>
                  </a:cubicBezTo>
                  <a:cubicBezTo>
                    <a:pt x="11026" y="54392"/>
                    <a:pt x="11011" y="54356"/>
                    <a:pt x="11398" y="54586"/>
                  </a:cubicBezTo>
                  <a:cubicBezTo>
                    <a:pt x="11787" y="54813"/>
                    <a:pt x="11955" y="54501"/>
                    <a:pt x="12296" y="54318"/>
                  </a:cubicBezTo>
                  <a:cubicBezTo>
                    <a:pt x="12641" y="54132"/>
                    <a:pt x="13237" y="53360"/>
                    <a:pt x="13266" y="53776"/>
                  </a:cubicBezTo>
                  <a:cubicBezTo>
                    <a:pt x="13296" y="54191"/>
                    <a:pt x="13909" y="54884"/>
                    <a:pt x="14250" y="54775"/>
                  </a:cubicBezTo>
                  <a:cubicBezTo>
                    <a:pt x="14592" y="54663"/>
                    <a:pt x="14180" y="53929"/>
                    <a:pt x="14722" y="53914"/>
                  </a:cubicBezTo>
                  <a:cubicBezTo>
                    <a:pt x="15264" y="53899"/>
                    <a:pt x="15462" y="53861"/>
                    <a:pt x="16605" y="54044"/>
                  </a:cubicBezTo>
                  <a:cubicBezTo>
                    <a:pt x="17746" y="54230"/>
                    <a:pt x="18029" y="54044"/>
                    <a:pt x="18144" y="53817"/>
                  </a:cubicBezTo>
                  <a:cubicBezTo>
                    <a:pt x="18259" y="53587"/>
                    <a:pt x="18556" y="51948"/>
                    <a:pt x="19600" y="52346"/>
                  </a:cubicBezTo>
                  <a:cubicBezTo>
                    <a:pt x="20643" y="52744"/>
                    <a:pt x="21000" y="52603"/>
                    <a:pt x="21182" y="52535"/>
                  </a:cubicBezTo>
                  <a:cubicBezTo>
                    <a:pt x="21368" y="52464"/>
                    <a:pt x="21624" y="52505"/>
                    <a:pt x="21840" y="52847"/>
                  </a:cubicBezTo>
                  <a:cubicBezTo>
                    <a:pt x="22052" y="53189"/>
                    <a:pt x="22679" y="52647"/>
                    <a:pt x="22753" y="52992"/>
                  </a:cubicBezTo>
                  <a:cubicBezTo>
                    <a:pt x="22827" y="53334"/>
                    <a:pt x="23378" y="53846"/>
                    <a:pt x="23422" y="54244"/>
                  </a:cubicBezTo>
                  <a:cubicBezTo>
                    <a:pt x="23466" y="54642"/>
                    <a:pt x="23340" y="55255"/>
                    <a:pt x="24135" y="55226"/>
                  </a:cubicBezTo>
                  <a:cubicBezTo>
                    <a:pt x="24931" y="55196"/>
                    <a:pt x="25406" y="56169"/>
                    <a:pt x="25247" y="56514"/>
                  </a:cubicBezTo>
                  <a:cubicBezTo>
                    <a:pt x="25087" y="56856"/>
                    <a:pt x="25521" y="57009"/>
                    <a:pt x="25291" y="57383"/>
                  </a:cubicBezTo>
                  <a:cubicBezTo>
                    <a:pt x="25064" y="57754"/>
                    <a:pt x="24492" y="57981"/>
                    <a:pt x="24790" y="58341"/>
                  </a:cubicBezTo>
                  <a:cubicBezTo>
                    <a:pt x="25087" y="58698"/>
                    <a:pt x="25535" y="59125"/>
                    <a:pt x="25491" y="59464"/>
                  </a:cubicBezTo>
                  <a:cubicBezTo>
                    <a:pt x="25447" y="59803"/>
                    <a:pt x="25320" y="60436"/>
                    <a:pt x="25674" y="60348"/>
                  </a:cubicBezTo>
                  <a:cubicBezTo>
                    <a:pt x="26028" y="60260"/>
                    <a:pt x="26260" y="59691"/>
                    <a:pt x="26632" y="60148"/>
                  </a:cubicBezTo>
                  <a:cubicBezTo>
                    <a:pt x="27003" y="60604"/>
                    <a:pt x="27430" y="61474"/>
                    <a:pt x="28129" y="61161"/>
                  </a:cubicBezTo>
                  <a:cubicBezTo>
                    <a:pt x="28824" y="60849"/>
                    <a:pt x="29240" y="60949"/>
                    <a:pt x="29544" y="61262"/>
                  </a:cubicBezTo>
                  <a:cubicBezTo>
                    <a:pt x="29844" y="61574"/>
                    <a:pt x="30213" y="61220"/>
                    <a:pt x="30269" y="61674"/>
                  </a:cubicBezTo>
                  <a:cubicBezTo>
                    <a:pt x="30325" y="62125"/>
                    <a:pt x="30784" y="62703"/>
                    <a:pt x="30952" y="62488"/>
                  </a:cubicBezTo>
                  <a:cubicBezTo>
                    <a:pt x="31123" y="62272"/>
                    <a:pt x="30997" y="62105"/>
                    <a:pt x="31595" y="62190"/>
                  </a:cubicBezTo>
                  <a:cubicBezTo>
                    <a:pt x="32190" y="62275"/>
                    <a:pt x="32293" y="61718"/>
                    <a:pt x="32293" y="61618"/>
                  </a:cubicBezTo>
                  <a:cubicBezTo>
                    <a:pt x="32293" y="61518"/>
                    <a:pt x="32167" y="61091"/>
                    <a:pt x="32438" y="60820"/>
                  </a:cubicBezTo>
                  <a:cubicBezTo>
                    <a:pt x="32709" y="60545"/>
                    <a:pt x="32995" y="60207"/>
                    <a:pt x="33363" y="60392"/>
                  </a:cubicBezTo>
                  <a:cubicBezTo>
                    <a:pt x="33732" y="60575"/>
                    <a:pt x="34262" y="60575"/>
                    <a:pt x="34421" y="60392"/>
                  </a:cubicBezTo>
                  <a:cubicBezTo>
                    <a:pt x="34577" y="60207"/>
                    <a:pt x="35134" y="59705"/>
                    <a:pt x="35305" y="59980"/>
                  </a:cubicBezTo>
                  <a:cubicBezTo>
                    <a:pt x="35473" y="60251"/>
                    <a:pt x="35473" y="60690"/>
                    <a:pt x="35733" y="60604"/>
                  </a:cubicBezTo>
                  <a:cubicBezTo>
                    <a:pt x="35989" y="60522"/>
                    <a:pt x="36502" y="60192"/>
                    <a:pt x="36602" y="60162"/>
                  </a:cubicBezTo>
                  <a:cubicBezTo>
                    <a:pt x="36699" y="60133"/>
                    <a:pt x="37044" y="60177"/>
                    <a:pt x="36959" y="59720"/>
                  </a:cubicBezTo>
                  <a:cubicBezTo>
                    <a:pt x="36873" y="59263"/>
                    <a:pt x="36859" y="59166"/>
                    <a:pt x="37003" y="58980"/>
                  </a:cubicBezTo>
                  <a:cubicBezTo>
                    <a:pt x="37147" y="58798"/>
                    <a:pt x="37516" y="57869"/>
                    <a:pt x="37242" y="57725"/>
                  </a:cubicBezTo>
                  <a:cubicBezTo>
                    <a:pt x="36971" y="57581"/>
                    <a:pt x="36661" y="56870"/>
                    <a:pt x="36959" y="56912"/>
                  </a:cubicBezTo>
                  <a:cubicBezTo>
                    <a:pt x="37256" y="56950"/>
                    <a:pt x="37642" y="56640"/>
                    <a:pt x="37672" y="56514"/>
                  </a:cubicBezTo>
                  <a:cubicBezTo>
                    <a:pt x="37701" y="56384"/>
                    <a:pt x="37472" y="55585"/>
                    <a:pt x="38200" y="55912"/>
                  </a:cubicBezTo>
                  <a:cubicBezTo>
                    <a:pt x="38930" y="56240"/>
                    <a:pt x="39467" y="56198"/>
                    <a:pt x="39484" y="56042"/>
                  </a:cubicBezTo>
                  <a:cubicBezTo>
                    <a:pt x="39505" y="55883"/>
                    <a:pt x="39084" y="55072"/>
                    <a:pt x="39496" y="54843"/>
                  </a:cubicBezTo>
                  <a:cubicBezTo>
                    <a:pt x="39909" y="54616"/>
                    <a:pt x="40027" y="54545"/>
                    <a:pt x="40183" y="54059"/>
                  </a:cubicBezTo>
                  <a:cubicBezTo>
                    <a:pt x="40336" y="53572"/>
                    <a:pt x="40369" y="52903"/>
                    <a:pt x="40684" y="53245"/>
                  </a:cubicBezTo>
                  <a:cubicBezTo>
                    <a:pt x="40996" y="53587"/>
                    <a:pt x="41294" y="54274"/>
                    <a:pt x="41636" y="53761"/>
                  </a:cubicBezTo>
                  <a:cubicBezTo>
                    <a:pt x="41978" y="53248"/>
                    <a:pt x="41583" y="53174"/>
                    <a:pt x="41951" y="52718"/>
                  </a:cubicBezTo>
                  <a:cubicBezTo>
                    <a:pt x="42320" y="52261"/>
                    <a:pt x="42694" y="51636"/>
                    <a:pt x="43077" y="51833"/>
                  </a:cubicBezTo>
                  <a:cubicBezTo>
                    <a:pt x="43460" y="52034"/>
                    <a:pt x="43664" y="51665"/>
                    <a:pt x="43876" y="52093"/>
                  </a:cubicBezTo>
                  <a:cubicBezTo>
                    <a:pt x="44091" y="52520"/>
                    <a:pt x="44745" y="53761"/>
                    <a:pt x="45261" y="53631"/>
                  </a:cubicBezTo>
                  <a:cubicBezTo>
                    <a:pt x="45777" y="53502"/>
                    <a:pt x="45774" y="52803"/>
                    <a:pt x="46301" y="53130"/>
                  </a:cubicBezTo>
                  <a:cubicBezTo>
                    <a:pt x="46829" y="53457"/>
                    <a:pt x="47215" y="52647"/>
                    <a:pt x="47855" y="53118"/>
                  </a:cubicBezTo>
                  <a:cubicBezTo>
                    <a:pt x="48497" y="53590"/>
                    <a:pt x="48571" y="54318"/>
                    <a:pt x="49210" y="54430"/>
                  </a:cubicBezTo>
                  <a:cubicBezTo>
                    <a:pt x="49853" y="54545"/>
                    <a:pt x="50265" y="54303"/>
                    <a:pt x="50439" y="53929"/>
                  </a:cubicBezTo>
                  <a:cubicBezTo>
                    <a:pt x="50610" y="53558"/>
                    <a:pt x="50710" y="52647"/>
                    <a:pt x="51209" y="53304"/>
                  </a:cubicBezTo>
                  <a:cubicBezTo>
                    <a:pt x="51707" y="53958"/>
                    <a:pt x="51550" y="54775"/>
                    <a:pt x="52579" y="54872"/>
                  </a:cubicBezTo>
                  <a:cubicBezTo>
                    <a:pt x="53608" y="54972"/>
                    <a:pt x="53675" y="54716"/>
                    <a:pt x="53846" y="55072"/>
                  </a:cubicBezTo>
                  <a:cubicBezTo>
                    <a:pt x="54014" y="55429"/>
                    <a:pt x="55002" y="56469"/>
                    <a:pt x="56260" y="56841"/>
                  </a:cubicBezTo>
                  <a:cubicBezTo>
                    <a:pt x="57516" y="57212"/>
                    <a:pt x="58400" y="58152"/>
                    <a:pt x="58370" y="58609"/>
                  </a:cubicBezTo>
                  <a:cubicBezTo>
                    <a:pt x="58341" y="59066"/>
                    <a:pt x="57513" y="59806"/>
                    <a:pt x="58111" y="60407"/>
                  </a:cubicBezTo>
                  <a:cubicBezTo>
                    <a:pt x="58712" y="61008"/>
                    <a:pt x="59210" y="60964"/>
                    <a:pt x="59269" y="61321"/>
                  </a:cubicBezTo>
                  <a:cubicBezTo>
                    <a:pt x="59328" y="61677"/>
                    <a:pt x="59481" y="61574"/>
                    <a:pt x="59682" y="61848"/>
                  </a:cubicBezTo>
                  <a:cubicBezTo>
                    <a:pt x="59879" y="62119"/>
                    <a:pt x="59965" y="61789"/>
                    <a:pt x="59965" y="62402"/>
                  </a:cubicBezTo>
                  <a:cubicBezTo>
                    <a:pt x="59965" y="62894"/>
                    <a:pt x="60056" y="63224"/>
                    <a:pt x="60274" y="63457"/>
                  </a:cubicBezTo>
                  <a:cubicBezTo>
                    <a:pt x="60457" y="63251"/>
                    <a:pt x="60483" y="62835"/>
                    <a:pt x="60560" y="62650"/>
                  </a:cubicBezTo>
                  <a:cubicBezTo>
                    <a:pt x="60660" y="62408"/>
                    <a:pt x="61370" y="62809"/>
                    <a:pt x="61630" y="63163"/>
                  </a:cubicBezTo>
                  <a:cubicBezTo>
                    <a:pt x="61886" y="63516"/>
                    <a:pt x="61088" y="64318"/>
                    <a:pt x="61432" y="64819"/>
                  </a:cubicBezTo>
                  <a:cubicBezTo>
                    <a:pt x="61774" y="65320"/>
                    <a:pt x="63230" y="64722"/>
                    <a:pt x="63696" y="64548"/>
                  </a:cubicBezTo>
                  <a:cubicBezTo>
                    <a:pt x="64164" y="64374"/>
                    <a:pt x="64253" y="64692"/>
                    <a:pt x="64471" y="64692"/>
                  </a:cubicBezTo>
                  <a:cubicBezTo>
                    <a:pt x="64686" y="64692"/>
                    <a:pt x="64999" y="63619"/>
                    <a:pt x="65211" y="63322"/>
                  </a:cubicBezTo>
                  <a:cubicBezTo>
                    <a:pt x="65426" y="63021"/>
                    <a:pt x="65738" y="63434"/>
                    <a:pt x="66139" y="63177"/>
                  </a:cubicBezTo>
                  <a:cubicBezTo>
                    <a:pt x="66540" y="62918"/>
                    <a:pt x="66339" y="62520"/>
                    <a:pt x="66507" y="61825"/>
                  </a:cubicBezTo>
                  <a:cubicBezTo>
                    <a:pt x="66678" y="61129"/>
                    <a:pt x="66950" y="61568"/>
                    <a:pt x="67194" y="60699"/>
                  </a:cubicBezTo>
                  <a:cubicBezTo>
                    <a:pt x="67436" y="59829"/>
                    <a:pt x="66767" y="59098"/>
                    <a:pt x="66552" y="58656"/>
                  </a:cubicBezTo>
                  <a:cubicBezTo>
                    <a:pt x="66339" y="58214"/>
                    <a:pt x="65609" y="57460"/>
                    <a:pt x="65609" y="57460"/>
                  </a:cubicBezTo>
                  <a:lnTo>
                    <a:pt x="66151" y="56858"/>
                  </a:lnTo>
                  <a:cubicBezTo>
                    <a:pt x="66151" y="56858"/>
                    <a:pt x="66036" y="56104"/>
                    <a:pt x="65995" y="55904"/>
                  </a:cubicBezTo>
                  <a:cubicBezTo>
                    <a:pt x="65956" y="55706"/>
                    <a:pt x="66451" y="55320"/>
                    <a:pt x="66696" y="54946"/>
                  </a:cubicBezTo>
                  <a:cubicBezTo>
                    <a:pt x="66938" y="54574"/>
                    <a:pt x="66166" y="54191"/>
                    <a:pt x="66166" y="54191"/>
                  </a:cubicBezTo>
                  <a:cubicBezTo>
                    <a:pt x="66166" y="54191"/>
                    <a:pt x="66422" y="53307"/>
                    <a:pt x="67023" y="53024"/>
                  </a:cubicBezTo>
                  <a:cubicBezTo>
                    <a:pt x="67624" y="52741"/>
                    <a:pt x="66820" y="51769"/>
                    <a:pt x="66820" y="51769"/>
                  </a:cubicBezTo>
                  <a:cubicBezTo>
                    <a:pt x="66820" y="51769"/>
                    <a:pt x="67365" y="51111"/>
                    <a:pt x="67392" y="50684"/>
                  </a:cubicBezTo>
                  <a:cubicBezTo>
                    <a:pt x="67418" y="50257"/>
                    <a:pt x="66310" y="49826"/>
                    <a:pt x="66310" y="49826"/>
                  </a:cubicBezTo>
                  <a:cubicBezTo>
                    <a:pt x="66310" y="49826"/>
                    <a:pt x="66566" y="47575"/>
                    <a:pt x="66566" y="47144"/>
                  </a:cubicBezTo>
                  <a:cubicBezTo>
                    <a:pt x="66566" y="46714"/>
                    <a:pt x="67079" y="45633"/>
                    <a:pt x="67392" y="45462"/>
                  </a:cubicBezTo>
                  <a:cubicBezTo>
                    <a:pt x="67704" y="45288"/>
                    <a:pt x="67651" y="44321"/>
                    <a:pt x="67680" y="43920"/>
                  </a:cubicBezTo>
                  <a:cubicBezTo>
                    <a:pt x="67710" y="43519"/>
                    <a:pt x="68420" y="43266"/>
                    <a:pt x="68535" y="42921"/>
                  </a:cubicBezTo>
                  <a:cubicBezTo>
                    <a:pt x="68647" y="42579"/>
                    <a:pt x="68022" y="41839"/>
                    <a:pt x="68022" y="41839"/>
                  </a:cubicBezTo>
                  <a:cubicBezTo>
                    <a:pt x="68125" y="41574"/>
                    <a:pt x="68229" y="41306"/>
                    <a:pt x="68335" y="41041"/>
                  </a:cubicBezTo>
                  <a:cubicBezTo>
                    <a:pt x="68391" y="40661"/>
                    <a:pt x="68450" y="40280"/>
                    <a:pt x="68506" y="39897"/>
                  </a:cubicBezTo>
                  <a:cubicBezTo>
                    <a:pt x="68506" y="39897"/>
                    <a:pt x="68733" y="38898"/>
                    <a:pt x="68992" y="38816"/>
                  </a:cubicBezTo>
                  <a:cubicBezTo>
                    <a:pt x="69248" y="38730"/>
                    <a:pt x="69419" y="37616"/>
                    <a:pt x="69502" y="36876"/>
                  </a:cubicBezTo>
                  <a:cubicBezTo>
                    <a:pt x="69587" y="36137"/>
                    <a:pt x="69929" y="35736"/>
                    <a:pt x="69929" y="35736"/>
                  </a:cubicBezTo>
                  <a:cubicBezTo>
                    <a:pt x="69923" y="35376"/>
                    <a:pt x="69912" y="35020"/>
                    <a:pt x="69906" y="34663"/>
                  </a:cubicBezTo>
                  <a:lnTo>
                    <a:pt x="70616" y="34692"/>
                  </a:lnTo>
                  <a:cubicBezTo>
                    <a:pt x="70616" y="34692"/>
                    <a:pt x="70631" y="34309"/>
                    <a:pt x="70675" y="33894"/>
                  </a:cubicBezTo>
                  <a:cubicBezTo>
                    <a:pt x="70719" y="33475"/>
                    <a:pt x="71444" y="33452"/>
                    <a:pt x="71444" y="33452"/>
                  </a:cubicBezTo>
                  <a:cubicBezTo>
                    <a:pt x="71429" y="33154"/>
                    <a:pt x="71444" y="32859"/>
                    <a:pt x="71488" y="32568"/>
                  </a:cubicBezTo>
                  <a:cubicBezTo>
                    <a:pt x="71559" y="32084"/>
                    <a:pt x="72470" y="31954"/>
                    <a:pt x="72470" y="31954"/>
                  </a:cubicBezTo>
                  <a:cubicBezTo>
                    <a:pt x="72691" y="31698"/>
                    <a:pt x="72906" y="31439"/>
                    <a:pt x="73127" y="31185"/>
                  </a:cubicBezTo>
                  <a:cubicBezTo>
                    <a:pt x="73127" y="31185"/>
                    <a:pt x="73870" y="31215"/>
                    <a:pt x="74097" y="31041"/>
                  </a:cubicBezTo>
                  <a:cubicBezTo>
                    <a:pt x="74326" y="30867"/>
                    <a:pt x="74011" y="29874"/>
                    <a:pt x="73870" y="29417"/>
                  </a:cubicBezTo>
                  <a:cubicBezTo>
                    <a:pt x="73725" y="28960"/>
                    <a:pt x="75096" y="28931"/>
                    <a:pt x="75181" y="28329"/>
                  </a:cubicBezTo>
                  <a:cubicBezTo>
                    <a:pt x="75264" y="27728"/>
                    <a:pt x="70362" y="25562"/>
                    <a:pt x="68618" y="24595"/>
                  </a:cubicBezTo>
                  <a:cubicBezTo>
                    <a:pt x="66876" y="23626"/>
                    <a:pt x="64144" y="24365"/>
                    <a:pt x="64144" y="24365"/>
                  </a:cubicBezTo>
                  <a:cubicBezTo>
                    <a:pt x="64144" y="24365"/>
                    <a:pt x="62912" y="23169"/>
                    <a:pt x="61804" y="22968"/>
                  </a:cubicBezTo>
                  <a:cubicBezTo>
                    <a:pt x="60696" y="22771"/>
                    <a:pt x="59891" y="24053"/>
                    <a:pt x="59891" y="24053"/>
                  </a:cubicBezTo>
                  <a:lnTo>
                    <a:pt x="58308" y="23723"/>
                  </a:lnTo>
                  <a:lnTo>
                    <a:pt x="58179" y="23596"/>
                  </a:lnTo>
                  <a:lnTo>
                    <a:pt x="57409" y="23679"/>
                  </a:lnTo>
                  <a:lnTo>
                    <a:pt x="57180" y="23909"/>
                  </a:lnTo>
                  <a:lnTo>
                    <a:pt x="56608" y="24053"/>
                  </a:lnTo>
                  <a:cubicBezTo>
                    <a:pt x="56608" y="24053"/>
                    <a:pt x="55924" y="23567"/>
                    <a:pt x="55671" y="22568"/>
                  </a:cubicBezTo>
                  <a:cubicBezTo>
                    <a:pt x="55414" y="21568"/>
                    <a:pt x="53469" y="22453"/>
                    <a:pt x="53469" y="22453"/>
                  </a:cubicBezTo>
                  <a:cubicBezTo>
                    <a:pt x="53510" y="22856"/>
                    <a:pt x="53549" y="23254"/>
                    <a:pt x="53584" y="23652"/>
                  </a:cubicBezTo>
                  <a:cubicBezTo>
                    <a:pt x="53584" y="23652"/>
                    <a:pt x="53672" y="23879"/>
                    <a:pt x="52358" y="23682"/>
                  </a:cubicBezTo>
                  <a:cubicBezTo>
                    <a:pt x="51043" y="23481"/>
                    <a:pt x="47881" y="17177"/>
                    <a:pt x="47566" y="16549"/>
                  </a:cubicBezTo>
                  <a:cubicBezTo>
                    <a:pt x="47247" y="15919"/>
                    <a:pt x="45226" y="16205"/>
                    <a:pt x="43661" y="16205"/>
                  </a:cubicBezTo>
                  <a:cubicBezTo>
                    <a:pt x="42093" y="16205"/>
                    <a:pt x="41748" y="16977"/>
                    <a:pt x="40890" y="17118"/>
                  </a:cubicBezTo>
                  <a:cubicBezTo>
                    <a:pt x="40030" y="17263"/>
                    <a:pt x="39980" y="16835"/>
                    <a:pt x="39750" y="16320"/>
                  </a:cubicBezTo>
                  <a:cubicBezTo>
                    <a:pt x="39523" y="15804"/>
                    <a:pt x="39319" y="16493"/>
                    <a:pt x="38267" y="16293"/>
                  </a:cubicBezTo>
                  <a:cubicBezTo>
                    <a:pt x="37212" y="16096"/>
                    <a:pt x="38037" y="15350"/>
                    <a:pt x="37466" y="14923"/>
                  </a:cubicBezTo>
                  <a:cubicBezTo>
                    <a:pt x="36897" y="14495"/>
                    <a:pt x="34701" y="15695"/>
                    <a:pt x="34100" y="15978"/>
                  </a:cubicBezTo>
                  <a:cubicBezTo>
                    <a:pt x="33499" y="16261"/>
                    <a:pt x="33558" y="15777"/>
                    <a:pt x="33558" y="15777"/>
                  </a:cubicBezTo>
                  <a:cubicBezTo>
                    <a:pt x="33558" y="15777"/>
                    <a:pt x="32903" y="16434"/>
                    <a:pt x="32161" y="16122"/>
                  </a:cubicBezTo>
                  <a:cubicBezTo>
                    <a:pt x="31421" y="15807"/>
                    <a:pt x="31165" y="13782"/>
                    <a:pt x="31165" y="13782"/>
                  </a:cubicBezTo>
                  <a:cubicBezTo>
                    <a:pt x="31165" y="13782"/>
                    <a:pt x="30304" y="14239"/>
                    <a:pt x="29853" y="14153"/>
                  </a:cubicBezTo>
                  <a:cubicBezTo>
                    <a:pt x="29399" y="14068"/>
                    <a:pt x="29765" y="12927"/>
                    <a:pt x="29623" y="12158"/>
                  </a:cubicBezTo>
                  <a:cubicBezTo>
                    <a:pt x="29485" y="11386"/>
                    <a:pt x="24857" y="9759"/>
                    <a:pt x="24062" y="9588"/>
                  </a:cubicBezTo>
                  <a:cubicBezTo>
                    <a:pt x="23266" y="9420"/>
                    <a:pt x="22889" y="9019"/>
                    <a:pt x="22889" y="7790"/>
                  </a:cubicBezTo>
                  <a:cubicBezTo>
                    <a:pt x="22889" y="6564"/>
                    <a:pt x="22234" y="6420"/>
                    <a:pt x="21492" y="6022"/>
                  </a:cubicBezTo>
                  <a:cubicBezTo>
                    <a:pt x="20752" y="5624"/>
                    <a:pt x="21577" y="4598"/>
                    <a:pt x="21633" y="4254"/>
                  </a:cubicBezTo>
                  <a:cubicBezTo>
                    <a:pt x="21689" y="3912"/>
                    <a:pt x="23431" y="2571"/>
                    <a:pt x="22376" y="1286"/>
                  </a:cubicBezTo>
                  <a:cubicBezTo>
                    <a:pt x="21324" y="1"/>
                    <a:pt x="19924" y="3084"/>
                    <a:pt x="19924" y="3997"/>
                  </a:cubicBezTo>
                  <a:cubicBezTo>
                    <a:pt x="19924" y="4911"/>
                    <a:pt x="18727" y="5483"/>
                    <a:pt x="17926" y="5621"/>
                  </a:cubicBezTo>
                  <a:cubicBezTo>
                    <a:pt x="17127" y="5763"/>
                    <a:pt x="17271" y="5795"/>
                    <a:pt x="16953" y="6479"/>
                  </a:cubicBezTo>
                  <a:cubicBezTo>
                    <a:pt x="16638" y="7165"/>
                    <a:pt x="12792" y="6765"/>
                    <a:pt x="12792" y="6765"/>
                  </a:cubicBezTo>
                  <a:lnTo>
                    <a:pt x="12765" y="6741"/>
                  </a:lnTo>
                  <a:lnTo>
                    <a:pt x="12724" y="6829"/>
                  </a:lnTo>
                  <a:cubicBezTo>
                    <a:pt x="12724" y="6829"/>
                    <a:pt x="12694" y="7118"/>
                    <a:pt x="12954" y="7475"/>
                  </a:cubicBezTo>
                  <a:cubicBezTo>
                    <a:pt x="13210" y="7832"/>
                    <a:pt x="12824" y="7817"/>
                    <a:pt x="12641" y="8200"/>
                  </a:cubicBezTo>
                  <a:cubicBezTo>
                    <a:pt x="12456" y="8583"/>
                    <a:pt x="13039" y="8757"/>
                    <a:pt x="12795" y="9055"/>
                  </a:cubicBezTo>
                  <a:cubicBezTo>
                    <a:pt x="12553" y="9352"/>
                    <a:pt x="12739" y="9756"/>
                    <a:pt x="12724" y="10054"/>
                  </a:cubicBezTo>
                  <a:cubicBezTo>
                    <a:pt x="12709" y="10351"/>
                    <a:pt x="12656" y="10670"/>
                    <a:pt x="13069" y="11141"/>
                  </a:cubicBezTo>
                  <a:cubicBezTo>
                    <a:pt x="13481" y="11613"/>
                    <a:pt x="13010" y="11766"/>
                    <a:pt x="12497" y="11866"/>
                  </a:cubicBezTo>
                  <a:cubicBezTo>
                    <a:pt x="11984" y="11966"/>
                    <a:pt x="11810" y="12353"/>
                    <a:pt x="11527" y="12409"/>
                  </a:cubicBezTo>
                  <a:cubicBezTo>
                    <a:pt x="11244" y="12462"/>
                    <a:pt x="11227" y="12939"/>
                    <a:pt x="11227" y="13322"/>
                  </a:cubicBezTo>
                  <a:cubicBezTo>
                    <a:pt x="11227" y="13705"/>
                    <a:pt x="10658" y="14062"/>
                    <a:pt x="10172" y="14050"/>
                  </a:cubicBezTo>
                  <a:cubicBezTo>
                    <a:pt x="9685" y="14038"/>
                    <a:pt x="9930" y="14548"/>
                    <a:pt x="9930" y="14548"/>
                  </a:cubicBezTo>
                  <a:cubicBezTo>
                    <a:pt x="9930" y="14548"/>
                    <a:pt x="10012" y="14905"/>
                    <a:pt x="10328" y="15391"/>
                  </a:cubicBezTo>
                  <a:cubicBezTo>
                    <a:pt x="10640" y="15877"/>
                    <a:pt x="10242" y="15933"/>
                    <a:pt x="10372" y="16187"/>
                  </a:cubicBezTo>
                  <a:cubicBezTo>
                    <a:pt x="10499" y="16440"/>
                    <a:pt x="10357" y="16558"/>
                    <a:pt x="9900" y="17145"/>
                  </a:cubicBezTo>
                  <a:cubicBezTo>
                    <a:pt x="9444" y="17731"/>
                    <a:pt x="10086" y="18114"/>
                    <a:pt x="10151" y="18164"/>
                  </a:cubicBezTo>
                  <a:cubicBezTo>
                    <a:pt x="10213" y="18218"/>
                    <a:pt x="10233" y="18562"/>
                    <a:pt x="10121" y="18754"/>
                  </a:cubicBezTo>
                  <a:cubicBezTo>
                    <a:pt x="10006" y="18945"/>
                    <a:pt x="10036" y="19296"/>
                    <a:pt x="10036" y="19570"/>
                  </a:cubicBezTo>
                  <a:cubicBezTo>
                    <a:pt x="10036" y="19841"/>
                    <a:pt x="9906" y="20239"/>
                    <a:pt x="9650" y="20239"/>
                  </a:cubicBezTo>
                  <a:cubicBezTo>
                    <a:pt x="9391" y="20239"/>
                    <a:pt x="8766" y="20284"/>
                    <a:pt x="8610" y="19912"/>
                  </a:cubicBezTo>
                  <a:cubicBezTo>
                    <a:pt x="8456" y="19538"/>
                    <a:pt x="8297" y="19441"/>
                    <a:pt x="7882" y="19441"/>
                  </a:cubicBezTo>
                  <a:cubicBezTo>
                    <a:pt x="7463" y="19441"/>
                    <a:pt x="7652" y="19856"/>
                    <a:pt x="7551" y="19841"/>
                  </a:cubicBezTo>
                  <a:cubicBezTo>
                    <a:pt x="7454" y="19827"/>
                    <a:pt x="7056" y="20095"/>
                    <a:pt x="7056" y="20596"/>
                  </a:cubicBezTo>
                  <a:cubicBezTo>
                    <a:pt x="7056" y="21097"/>
                    <a:pt x="6299" y="20964"/>
                    <a:pt x="5827" y="20841"/>
                  </a:cubicBezTo>
                  <a:cubicBezTo>
                    <a:pt x="5356" y="20714"/>
                    <a:pt x="5288" y="21053"/>
                    <a:pt x="4958" y="21153"/>
                  </a:cubicBezTo>
                  <a:cubicBezTo>
                    <a:pt x="4631" y="21253"/>
                    <a:pt x="4646" y="21194"/>
                    <a:pt x="4074" y="21566"/>
                  </a:cubicBezTo>
                  <a:cubicBezTo>
                    <a:pt x="3505" y="21937"/>
                    <a:pt x="3873" y="22282"/>
                    <a:pt x="3873" y="22282"/>
                  </a:cubicBezTo>
                  <a:cubicBezTo>
                    <a:pt x="3870" y="22538"/>
                    <a:pt x="3853" y="22795"/>
                    <a:pt x="3817" y="23051"/>
                  </a:cubicBezTo>
                  <a:cubicBezTo>
                    <a:pt x="3758" y="23393"/>
                    <a:pt x="3688" y="23676"/>
                    <a:pt x="4442" y="24088"/>
                  </a:cubicBezTo>
                  <a:cubicBezTo>
                    <a:pt x="5200" y="24501"/>
                    <a:pt x="4672" y="24589"/>
                    <a:pt x="5229" y="24973"/>
                  </a:cubicBezTo>
                  <a:cubicBezTo>
                    <a:pt x="5783" y="25356"/>
                    <a:pt x="4899" y="25544"/>
                    <a:pt x="4531" y="25659"/>
                  </a:cubicBezTo>
                  <a:cubicBezTo>
                    <a:pt x="4162" y="25774"/>
                    <a:pt x="3461" y="26090"/>
                    <a:pt x="3390" y="26260"/>
                  </a:cubicBezTo>
                  <a:cubicBezTo>
                    <a:pt x="3319" y="26428"/>
                    <a:pt x="3475" y="26873"/>
                    <a:pt x="3646" y="27089"/>
                  </a:cubicBezTo>
                  <a:cubicBezTo>
                    <a:pt x="3820" y="27301"/>
                    <a:pt x="3246" y="27713"/>
                    <a:pt x="3063" y="27958"/>
                  </a:cubicBezTo>
                  <a:cubicBezTo>
                    <a:pt x="2877" y="28200"/>
                    <a:pt x="3617" y="28430"/>
                    <a:pt x="4442" y="28539"/>
                  </a:cubicBezTo>
                  <a:cubicBezTo>
                    <a:pt x="5267" y="28651"/>
                    <a:pt x="4059" y="29255"/>
                    <a:pt x="3702" y="29399"/>
                  </a:cubicBezTo>
                  <a:cubicBezTo>
                    <a:pt x="3346" y="29541"/>
                    <a:pt x="3316" y="30083"/>
                    <a:pt x="3375" y="30708"/>
                  </a:cubicBezTo>
                  <a:cubicBezTo>
                    <a:pt x="3434" y="31336"/>
                    <a:pt x="2803" y="31265"/>
                    <a:pt x="2332" y="31294"/>
                  </a:cubicBezTo>
                  <a:cubicBezTo>
                    <a:pt x="1860" y="31324"/>
                    <a:pt x="2179" y="31751"/>
                    <a:pt x="2179" y="31751"/>
                  </a:cubicBezTo>
                  <a:cubicBezTo>
                    <a:pt x="2179" y="31751"/>
                    <a:pt x="2005" y="31778"/>
                    <a:pt x="2020" y="32096"/>
                  </a:cubicBezTo>
                  <a:cubicBezTo>
                    <a:pt x="2034" y="32411"/>
                    <a:pt x="1607" y="32791"/>
                    <a:pt x="1607" y="327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4"/>
            <p:cNvSpPr/>
            <p:nvPr/>
          </p:nvSpPr>
          <p:spPr>
            <a:xfrm>
              <a:off x="4534800" y="756300"/>
              <a:ext cx="1881600" cy="1633000"/>
            </a:xfrm>
            <a:custGeom>
              <a:avLst/>
              <a:gdLst/>
              <a:ahLst/>
              <a:cxnLst/>
              <a:rect l="l" t="t" r="r" b="b"/>
              <a:pathLst>
                <a:path w="75264" h="65320" extrusionOk="0">
                  <a:moveTo>
                    <a:pt x="1607" y="32791"/>
                  </a:moveTo>
                  <a:lnTo>
                    <a:pt x="1607" y="33334"/>
                  </a:lnTo>
                  <a:lnTo>
                    <a:pt x="1068" y="33634"/>
                  </a:lnTo>
                  <a:cubicBezTo>
                    <a:pt x="1068" y="33634"/>
                    <a:pt x="587" y="33416"/>
                    <a:pt x="655" y="33749"/>
                  </a:cubicBezTo>
                  <a:cubicBezTo>
                    <a:pt x="726" y="34079"/>
                    <a:pt x="1044" y="34359"/>
                    <a:pt x="770" y="34519"/>
                  </a:cubicBezTo>
                  <a:cubicBezTo>
                    <a:pt x="499" y="34678"/>
                    <a:pt x="130" y="34359"/>
                    <a:pt x="413" y="34787"/>
                  </a:cubicBezTo>
                  <a:cubicBezTo>
                    <a:pt x="696" y="35214"/>
                    <a:pt x="1713" y="35061"/>
                    <a:pt x="1427" y="36113"/>
                  </a:cubicBezTo>
                  <a:cubicBezTo>
                    <a:pt x="1138" y="37168"/>
                    <a:pt x="726" y="38070"/>
                    <a:pt x="1412" y="37843"/>
                  </a:cubicBezTo>
                  <a:cubicBezTo>
                    <a:pt x="2096" y="37613"/>
                    <a:pt x="2668" y="36800"/>
                    <a:pt x="2597" y="37699"/>
                  </a:cubicBezTo>
                  <a:cubicBezTo>
                    <a:pt x="2526" y="38598"/>
                    <a:pt x="1725" y="38925"/>
                    <a:pt x="1684" y="39611"/>
                  </a:cubicBezTo>
                  <a:cubicBezTo>
                    <a:pt x="1642" y="40295"/>
                    <a:pt x="1197" y="40351"/>
                    <a:pt x="914" y="40563"/>
                  </a:cubicBezTo>
                  <a:cubicBezTo>
                    <a:pt x="628" y="40778"/>
                    <a:pt x="885" y="41279"/>
                    <a:pt x="684" y="41447"/>
                  </a:cubicBezTo>
                  <a:cubicBezTo>
                    <a:pt x="487" y="41618"/>
                    <a:pt x="1" y="41607"/>
                    <a:pt x="343" y="41978"/>
                  </a:cubicBezTo>
                  <a:cubicBezTo>
                    <a:pt x="684" y="42352"/>
                    <a:pt x="770" y="43033"/>
                    <a:pt x="640" y="43319"/>
                  </a:cubicBezTo>
                  <a:cubicBezTo>
                    <a:pt x="514" y="43608"/>
                    <a:pt x="313" y="43917"/>
                    <a:pt x="626" y="44047"/>
                  </a:cubicBezTo>
                  <a:cubicBezTo>
                    <a:pt x="938" y="44174"/>
                    <a:pt x="1613" y="43761"/>
                    <a:pt x="1996" y="44062"/>
                  </a:cubicBezTo>
                  <a:cubicBezTo>
                    <a:pt x="2379" y="44359"/>
                    <a:pt x="2338" y="45273"/>
                    <a:pt x="2683" y="45470"/>
                  </a:cubicBezTo>
                  <a:cubicBezTo>
                    <a:pt x="3025" y="45671"/>
                    <a:pt x="3735" y="45556"/>
                    <a:pt x="3649" y="46216"/>
                  </a:cubicBezTo>
                  <a:cubicBezTo>
                    <a:pt x="3567" y="46876"/>
                    <a:pt x="3154" y="46926"/>
                    <a:pt x="3452" y="47239"/>
                  </a:cubicBezTo>
                  <a:cubicBezTo>
                    <a:pt x="3750" y="47554"/>
                    <a:pt x="2727" y="47955"/>
                    <a:pt x="3222" y="48426"/>
                  </a:cubicBezTo>
                  <a:cubicBezTo>
                    <a:pt x="3720" y="48898"/>
                    <a:pt x="4106" y="48639"/>
                    <a:pt x="4422" y="48984"/>
                  </a:cubicBezTo>
                  <a:cubicBezTo>
                    <a:pt x="4734" y="49325"/>
                    <a:pt x="4451" y="49868"/>
                    <a:pt x="4893" y="49709"/>
                  </a:cubicBezTo>
                  <a:cubicBezTo>
                    <a:pt x="5335" y="49549"/>
                    <a:pt x="5450" y="48639"/>
                    <a:pt x="5848" y="48954"/>
                  </a:cubicBezTo>
                  <a:cubicBezTo>
                    <a:pt x="6246" y="49266"/>
                    <a:pt x="6134" y="49426"/>
                    <a:pt x="6249" y="49723"/>
                  </a:cubicBezTo>
                  <a:cubicBezTo>
                    <a:pt x="6364" y="50021"/>
                    <a:pt x="6034" y="50021"/>
                    <a:pt x="6517" y="50310"/>
                  </a:cubicBezTo>
                  <a:cubicBezTo>
                    <a:pt x="7000" y="50596"/>
                    <a:pt x="7089" y="50964"/>
                    <a:pt x="6962" y="51150"/>
                  </a:cubicBezTo>
                  <a:cubicBezTo>
                    <a:pt x="6838" y="51332"/>
                    <a:pt x="7003" y="51689"/>
                    <a:pt x="7148" y="51889"/>
                  </a:cubicBezTo>
                  <a:cubicBezTo>
                    <a:pt x="7292" y="52087"/>
                    <a:pt x="7634" y="51978"/>
                    <a:pt x="7590" y="52461"/>
                  </a:cubicBezTo>
                  <a:cubicBezTo>
                    <a:pt x="7546" y="52942"/>
                    <a:pt x="7445" y="53118"/>
                    <a:pt x="7546" y="53345"/>
                  </a:cubicBezTo>
                  <a:cubicBezTo>
                    <a:pt x="7646" y="53569"/>
                    <a:pt x="7734" y="53275"/>
                    <a:pt x="8259" y="53334"/>
                  </a:cubicBezTo>
                  <a:cubicBezTo>
                    <a:pt x="8786" y="53393"/>
                    <a:pt x="8642" y="53861"/>
                    <a:pt x="8642" y="54430"/>
                  </a:cubicBezTo>
                  <a:cubicBezTo>
                    <a:pt x="8642" y="55002"/>
                    <a:pt x="8701" y="55255"/>
                    <a:pt x="9113" y="54828"/>
                  </a:cubicBezTo>
                  <a:cubicBezTo>
                    <a:pt x="9526" y="54400"/>
                    <a:pt x="9329" y="54059"/>
                    <a:pt x="9856" y="54400"/>
                  </a:cubicBezTo>
                  <a:cubicBezTo>
                    <a:pt x="10381" y="54745"/>
                    <a:pt x="10599" y="55128"/>
                    <a:pt x="10814" y="54760"/>
                  </a:cubicBezTo>
                  <a:cubicBezTo>
                    <a:pt x="11026" y="54392"/>
                    <a:pt x="11011" y="54356"/>
                    <a:pt x="11398" y="54586"/>
                  </a:cubicBezTo>
                  <a:cubicBezTo>
                    <a:pt x="11787" y="54813"/>
                    <a:pt x="11955" y="54501"/>
                    <a:pt x="12296" y="54318"/>
                  </a:cubicBezTo>
                  <a:cubicBezTo>
                    <a:pt x="12641" y="54132"/>
                    <a:pt x="13237" y="53360"/>
                    <a:pt x="13266" y="53776"/>
                  </a:cubicBezTo>
                  <a:cubicBezTo>
                    <a:pt x="13296" y="54191"/>
                    <a:pt x="13909" y="54884"/>
                    <a:pt x="14250" y="54775"/>
                  </a:cubicBezTo>
                  <a:cubicBezTo>
                    <a:pt x="14592" y="54663"/>
                    <a:pt x="14180" y="53929"/>
                    <a:pt x="14722" y="53914"/>
                  </a:cubicBezTo>
                  <a:cubicBezTo>
                    <a:pt x="15264" y="53899"/>
                    <a:pt x="15462" y="53861"/>
                    <a:pt x="16605" y="54044"/>
                  </a:cubicBezTo>
                  <a:cubicBezTo>
                    <a:pt x="17746" y="54230"/>
                    <a:pt x="18029" y="54044"/>
                    <a:pt x="18144" y="53817"/>
                  </a:cubicBezTo>
                  <a:cubicBezTo>
                    <a:pt x="18259" y="53587"/>
                    <a:pt x="18556" y="51948"/>
                    <a:pt x="19600" y="52346"/>
                  </a:cubicBezTo>
                  <a:cubicBezTo>
                    <a:pt x="20643" y="52744"/>
                    <a:pt x="21000" y="52603"/>
                    <a:pt x="21182" y="52535"/>
                  </a:cubicBezTo>
                  <a:cubicBezTo>
                    <a:pt x="21368" y="52464"/>
                    <a:pt x="21624" y="52505"/>
                    <a:pt x="21840" y="52847"/>
                  </a:cubicBezTo>
                  <a:cubicBezTo>
                    <a:pt x="22052" y="53189"/>
                    <a:pt x="22679" y="52647"/>
                    <a:pt x="22753" y="52992"/>
                  </a:cubicBezTo>
                  <a:cubicBezTo>
                    <a:pt x="22827" y="53334"/>
                    <a:pt x="23378" y="53846"/>
                    <a:pt x="23422" y="54244"/>
                  </a:cubicBezTo>
                  <a:cubicBezTo>
                    <a:pt x="23466" y="54642"/>
                    <a:pt x="23340" y="55255"/>
                    <a:pt x="24135" y="55226"/>
                  </a:cubicBezTo>
                  <a:cubicBezTo>
                    <a:pt x="24931" y="55196"/>
                    <a:pt x="25406" y="56169"/>
                    <a:pt x="25247" y="56514"/>
                  </a:cubicBezTo>
                  <a:cubicBezTo>
                    <a:pt x="25087" y="56856"/>
                    <a:pt x="25521" y="57009"/>
                    <a:pt x="25291" y="57383"/>
                  </a:cubicBezTo>
                  <a:cubicBezTo>
                    <a:pt x="25064" y="57754"/>
                    <a:pt x="24492" y="57981"/>
                    <a:pt x="24790" y="58341"/>
                  </a:cubicBezTo>
                  <a:cubicBezTo>
                    <a:pt x="25087" y="58698"/>
                    <a:pt x="25535" y="59125"/>
                    <a:pt x="25491" y="59464"/>
                  </a:cubicBezTo>
                  <a:cubicBezTo>
                    <a:pt x="25447" y="59803"/>
                    <a:pt x="25320" y="60436"/>
                    <a:pt x="25674" y="60348"/>
                  </a:cubicBezTo>
                  <a:cubicBezTo>
                    <a:pt x="26028" y="60260"/>
                    <a:pt x="26260" y="59691"/>
                    <a:pt x="26632" y="60148"/>
                  </a:cubicBezTo>
                  <a:cubicBezTo>
                    <a:pt x="27003" y="60604"/>
                    <a:pt x="27430" y="61474"/>
                    <a:pt x="28129" y="61161"/>
                  </a:cubicBezTo>
                  <a:cubicBezTo>
                    <a:pt x="28824" y="60849"/>
                    <a:pt x="29240" y="60949"/>
                    <a:pt x="29544" y="61262"/>
                  </a:cubicBezTo>
                  <a:cubicBezTo>
                    <a:pt x="29844" y="61574"/>
                    <a:pt x="30213" y="61220"/>
                    <a:pt x="30269" y="61674"/>
                  </a:cubicBezTo>
                  <a:cubicBezTo>
                    <a:pt x="30325" y="62125"/>
                    <a:pt x="30784" y="62703"/>
                    <a:pt x="30952" y="62488"/>
                  </a:cubicBezTo>
                  <a:cubicBezTo>
                    <a:pt x="31123" y="62272"/>
                    <a:pt x="30997" y="62105"/>
                    <a:pt x="31595" y="62190"/>
                  </a:cubicBezTo>
                  <a:cubicBezTo>
                    <a:pt x="32190" y="62275"/>
                    <a:pt x="32293" y="61718"/>
                    <a:pt x="32293" y="61618"/>
                  </a:cubicBezTo>
                  <a:cubicBezTo>
                    <a:pt x="32293" y="61518"/>
                    <a:pt x="32167" y="61091"/>
                    <a:pt x="32438" y="60820"/>
                  </a:cubicBezTo>
                  <a:cubicBezTo>
                    <a:pt x="32709" y="60545"/>
                    <a:pt x="32995" y="60207"/>
                    <a:pt x="33363" y="60392"/>
                  </a:cubicBezTo>
                  <a:cubicBezTo>
                    <a:pt x="33732" y="60575"/>
                    <a:pt x="34262" y="60575"/>
                    <a:pt x="34421" y="60392"/>
                  </a:cubicBezTo>
                  <a:cubicBezTo>
                    <a:pt x="34577" y="60207"/>
                    <a:pt x="35134" y="59705"/>
                    <a:pt x="35305" y="59980"/>
                  </a:cubicBezTo>
                  <a:cubicBezTo>
                    <a:pt x="35473" y="60251"/>
                    <a:pt x="35473" y="60690"/>
                    <a:pt x="35733" y="60604"/>
                  </a:cubicBezTo>
                  <a:cubicBezTo>
                    <a:pt x="35989" y="60522"/>
                    <a:pt x="36502" y="60192"/>
                    <a:pt x="36602" y="60162"/>
                  </a:cubicBezTo>
                  <a:cubicBezTo>
                    <a:pt x="36699" y="60133"/>
                    <a:pt x="37044" y="60177"/>
                    <a:pt x="36959" y="59720"/>
                  </a:cubicBezTo>
                  <a:cubicBezTo>
                    <a:pt x="36873" y="59263"/>
                    <a:pt x="36859" y="59166"/>
                    <a:pt x="37003" y="58980"/>
                  </a:cubicBezTo>
                  <a:cubicBezTo>
                    <a:pt x="37147" y="58798"/>
                    <a:pt x="37516" y="57869"/>
                    <a:pt x="37242" y="57725"/>
                  </a:cubicBezTo>
                  <a:cubicBezTo>
                    <a:pt x="36971" y="57581"/>
                    <a:pt x="36661" y="56870"/>
                    <a:pt x="36959" y="56912"/>
                  </a:cubicBezTo>
                  <a:cubicBezTo>
                    <a:pt x="37256" y="56950"/>
                    <a:pt x="37642" y="56640"/>
                    <a:pt x="37672" y="56514"/>
                  </a:cubicBezTo>
                  <a:cubicBezTo>
                    <a:pt x="37701" y="56384"/>
                    <a:pt x="37472" y="55585"/>
                    <a:pt x="38200" y="55912"/>
                  </a:cubicBezTo>
                  <a:cubicBezTo>
                    <a:pt x="38930" y="56240"/>
                    <a:pt x="39467" y="56198"/>
                    <a:pt x="39484" y="56042"/>
                  </a:cubicBezTo>
                  <a:cubicBezTo>
                    <a:pt x="39505" y="55883"/>
                    <a:pt x="39084" y="55072"/>
                    <a:pt x="39496" y="54843"/>
                  </a:cubicBezTo>
                  <a:cubicBezTo>
                    <a:pt x="39909" y="54616"/>
                    <a:pt x="40027" y="54545"/>
                    <a:pt x="40183" y="54059"/>
                  </a:cubicBezTo>
                  <a:cubicBezTo>
                    <a:pt x="40336" y="53572"/>
                    <a:pt x="40369" y="52903"/>
                    <a:pt x="40684" y="53245"/>
                  </a:cubicBezTo>
                  <a:cubicBezTo>
                    <a:pt x="40996" y="53587"/>
                    <a:pt x="41294" y="54274"/>
                    <a:pt x="41636" y="53761"/>
                  </a:cubicBezTo>
                  <a:cubicBezTo>
                    <a:pt x="41978" y="53248"/>
                    <a:pt x="41583" y="53174"/>
                    <a:pt x="41951" y="52718"/>
                  </a:cubicBezTo>
                  <a:cubicBezTo>
                    <a:pt x="42320" y="52261"/>
                    <a:pt x="42694" y="51636"/>
                    <a:pt x="43077" y="51833"/>
                  </a:cubicBezTo>
                  <a:cubicBezTo>
                    <a:pt x="43460" y="52034"/>
                    <a:pt x="43664" y="51665"/>
                    <a:pt x="43876" y="52093"/>
                  </a:cubicBezTo>
                  <a:cubicBezTo>
                    <a:pt x="44091" y="52520"/>
                    <a:pt x="44745" y="53761"/>
                    <a:pt x="45261" y="53631"/>
                  </a:cubicBezTo>
                  <a:cubicBezTo>
                    <a:pt x="45777" y="53502"/>
                    <a:pt x="45774" y="52803"/>
                    <a:pt x="46301" y="53130"/>
                  </a:cubicBezTo>
                  <a:cubicBezTo>
                    <a:pt x="46829" y="53457"/>
                    <a:pt x="47215" y="52647"/>
                    <a:pt x="47855" y="53118"/>
                  </a:cubicBezTo>
                  <a:cubicBezTo>
                    <a:pt x="48497" y="53590"/>
                    <a:pt x="48571" y="54318"/>
                    <a:pt x="49210" y="54430"/>
                  </a:cubicBezTo>
                  <a:cubicBezTo>
                    <a:pt x="49853" y="54545"/>
                    <a:pt x="50265" y="54303"/>
                    <a:pt x="50439" y="53929"/>
                  </a:cubicBezTo>
                  <a:cubicBezTo>
                    <a:pt x="50610" y="53558"/>
                    <a:pt x="50710" y="52647"/>
                    <a:pt x="51209" y="53304"/>
                  </a:cubicBezTo>
                  <a:cubicBezTo>
                    <a:pt x="51707" y="53958"/>
                    <a:pt x="51550" y="54775"/>
                    <a:pt x="52579" y="54872"/>
                  </a:cubicBezTo>
                  <a:cubicBezTo>
                    <a:pt x="53608" y="54972"/>
                    <a:pt x="53675" y="54716"/>
                    <a:pt x="53846" y="55072"/>
                  </a:cubicBezTo>
                  <a:cubicBezTo>
                    <a:pt x="54014" y="55429"/>
                    <a:pt x="55002" y="56469"/>
                    <a:pt x="56260" y="56841"/>
                  </a:cubicBezTo>
                  <a:cubicBezTo>
                    <a:pt x="57516" y="57212"/>
                    <a:pt x="58400" y="58152"/>
                    <a:pt x="58370" y="58609"/>
                  </a:cubicBezTo>
                  <a:cubicBezTo>
                    <a:pt x="58341" y="59066"/>
                    <a:pt x="57513" y="59806"/>
                    <a:pt x="58111" y="60407"/>
                  </a:cubicBezTo>
                  <a:cubicBezTo>
                    <a:pt x="58712" y="61008"/>
                    <a:pt x="59210" y="60964"/>
                    <a:pt x="59269" y="61321"/>
                  </a:cubicBezTo>
                  <a:cubicBezTo>
                    <a:pt x="59328" y="61677"/>
                    <a:pt x="59481" y="61574"/>
                    <a:pt x="59682" y="61848"/>
                  </a:cubicBezTo>
                  <a:cubicBezTo>
                    <a:pt x="59879" y="62119"/>
                    <a:pt x="59965" y="61789"/>
                    <a:pt x="59965" y="62402"/>
                  </a:cubicBezTo>
                  <a:cubicBezTo>
                    <a:pt x="59965" y="62894"/>
                    <a:pt x="60056" y="63224"/>
                    <a:pt x="60274" y="63457"/>
                  </a:cubicBezTo>
                  <a:cubicBezTo>
                    <a:pt x="60457" y="63251"/>
                    <a:pt x="60483" y="62835"/>
                    <a:pt x="60560" y="62650"/>
                  </a:cubicBezTo>
                  <a:cubicBezTo>
                    <a:pt x="60660" y="62408"/>
                    <a:pt x="61370" y="62809"/>
                    <a:pt x="61630" y="63163"/>
                  </a:cubicBezTo>
                  <a:cubicBezTo>
                    <a:pt x="61886" y="63516"/>
                    <a:pt x="61088" y="64318"/>
                    <a:pt x="61432" y="64819"/>
                  </a:cubicBezTo>
                  <a:cubicBezTo>
                    <a:pt x="61774" y="65320"/>
                    <a:pt x="63230" y="64722"/>
                    <a:pt x="63696" y="64548"/>
                  </a:cubicBezTo>
                  <a:cubicBezTo>
                    <a:pt x="64164" y="64374"/>
                    <a:pt x="64253" y="64692"/>
                    <a:pt x="64471" y="64692"/>
                  </a:cubicBezTo>
                  <a:cubicBezTo>
                    <a:pt x="64686" y="64692"/>
                    <a:pt x="64999" y="63619"/>
                    <a:pt x="65211" y="63322"/>
                  </a:cubicBezTo>
                  <a:cubicBezTo>
                    <a:pt x="65426" y="63021"/>
                    <a:pt x="65738" y="63434"/>
                    <a:pt x="66139" y="63177"/>
                  </a:cubicBezTo>
                  <a:cubicBezTo>
                    <a:pt x="66540" y="62918"/>
                    <a:pt x="66339" y="62520"/>
                    <a:pt x="66507" y="61825"/>
                  </a:cubicBezTo>
                  <a:cubicBezTo>
                    <a:pt x="66678" y="61129"/>
                    <a:pt x="66950" y="61568"/>
                    <a:pt x="67194" y="60699"/>
                  </a:cubicBezTo>
                  <a:cubicBezTo>
                    <a:pt x="67436" y="59829"/>
                    <a:pt x="66767" y="59098"/>
                    <a:pt x="66552" y="58656"/>
                  </a:cubicBezTo>
                  <a:cubicBezTo>
                    <a:pt x="66339" y="58214"/>
                    <a:pt x="65609" y="57460"/>
                    <a:pt x="65609" y="57460"/>
                  </a:cubicBezTo>
                  <a:lnTo>
                    <a:pt x="66151" y="56858"/>
                  </a:lnTo>
                  <a:cubicBezTo>
                    <a:pt x="66151" y="56858"/>
                    <a:pt x="66036" y="56104"/>
                    <a:pt x="65995" y="55904"/>
                  </a:cubicBezTo>
                  <a:cubicBezTo>
                    <a:pt x="65956" y="55706"/>
                    <a:pt x="66451" y="55320"/>
                    <a:pt x="66696" y="54946"/>
                  </a:cubicBezTo>
                  <a:cubicBezTo>
                    <a:pt x="66938" y="54574"/>
                    <a:pt x="66166" y="54191"/>
                    <a:pt x="66166" y="54191"/>
                  </a:cubicBezTo>
                  <a:cubicBezTo>
                    <a:pt x="66166" y="54191"/>
                    <a:pt x="66422" y="53307"/>
                    <a:pt x="67023" y="53024"/>
                  </a:cubicBezTo>
                  <a:cubicBezTo>
                    <a:pt x="67624" y="52741"/>
                    <a:pt x="66820" y="51769"/>
                    <a:pt x="66820" y="51769"/>
                  </a:cubicBezTo>
                  <a:cubicBezTo>
                    <a:pt x="66820" y="51769"/>
                    <a:pt x="67365" y="51111"/>
                    <a:pt x="67392" y="50684"/>
                  </a:cubicBezTo>
                  <a:cubicBezTo>
                    <a:pt x="67418" y="50257"/>
                    <a:pt x="66310" y="49826"/>
                    <a:pt x="66310" y="49826"/>
                  </a:cubicBezTo>
                  <a:cubicBezTo>
                    <a:pt x="66310" y="49826"/>
                    <a:pt x="66566" y="47575"/>
                    <a:pt x="66566" y="47144"/>
                  </a:cubicBezTo>
                  <a:cubicBezTo>
                    <a:pt x="66566" y="46714"/>
                    <a:pt x="67079" y="45633"/>
                    <a:pt x="67392" y="45462"/>
                  </a:cubicBezTo>
                  <a:cubicBezTo>
                    <a:pt x="67704" y="45288"/>
                    <a:pt x="67651" y="44321"/>
                    <a:pt x="67680" y="43920"/>
                  </a:cubicBezTo>
                  <a:cubicBezTo>
                    <a:pt x="67710" y="43519"/>
                    <a:pt x="68420" y="43266"/>
                    <a:pt x="68535" y="42921"/>
                  </a:cubicBezTo>
                  <a:cubicBezTo>
                    <a:pt x="68647" y="42579"/>
                    <a:pt x="68022" y="41839"/>
                    <a:pt x="68022" y="41839"/>
                  </a:cubicBezTo>
                  <a:cubicBezTo>
                    <a:pt x="68125" y="41574"/>
                    <a:pt x="68229" y="41306"/>
                    <a:pt x="68335" y="41041"/>
                  </a:cubicBezTo>
                  <a:cubicBezTo>
                    <a:pt x="68391" y="40661"/>
                    <a:pt x="68450" y="40280"/>
                    <a:pt x="68506" y="39897"/>
                  </a:cubicBezTo>
                  <a:cubicBezTo>
                    <a:pt x="68506" y="39897"/>
                    <a:pt x="68733" y="38898"/>
                    <a:pt x="68992" y="38816"/>
                  </a:cubicBezTo>
                  <a:cubicBezTo>
                    <a:pt x="69248" y="38730"/>
                    <a:pt x="69419" y="37616"/>
                    <a:pt x="69502" y="36876"/>
                  </a:cubicBezTo>
                  <a:cubicBezTo>
                    <a:pt x="69587" y="36137"/>
                    <a:pt x="69929" y="35736"/>
                    <a:pt x="69929" y="35736"/>
                  </a:cubicBezTo>
                  <a:cubicBezTo>
                    <a:pt x="69923" y="35376"/>
                    <a:pt x="69912" y="35020"/>
                    <a:pt x="69906" y="34663"/>
                  </a:cubicBezTo>
                  <a:lnTo>
                    <a:pt x="70616" y="34692"/>
                  </a:lnTo>
                  <a:cubicBezTo>
                    <a:pt x="70616" y="34692"/>
                    <a:pt x="70631" y="34309"/>
                    <a:pt x="70675" y="33894"/>
                  </a:cubicBezTo>
                  <a:cubicBezTo>
                    <a:pt x="70719" y="33475"/>
                    <a:pt x="71444" y="33452"/>
                    <a:pt x="71444" y="33452"/>
                  </a:cubicBezTo>
                  <a:cubicBezTo>
                    <a:pt x="71429" y="33154"/>
                    <a:pt x="71444" y="32859"/>
                    <a:pt x="71488" y="32568"/>
                  </a:cubicBezTo>
                  <a:cubicBezTo>
                    <a:pt x="71559" y="32084"/>
                    <a:pt x="72470" y="31954"/>
                    <a:pt x="72470" y="31954"/>
                  </a:cubicBezTo>
                  <a:cubicBezTo>
                    <a:pt x="72691" y="31698"/>
                    <a:pt x="72906" y="31439"/>
                    <a:pt x="73127" y="31185"/>
                  </a:cubicBezTo>
                  <a:cubicBezTo>
                    <a:pt x="73127" y="31185"/>
                    <a:pt x="73870" y="31215"/>
                    <a:pt x="74097" y="31041"/>
                  </a:cubicBezTo>
                  <a:cubicBezTo>
                    <a:pt x="74326" y="30867"/>
                    <a:pt x="74011" y="29874"/>
                    <a:pt x="73870" y="29417"/>
                  </a:cubicBezTo>
                  <a:cubicBezTo>
                    <a:pt x="73725" y="28960"/>
                    <a:pt x="75096" y="28931"/>
                    <a:pt x="75181" y="28329"/>
                  </a:cubicBezTo>
                  <a:cubicBezTo>
                    <a:pt x="75264" y="27728"/>
                    <a:pt x="70362" y="25562"/>
                    <a:pt x="68618" y="24595"/>
                  </a:cubicBezTo>
                  <a:cubicBezTo>
                    <a:pt x="66876" y="23626"/>
                    <a:pt x="64144" y="24365"/>
                    <a:pt x="64144" y="24365"/>
                  </a:cubicBezTo>
                  <a:cubicBezTo>
                    <a:pt x="64144" y="24365"/>
                    <a:pt x="62912" y="23169"/>
                    <a:pt x="61804" y="22968"/>
                  </a:cubicBezTo>
                  <a:cubicBezTo>
                    <a:pt x="60696" y="22771"/>
                    <a:pt x="59891" y="24053"/>
                    <a:pt x="59891" y="24053"/>
                  </a:cubicBezTo>
                  <a:lnTo>
                    <a:pt x="58308" y="23723"/>
                  </a:lnTo>
                  <a:lnTo>
                    <a:pt x="58179" y="23596"/>
                  </a:lnTo>
                  <a:lnTo>
                    <a:pt x="57409" y="23679"/>
                  </a:lnTo>
                  <a:lnTo>
                    <a:pt x="57180" y="23909"/>
                  </a:lnTo>
                  <a:lnTo>
                    <a:pt x="56608" y="24053"/>
                  </a:lnTo>
                  <a:cubicBezTo>
                    <a:pt x="56608" y="24053"/>
                    <a:pt x="55924" y="23567"/>
                    <a:pt x="55671" y="22568"/>
                  </a:cubicBezTo>
                  <a:cubicBezTo>
                    <a:pt x="55414" y="21568"/>
                    <a:pt x="53469" y="22453"/>
                    <a:pt x="53469" y="22453"/>
                  </a:cubicBezTo>
                  <a:cubicBezTo>
                    <a:pt x="53510" y="22856"/>
                    <a:pt x="53549" y="23254"/>
                    <a:pt x="53584" y="23652"/>
                  </a:cubicBezTo>
                  <a:cubicBezTo>
                    <a:pt x="53584" y="23652"/>
                    <a:pt x="53672" y="23879"/>
                    <a:pt x="52358" y="23682"/>
                  </a:cubicBezTo>
                  <a:cubicBezTo>
                    <a:pt x="51043" y="23481"/>
                    <a:pt x="47881" y="17177"/>
                    <a:pt x="47566" y="16549"/>
                  </a:cubicBezTo>
                  <a:cubicBezTo>
                    <a:pt x="47247" y="15919"/>
                    <a:pt x="45226" y="16205"/>
                    <a:pt x="43661" y="16205"/>
                  </a:cubicBezTo>
                  <a:cubicBezTo>
                    <a:pt x="42093" y="16205"/>
                    <a:pt x="41748" y="16977"/>
                    <a:pt x="40890" y="17118"/>
                  </a:cubicBezTo>
                  <a:cubicBezTo>
                    <a:pt x="40030" y="17263"/>
                    <a:pt x="39980" y="16835"/>
                    <a:pt x="39750" y="16320"/>
                  </a:cubicBezTo>
                  <a:cubicBezTo>
                    <a:pt x="39523" y="15804"/>
                    <a:pt x="39319" y="16493"/>
                    <a:pt x="38267" y="16293"/>
                  </a:cubicBezTo>
                  <a:cubicBezTo>
                    <a:pt x="37212" y="16096"/>
                    <a:pt x="38037" y="15350"/>
                    <a:pt x="37466" y="14923"/>
                  </a:cubicBezTo>
                  <a:cubicBezTo>
                    <a:pt x="36897" y="14495"/>
                    <a:pt x="34701" y="15695"/>
                    <a:pt x="34100" y="15978"/>
                  </a:cubicBezTo>
                  <a:cubicBezTo>
                    <a:pt x="33499" y="16261"/>
                    <a:pt x="33558" y="15777"/>
                    <a:pt x="33558" y="15777"/>
                  </a:cubicBezTo>
                  <a:cubicBezTo>
                    <a:pt x="33558" y="15777"/>
                    <a:pt x="32903" y="16434"/>
                    <a:pt x="32161" y="16122"/>
                  </a:cubicBezTo>
                  <a:cubicBezTo>
                    <a:pt x="31421" y="15807"/>
                    <a:pt x="31165" y="13782"/>
                    <a:pt x="31165" y="13782"/>
                  </a:cubicBezTo>
                  <a:cubicBezTo>
                    <a:pt x="31165" y="13782"/>
                    <a:pt x="30304" y="14239"/>
                    <a:pt x="29853" y="14153"/>
                  </a:cubicBezTo>
                  <a:cubicBezTo>
                    <a:pt x="29399" y="14068"/>
                    <a:pt x="29765" y="12927"/>
                    <a:pt x="29623" y="12158"/>
                  </a:cubicBezTo>
                  <a:cubicBezTo>
                    <a:pt x="29485" y="11386"/>
                    <a:pt x="24857" y="9759"/>
                    <a:pt x="24062" y="9588"/>
                  </a:cubicBezTo>
                  <a:cubicBezTo>
                    <a:pt x="23266" y="9420"/>
                    <a:pt x="22889" y="9019"/>
                    <a:pt x="22889" y="7790"/>
                  </a:cubicBezTo>
                  <a:cubicBezTo>
                    <a:pt x="22889" y="6564"/>
                    <a:pt x="22234" y="6420"/>
                    <a:pt x="21492" y="6022"/>
                  </a:cubicBezTo>
                  <a:cubicBezTo>
                    <a:pt x="20752" y="5624"/>
                    <a:pt x="21577" y="4598"/>
                    <a:pt x="21633" y="4254"/>
                  </a:cubicBezTo>
                  <a:cubicBezTo>
                    <a:pt x="21689" y="3912"/>
                    <a:pt x="23431" y="2571"/>
                    <a:pt x="22376" y="1286"/>
                  </a:cubicBezTo>
                  <a:cubicBezTo>
                    <a:pt x="21324" y="1"/>
                    <a:pt x="19924" y="3084"/>
                    <a:pt x="19924" y="3997"/>
                  </a:cubicBezTo>
                  <a:cubicBezTo>
                    <a:pt x="19924" y="4911"/>
                    <a:pt x="18727" y="5483"/>
                    <a:pt x="17926" y="5621"/>
                  </a:cubicBezTo>
                  <a:cubicBezTo>
                    <a:pt x="17127" y="5763"/>
                    <a:pt x="17271" y="5795"/>
                    <a:pt x="16953" y="6479"/>
                  </a:cubicBezTo>
                  <a:cubicBezTo>
                    <a:pt x="16638" y="7165"/>
                    <a:pt x="12792" y="6765"/>
                    <a:pt x="12792" y="6765"/>
                  </a:cubicBezTo>
                  <a:lnTo>
                    <a:pt x="12765" y="6741"/>
                  </a:lnTo>
                  <a:lnTo>
                    <a:pt x="12724" y="6829"/>
                  </a:lnTo>
                  <a:cubicBezTo>
                    <a:pt x="12724" y="6829"/>
                    <a:pt x="12694" y="7118"/>
                    <a:pt x="12954" y="7475"/>
                  </a:cubicBezTo>
                  <a:cubicBezTo>
                    <a:pt x="13210" y="7832"/>
                    <a:pt x="12824" y="7817"/>
                    <a:pt x="12641" y="8200"/>
                  </a:cubicBezTo>
                  <a:cubicBezTo>
                    <a:pt x="12456" y="8583"/>
                    <a:pt x="13039" y="8757"/>
                    <a:pt x="12795" y="9055"/>
                  </a:cubicBezTo>
                  <a:cubicBezTo>
                    <a:pt x="12553" y="9352"/>
                    <a:pt x="12739" y="9756"/>
                    <a:pt x="12724" y="10054"/>
                  </a:cubicBezTo>
                  <a:cubicBezTo>
                    <a:pt x="12709" y="10351"/>
                    <a:pt x="12656" y="10670"/>
                    <a:pt x="13069" y="11141"/>
                  </a:cubicBezTo>
                  <a:cubicBezTo>
                    <a:pt x="13481" y="11613"/>
                    <a:pt x="13010" y="11766"/>
                    <a:pt x="12497" y="11866"/>
                  </a:cubicBezTo>
                  <a:cubicBezTo>
                    <a:pt x="11984" y="11966"/>
                    <a:pt x="11810" y="12353"/>
                    <a:pt x="11527" y="12409"/>
                  </a:cubicBezTo>
                  <a:cubicBezTo>
                    <a:pt x="11244" y="12462"/>
                    <a:pt x="11227" y="12939"/>
                    <a:pt x="11227" y="13322"/>
                  </a:cubicBezTo>
                  <a:cubicBezTo>
                    <a:pt x="11227" y="13705"/>
                    <a:pt x="10658" y="14062"/>
                    <a:pt x="10172" y="14050"/>
                  </a:cubicBezTo>
                  <a:cubicBezTo>
                    <a:pt x="9685" y="14038"/>
                    <a:pt x="9930" y="14548"/>
                    <a:pt x="9930" y="14548"/>
                  </a:cubicBezTo>
                  <a:cubicBezTo>
                    <a:pt x="9930" y="14548"/>
                    <a:pt x="10012" y="14905"/>
                    <a:pt x="10328" y="15391"/>
                  </a:cubicBezTo>
                  <a:cubicBezTo>
                    <a:pt x="10640" y="15877"/>
                    <a:pt x="10242" y="15933"/>
                    <a:pt x="10372" y="16187"/>
                  </a:cubicBezTo>
                  <a:cubicBezTo>
                    <a:pt x="10499" y="16440"/>
                    <a:pt x="10357" y="16558"/>
                    <a:pt x="9900" y="17145"/>
                  </a:cubicBezTo>
                  <a:cubicBezTo>
                    <a:pt x="9444" y="17731"/>
                    <a:pt x="10086" y="18114"/>
                    <a:pt x="10151" y="18164"/>
                  </a:cubicBezTo>
                  <a:cubicBezTo>
                    <a:pt x="10213" y="18218"/>
                    <a:pt x="10233" y="18562"/>
                    <a:pt x="10121" y="18754"/>
                  </a:cubicBezTo>
                  <a:cubicBezTo>
                    <a:pt x="10006" y="18945"/>
                    <a:pt x="10036" y="19296"/>
                    <a:pt x="10036" y="19570"/>
                  </a:cubicBezTo>
                  <a:cubicBezTo>
                    <a:pt x="10036" y="19841"/>
                    <a:pt x="9906" y="20239"/>
                    <a:pt x="9650" y="20239"/>
                  </a:cubicBezTo>
                  <a:cubicBezTo>
                    <a:pt x="9391" y="20239"/>
                    <a:pt x="8766" y="20284"/>
                    <a:pt x="8610" y="19912"/>
                  </a:cubicBezTo>
                  <a:cubicBezTo>
                    <a:pt x="8456" y="19538"/>
                    <a:pt x="8297" y="19441"/>
                    <a:pt x="7882" y="19441"/>
                  </a:cubicBezTo>
                  <a:cubicBezTo>
                    <a:pt x="7463" y="19441"/>
                    <a:pt x="7652" y="19856"/>
                    <a:pt x="7551" y="19841"/>
                  </a:cubicBezTo>
                  <a:cubicBezTo>
                    <a:pt x="7454" y="19827"/>
                    <a:pt x="7056" y="20095"/>
                    <a:pt x="7056" y="20596"/>
                  </a:cubicBezTo>
                  <a:cubicBezTo>
                    <a:pt x="7056" y="21097"/>
                    <a:pt x="6299" y="20964"/>
                    <a:pt x="5827" y="20841"/>
                  </a:cubicBezTo>
                  <a:cubicBezTo>
                    <a:pt x="5356" y="20714"/>
                    <a:pt x="5288" y="21053"/>
                    <a:pt x="4958" y="21153"/>
                  </a:cubicBezTo>
                  <a:cubicBezTo>
                    <a:pt x="4631" y="21253"/>
                    <a:pt x="4646" y="21194"/>
                    <a:pt x="4074" y="21566"/>
                  </a:cubicBezTo>
                  <a:cubicBezTo>
                    <a:pt x="3505" y="21937"/>
                    <a:pt x="3873" y="22282"/>
                    <a:pt x="3873" y="22282"/>
                  </a:cubicBezTo>
                  <a:cubicBezTo>
                    <a:pt x="3870" y="22538"/>
                    <a:pt x="3853" y="22795"/>
                    <a:pt x="3817" y="23051"/>
                  </a:cubicBezTo>
                  <a:cubicBezTo>
                    <a:pt x="3758" y="23393"/>
                    <a:pt x="3688" y="23676"/>
                    <a:pt x="4442" y="24088"/>
                  </a:cubicBezTo>
                  <a:cubicBezTo>
                    <a:pt x="5200" y="24501"/>
                    <a:pt x="4672" y="24589"/>
                    <a:pt x="5229" y="24973"/>
                  </a:cubicBezTo>
                  <a:cubicBezTo>
                    <a:pt x="5783" y="25356"/>
                    <a:pt x="4899" y="25544"/>
                    <a:pt x="4531" y="25659"/>
                  </a:cubicBezTo>
                  <a:cubicBezTo>
                    <a:pt x="4162" y="25774"/>
                    <a:pt x="3461" y="26090"/>
                    <a:pt x="3390" y="26260"/>
                  </a:cubicBezTo>
                  <a:cubicBezTo>
                    <a:pt x="3319" y="26428"/>
                    <a:pt x="3475" y="26873"/>
                    <a:pt x="3646" y="27089"/>
                  </a:cubicBezTo>
                  <a:cubicBezTo>
                    <a:pt x="3820" y="27301"/>
                    <a:pt x="3246" y="27713"/>
                    <a:pt x="3063" y="27958"/>
                  </a:cubicBezTo>
                  <a:cubicBezTo>
                    <a:pt x="2877" y="28200"/>
                    <a:pt x="3617" y="28430"/>
                    <a:pt x="4442" y="28539"/>
                  </a:cubicBezTo>
                  <a:cubicBezTo>
                    <a:pt x="5267" y="28651"/>
                    <a:pt x="4059" y="29255"/>
                    <a:pt x="3702" y="29399"/>
                  </a:cubicBezTo>
                  <a:cubicBezTo>
                    <a:pt x="3346" y="29541"/>
                    <a:pt x="3316" y="30083"/>
                    <a:pt x="3375" y="30708"/>
                  </a:cubicBezTo>
                  <a:cubicBezTo>
                    <a:pt x="3434" y="31336"/>
                    <a:pt x="2803" y="31265"/>
                    <a:pt x="2332" y="31294"/>
                  </a:cubicBezTo>
                  <a:cubicBezTo>
                    <a:pt x="1860" y="31324"/>
                    <a:pt x="2179" y="31751"/>
                    <a:pt x="2179" y="31751"/>
                  </a:cubicBezTo>
                  <a:cubicBezTo>
                    <a:pt x="2179" y="31751"/>
                    <a:pt x="2005" y="31778"/>
                    <a:pt x="2020" y="32096"/>
                  </a:cubicBezTo>
                  <a:cubicBezTo>
                    <a:pt x="2034" y="32411"/>
                    <a:pt x="1607" y="32791"/>
                    <a:pt x="1607" y="327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4"/>
            <p:cNvSpPr/>
            <p:nvPr/>
          </p:nvSpPr>
          <p:spPr>
            <a:xfrm>
              <a:off x="2131800" y="1720500"/>
              <a:ext cx="1429850" cy="1360225"/>
            </a:xfrm>
            <a:custGeom>
              <a:avLst/>
              <a:gdLst/>
              <a:ahLst/>
              <a:cxnLst/>
              <a:rect l="l" t="t" r="r" b="b"/>
              <a:pathLst>
                <a:path w="57194" h="54409" extrusionOk="0">
                  <a:moveTo>
                    <a:pt x="30150" y="41538"/>
                  </a:moveTo>
                  <a:cubicBezTo>
                    <a:pt x="30130" y="41400"/>
                    <a:pt x="29520" y="41364"/>
                    <a:pt x="29216" y="41338"/>
                  </a:cubicBezTo>
                  <a:cubicBezTo>
                    <a:pt x="28910" y="41311"/>
                    <a:pt x="28803" y="40896"/>
                    <a:pt x="28688" y="40669"/>
                  </a:cubicBezTo>
                  <a:cubicBezTo>
                    <a:pt x="28574" y="40439"/>
                    <a:pt x="28482" y="40456"/>
                    <a:pt x="28438" y="40409"/>
                  </a:cubicBezTo>
                  <a:cubicBezTo>
                    <a:pt x="28394" y="40362"/>
                    <a:pt x="28246" y="39496"/>
                    <a:pt x="28332" y="39345"/>
                  </a:cubicBezTo>
                  <a:cubicBezTo>
                    <a:pt x="28414" y="39195"/>
                    <a:pt x="28164" y="39033"/>
                    <a:pt x="27925" y="38977"/>
                  </a:cubicBezTo>
                  <a:cubicBezTo>
                    <a:pt x="27686" y="38921"/>
                    <a:pt x="28040" y="38697"/>
                    <a:pt x="28025" y="38582"/>
                  </a:cubicBezTo>
                  <a:cubicBezTo>
                    <a:pt x="28011" y="38467"/>
                    <a:pt x="27737" y="38025"/>
                    <a:pt x="27910" y="37657"/>
                  </a:cubicBezTo>
                  <a:cubicBezTo>
                    <a:pt x="28084" y="37288"/>
                    <a:pt x="28453" y="37400"/>
                    <a:pt x="28509" y="37170"/>
                  </a:cubicBezTo>
                  <a:cubicBezTo>
                    <a:pt x="28562" y="36943"/>
                    <a:pt x="29024" y="36999"/>
                    <a:pt x="29520" y="37141"/>
                  </a:cubicBezTo>
                  <a:cubicBezTo>
                    <a:pt x="30018" y="37285"/>
                    <a:pt x="30734" y="37530"/>
                    <a:pt x="31636" y="37215"/>
                  </a:cubicBezTo>
                  <a:cubicBezTo>
                    <a:pt x="32538" y="36902"/>
                    <a:pt x="32688" y="36814"/>
                    <a:pt x="32932" y="36728"/>
                  </a:cubicBezTo>
                  <a:cubicBezTo>
                    <a:pt x="33174" y="36646"/>
                    <a:pt x="32947" y="36145"/>
                    <a:pt x="32988" y="35617"/>
                  </a:cubicBezTo>
                  <a:cubicBezTo>
                    <a:pt x="33027" y="35090"/>
                    <a:pt x="34412" y="35045"/>
                    <a:pt x="34854" y="34930"/>
                  </a:cubicBezTo>
                  <a:cubicBezTo>
                    <a:pt x="35296" y="34818"/>
                    <a:pt x="35729" y="35275"/>
                    <a:pt x="35827" y="35632"/>
                  </a:cubicBezTo>
                  <a:cubicBezTo>
                    <a:pt x="35927" y="35988"/>
                    <a:pt x="36811" y="35319"/>
                    <a:pt x="37070" y="35060"/>
                  </a:cubicBezTo>
                  <a:cubicBezTo>
                    <a:pt x="37327" y="34804"/>
                    <a:pt x="37910" y="35116"/>
                    <a:pt x="38022" y="35246"/>
                  </a:cubicBezTo>
                  <a:cubicBezTo>
                    <a:pt x="38137" y="35373"/>
                    <a:pt x="38535" y="35190"/>
                    <a:pt x="39036" y="35231"/>
                  </a:cubicBezTo>
                  <a:cubicBezTo>
                    <a:pt x="39537" y="35269"/>
                    <a:pt x="39222" y="36227"/>
                    <a:pt x="39738" y="36271"/>
                  </a:cubicBezTo>
                  <a:cubicBezTo>
                    <a:pt x="40253" y="36316"/>
                    <a:pt x="41574" y="34444"/>
                    <a:pt x="41659" y="34276"/>
                  </a:cubicBezTo>
                  <a:cubicBezTo>
                    <a:pt x="41745" y="34105"/>
                    <a:pt x="42443" y="34205"/>
                    <a:pt x="42732" y="33964"/>
                  </a:cubicBezTo>
                  <a:cubicBezTo>
                    <a:pt x="43018" y="33719"/>
                    <a:pt x="42788" y="33333"/>
                    <a:pt x="42832" y="33065"/>
                  </a:cubicBezTo>
                  <a:cubicBezTo>
                    <a:pt x="42876" y="32794"/>
                    <a:pt x="43189" y="32493"/>
                    <a:pt x="43189" y="32095"/>
                  </a:cubicBezTo>
                  <a:cubicBezTo>
                    <a:pt x="43189" y="31697"/>
                    <a:pt x="43298" y="30854"/>
                    <a:pt x="43416" y="30810"/>
                  </a:cubicBezTo>
                  <a:cubicBezTo>
                    <a:pt x="43534" y="30766"/>
                    <a:pt x="43784" y="30283"/>
                    <a:pt x="43784" y="29897"/>
                  </a:cubicBezTo>
                  <a:cubicBezTo>
                    <a:pt x="43784" y="29508"/>
                    <a:pt x="44427" y="28971"/>
                    <a:pt x="44515" y="28912"/>
                  </a:cubicBezTo>
                  <a:cubicBezTo>
                    <a:pt x="44603" y="28853"/>
                    <a:pt x="44742" y="28270"/>
                    <a:pt x="44742" y="28028"/>
                  </a:cubicBezTo>
                  <a:cubicBezTo>
                    <a:pt x="44742" y="27783"/>
                    <a:pt x="45081" y="27586"/>
                    <a:pt x="45467" y="27244"/>
                  </a:cubicBezTo>
                  <a:cubicBezTo>
                    <a:pt x="45856" y="26899"/>
                    <a:pt x="45270" y="26831"/>
                    <a:pt x="45240" y="26404"/>
                  </a:cubicBezTo>
                  <a:cubicBezTo>
                    <a:pt x="45211" y="25977"/>
                    <a:pt x="45768" y="25361"/>
                    <a:pt x="45797" y="25275"/>
                  </a:cubicBezTo>
                  <a:cubicBezTo>
                    <a:pt x="45827" y="25190"/>
                    <a:pt x="45467" y="24760"/>
                    <a:pt x="45414" y="24150"/>
                  </a:cubicBezTo>
                  <a:cubicBezTo>
                    <a:pt x="45358" y="23537"/>
                    <a:pt x="46566" y="23649"/>
                    <a:pt x="46764" y="23649"/>
                  </a:cubicBezTo>
                  <a:cubicBezTo>
                    <a:pt x="46964" y="23649"/>
                    <a:pt x="47778" y="24521"/>
                    <a:pt x="48450" y="24421"/>
                  </a:cubicBezTo>
                  <a:cubicBezTo>
                    <a:pt x="49119" y="24320"/>
                    <a:pt x="48647" y="24135"/>
                    <a:pt x="48408" y="23463"/>
                  </a:cubicBezTo>
                  <a:cubicBezTo>
                    <a:pt x="48170" y="22794"/>
                    <a:pt x="48777" y="22977"/>
                    <a:pt x="49048" y="23065"/>
                  </a:cubicBezTo>
                  <a:cubicBezTo>
                    <a:pt x="49322" y="23153"/>
                    <a:pt x="49735" y="23265"/>
                    <a:pt x="50076" y="23065"/>
                  </a:cubicBezTo>
                  <a:cubicBezTo>
                    <a:pt x="50418" y="22867"/>
                    <a:pt x="51087" y="22281"/>
                    <a:pt x="51633" y="22036"/>
                  </a:cubicBezTo>
                  <a:cubicBezTo>
                    <a:pt x="52178" y="21795"/>
                    <a:pt x="52030" y="21535"/>
                    <a:pt x="51974" y="20855"/>
                  </a:cubicBezTo>
                  <a:cubicBezTo>
                    <a:pt x="51918" y="20174"/>
                    <a:pt x="52900" y="19941"/>
                    <a:pt x="53911" y="19354"/>
                  </a:cubicBezTo>
                  <a:cubicBezTo>
                    <a:pt x="54925" y="18771"/>
                    <a:pt x="54698" y="17129"/>
                    <a:pt x="54698" y="16758"/>
                  </a:cubicBezTo>
                  <a:cubicBezTo>
                    <a:pt x="54698" y="16387"/>
                    <a:pt x="55025" y="16460"/>
                    <a:pt x="55237" y="16446"/>
                  </a:cubicBezTo>
                  <a:cubicBezTo>
                    <a:pt x="55452" y="16431"/>
                    <a:pt x="55552" y="15933"/>
                    <a:pt x="55809" y="15620"/>
                  </a:cubicBezTo>
                  <a:cubicBezTo>
                    <a:pt x="56068" y="15308"/>
                    <a:pt x="55924" y="14677"/>
                    <a:pt x="55482" y="14418"/>
                  </a:cubicBezTo>
                  <a:cubicBezTo>
                    <a:pt x="55040" y="14161"/>
                    <a:pt x="55641" y="14076"/>
                    <a:pt x="55909" y="13837"/>
                  </a:cubicBezTo>
                  <a:cubicBezTo>
                    <a:pt x="56177" y="13598"/>
                    <a:pt x="55482" y="13481"/>
                    <a:pt x="55154" y="12924"/>
                  </a:cubicBezTo>
                  <a:cubicBezTo>
                    <a:pt x="54824" y="12367"/>
                    <a:pt x="55809" y="12694"/>
                    <a:pt x="55983" y="12582"/>
                  </a:cubicBezTo>
                  <a:cubicBezTo>
                    <a:pt x="56157" y="12467"/>
                    <a:pt x="55924" y="11910"/>
                    <a:pt x="55924" y="11538"/>
                  </a:cubicBezTo>
                  <a:cubicBezTo>
                    <a:pt x="55924" y="11167"/>
                    <a:pt x="56767" y="11241"/>
                    <a:pt x="56982" y="10698"/>
                  </a:cubicBezTo>
                  <a:cubicBezTo>
                    <a:pt x="57194" y="10156"/>
                    <a:pt x="56525" y="10371"/>
                    <a:pt x="55953" y="10227"/>
                  </a:cubicBezTo>
                  <a:cubicBezTo>
                    <a:pt x="55664" y="10153"/>
                    <a:pt x="55482" y="9935"/>
                    <a:pt x="55370" y="9741"/>
                  </a:cubicBezTo>
                  <a:cubicBezTo>
                    <a:pt x="54936" y="10077"/>
                    <a:pt x="53557" y="8677"/>
                    <a:pt x="53463" y="8302"/>
                  </a:cubicBezTo>
                  <a:cubicBezTo>
                    <a:pt x="53366" y="7931"/>
                    <a:pt x="52449" y="8373"/>
                    <a:pt x="51795" y="8461"/>
                  </a:cubicBezTo>
                  <a:cubicBezTo>
                    <a:pt x="51137" y="8550"/>
                    <a:pt x="50610" y="7433"/>
                    <a:pt x="50442" y="7020"/>
                  </a:cubicBezTo>
                  <a:cubicBezTo>
                    <a:pt x="50271" y="6608"/>
                    <a:pt x="49982" y="6619"/>
                    <a:pt x="49284" y="6292"/>
                  </a:cubicBezTo>
                  <a:cubicBezTo>
                    <a:pt x="48588" y="5965"/>
                    <a:pt x="48956" y="3837"/>
                    <a:pt x="48656" y="3669"/>
                  </a:cubicBezTo>
                  <a:cubicBezTo>
                    <a:pt x="48352" y="3498"/>
                    <a:pt x="48600" y="3351"/>
                    <a:pt x="48414" y="2968"/>
                  </a:cubicBezTo>
                  <a:cubicBezTo>
                    <a:pt x="48231" y="2585"/>
                    <a:pt x="46101" y="2894"/>
                    <a:pt x="45688" y="2856"/>
                  </a:cubicBezTo>
                  <a:cubicBezTo>
                    <a:pt x="45275" y="2815"/>
                    <a:pt x="45673" y="3024"/>
                    <a:pt x="45688" y="3454"/>
                  </a:cubicBezTo>
                  <a:cubicBezTo>
                    <a:pt x="45703" y="3887"/>
                    <a:pt x="45331" y="3867"/>
                    <a:pt x="44774" y="3784"/>
                  </a:cubicBezTo>
                  <a:cubicBezTo>
                    <a:pt x="44220" y="3699"/>
                    <a:pt x="44347" y="3823"/>
                    <a:pt x="44194" y="4365"/>
                  </a:cubicBezTo>
                  <a:cubicBezTo>
                    <a:pt x="44038" y="4907"/>
                    <a:pt x="43410" y="4807"/>
                    <a:pt x="43206" y="4568"/>
                  </a:cubicBezTo>
                  <a:cubicBezTo>
                    <a:pt x="43003" y="4330"/>
                    <a:pt x="42968" y="4465"/>
                    <a:pt x="42520" y="4553"/>
                  </a:cubicBezTo>
                  <a:cubicBezTo>
                    <a:pt x="42075" y="4642"/>
                    <a:pt x="41910" y="3510"/>
                    <a:pt x="41910" y="3139"/>
                  </a:cubicBezTo>
                  <a:cubicBezTo>
                    <a:pt x="41910" y="2767"/>
                    <a:pt x="41724" y="2924"/>
                    <a:pt x="41524" y="2924"/>
                  </a:cubicBezTo>
                  <a:cubicBezTo>
                    <a:pt x="41320" y="2924"/>
                    <a:pt x="40628" y="2284"/>
                    <a:pt x="40796" y="1757"/>
                  </a:cubicBezTo>
                  <a:cubicBezTo>
                    <a:pt x="40967" y="1229"/>
                    <a:pt x="40613" y="1002"/>
                    <a:pt x="40097" y="501"/>
                  </a:cubicBezTo>
                  <a:cubicBezTo>
                    <a:pt x="39581" y="0"/>
                    <a:pt x="39013" y="401"/>
                    <a:pt x="39027" y="572"/>
                  </a:cubicBezTo>
                  <a:cubicBezTo>
                    <a:pt x="39042" y="740"/>
                    <a:pt x="39013" y="1256"/>
                    <a:pt x="38031" y="1415"/>
                  </a:cubicBezTo>
                  <a:cubicBezTo>
                    <a:pt x="37047" y="1574"/>
                    <a:pt x="37787" y="2113"/>
                    <a:pt x="37330" y="1872"/>
                  </a:cubicBezTo>
                  <a:cubicBezTo>
                    <a:pt x="36873" y="1627"/>
                    <a:pt x="36375" y="1683"/>
                    <a:pt x="36163" y="1544"/>
                  </a:cubicBezTo>
                  <a:cubicBezTo>
                    <a:pt x="35947" y="1403"/>
                    <a:pt x="35962" y="1415"/>
                    <a:pt x="35777" y="1597"/>
                  </a:cubicBezTo>
                  <a:cubicBezTo>
                    <a:pt x="35588" y="1783"/>
                    <a:pt x="34892" y="2184"/>
                    <a:pt x="34480" y="1957"/>
                  </a:cubicBezTo>
                  <a:cubicBezTo>
                    <a:pt x="34067" y="1727"/>
                    <a:pt x="33663" y="2299"/>
                    <a:pt x="33495" y="2526"/>
                  </a:cubicBezTo>
                  <a:cubicBezTo>
                    <a:pt x="33324" y="2756"/>
                    <a:pt x="32924" y="2871"/>
                    <a:pt x="32697" y="2370"/>
                  </a:cubicBezTo>
                  <a:cubicBezTo>
                    <a:pt x="32467" y="1869"/>
                    <a:pt x="31866" y="2184"/>
                    <a:pt x="31497" y="2140"/>
                  </a:cubicBezTo>
                  <a:cubicBezTo>
                    <a:pt x="31129" y="2096"/>
                    <a:pt x="31256" y="2711"/>
                    <a:pt x="30855" y="3012"/>
                  </a:cubicBezTo>
                  <a:cubicBezTo>
                    <a:pt x="30451" y="3316"/>
                    <a:pt x="30510" y="2611"/>
                    <a:pt x="30413" y="2240"/>
                  </a:cubicBezTo>
                  <a:cubicBezTo>
                    <a:pt x="30312" y="1869"/>
                    <a:pt x="29800" y="1842"/>
                    <a:pt x="29755" y="1612"/>
                  </a:cubicBezTo>
                  <a:cubicBezTo>
                    <a:pt x="29711" y="1385"/>
                    <a:pt x="29558" y="1444"/>
                    <a:pt x="28856" y="1574"/>
                  </a:cubicBezTo>
                  <a:cubicBezTo>
                    <a:pt x="28158" y="1701"/>
                    <a:pt x="28603" y="1155"/>
                    <a:pt x="28314" y="872"/>
                  </a:cubicBezTo>
                  <a:cubicBezTo>
                    <a:pt x="28028" y="589"/>
                    <a:pt x="27834" y="1185"/>
                    <a:pt x="27530" y="1515"/>
                  </a:cubicBezTo>
                  <a:cubicBezTo>
                    <a:pt x="27230" y="1842"/>
                    <a:pt x="27059" y="1559"/>
                    <a:pt x="26676" y="1241"/>
                  </a:cubicBezTo>
                  <a:cubicBezTo>
                    <a:pt x="26472" y="1079"/>
                    <a:pt x="26119" y="1108"/>
                    <a:pt x="25833" y="1179"/>
                  </a:cubicBezTo>
                  <a:cubicBezTo>
                    <a:pt x="25803" y="1447"/>
                    <a:pt x="25623" y="3213"/>
                    <a:pt x="25836" y="3725"/>
                  </a:cubicBezTo>
                  <a:cubicBezTo>
                    <a:pt x="26051" y="4235"/>
                    <a:pt x="26676" y="4966"/>
                    <a:pt x="26531" y="5252"/>
                  </a:cubicBezTo>
                  <a:cubicBezTo>
                    <a:pt x="26390" y="5541"/>
                    <a:pt x="25220" y="6932"/>
                    <a:pt x="25349" y="7474"/>
                  </a:cubicBezTo>
                  <a:cubicBezTo>
                    <a:pt x="25479" y="8016"/>
                    <a:pt x="26104" y="9045"/>
                    <a:pt x="25977" y="9360"/>
                  </a:cubicBezTo>
                  <a:cubicBezTo>
                    <a:pt x="25847" y="9679"/>
                    <a:pt x="25494" y="10483"/>
                    <a:pt x="25632" y="10701"/>
                  </a:cubicBezTo>
                  <a:cubicBezTo>
                    <a:pt x="25774" y="10919"/>
                    <a:pt x="25892" y="12054"/>
                    <a:pt x="25992" y="12370"/>
                  </a:cubicBezTo>
                  <a:cubicBezTo>
                    <a:pt x="26089" y="12688"/>
                    <a:pt x="26493" y="13195"/>
                    <a:pt x="26319" y="13339"/>
                  </a:cubicBezTo>
                  <a:cubicBezTo>
                    <a:pt x="26145" y="13484"/>
                    <a:pt x="25037" y="13027"/>
                    <a:pt x="24748" y="13484"/>
                  </a:cubicBezTo>
                  <a:cubicBezTo>
                    <a:pt x="24462" y="13940"/>
                    <a:pt x="23796" y="14238"/>
                    <a:pt x="23796" y="14238"/>
                  </a:cubicBezTo>
                  <a:cubicBezTo>
                    <a:pt x="23796" y="14238"/>
                    <a:pt x="22712" y="16947"/>
                    <a:pt x="22582" y="17592"/>
                  </a:cubicBezTo>
                  <a:cubicBezTo>
                    <a:pt x="22455" y="18234"/>
                    <a:pt x="21913" y="18288"/>
                    <a:pt x="21913" y="18288"/>
                  </a:cubicBezTo>
                  <a:cubicBezTo>
                    <a:pt x="21913" y="18288"/>
                    <a:pt x="21129" y="16761"/>
                    <a:pt x="20557" y="16932"/>
                  </a:cubicBezTo>
                  <a:cubicBezTo>
                    <a:pt x="19985" y="17100"/>
                    <a:pt x="19673" y="16790"/>
                    <a:pt x="19346" y="16876"/>
                  </a:cubicBezTo>
                  <a:cubicBezTo>
                    <a:pt x="19016" y="16961"/>
                    <a:pt x="19016" y="17106"/>
                    <a:pt x="18830" y="17389"/>
                  </a:cubicBezTo>
                  <a:cubicBezTo>
                    <a:pt x="18641" y="17672"/>
                    <a:pt x="17333" y="18173"/>
                    <a:pt x="16947" y="18158"/>
                  </a:cubicBezTo>
                  <a:cubicBezTo>
                    <a:pt x="16561" y="18143"/>
                    <a:pt x="16319" y="17563"/>
                    <a:pt x="16290" y="18087"/>
                  </a:cubicBezTo>
                  <a:cubicBezTo>
                    <a:pt x="16260" y="18615"/>
                    <a:pt x="15962" y="19287"/>
                    <a:pt x="15962" y="19287"/>
                  </a:cubicBezTo>
                  <a:cubicBezTo>
                    <a:pt x="15962" y="19287"/>
                    <a:pt x="14368" y="19602"/>
                    <a:pt x="13767" y="19514"/>
                  </a:cubicBezTo>
                  <a:cubicBezTo>
                    <a:pt x="13166" y="19425"/>
                    <a:pt x="12838" y="19086"/>
                    <a:pt x="12497" y="19573"/>
                  </a:cubicBezTo>
                  <a:cubicBezTo>
                    <a:pt x="12155" y="20059"/>
                    <a:pt x="11612" y="20230"/>
                    <a:pt x="11412" y="20130"/>
                  </a:cubicBezTo>
                  <a:cubicBezTo>
                    <a:pt x="11214" y="20029"/>
                    <a:pt x="11397" y="19301"/>
                    <a:pt x="10657" y="19673"/>
                  </a:cubicBezTo>
                  <a:cubicBezTo>
                    <a:pt x="9918" y="20044"/>
                    <a:pt x="8904" y="20527"/>
                    <a:pt x="8815" y="20740"/>
                  </a:cubicBezTo>
                  <a:cubicBezTo>
                    <a:pt x="8727" y="20955"/>
                    <a:pt x="8789" y="20799"/>
                    <a:pt x="8789" y="21356"/>
                  </a:cubicBezTo>
                  <a:cubicBezTo>
                    <a:pt x="8789" y="21913"/>
                    <a:pt x="8418" y="22979"/>
                    <a:pt x="8250" y="23139"/>
                  </a:cubicBezTo>
                  <a:cubicBezTo>
                    <a:pt x="8079" y="23298"/>
                    <a:pt x="8191" y="23398"/>
                    <a:pt x="7990" y="23737"/>
                  </a:cubicBezTo>
                  <a:cubicBezTo>
                    <a:pt x="7793" y="24076"/>
                    <a:pt x="7306" y="23993"/>
                    <a:pt x="7192" y="23855"/>
                  </a:cubicBezTo>
                  <a:cubicBezTo>
                    <a:pt x="7077" y="23713"/>
                    <a:pt x="6363" y="23710"/>
                    <a:pt x="6192" y="23796"/>
                  </a:cubicBezTo>
                  <a:cubicBezTo>
                    <a:pt x="6024" y="23878"/>
                    <a:pt x="6133" y="23407"/>
                    <a:pt x="5780" y="23522"/>
                  </a:cubicBezTo>
                  <a:cubicBezTo>
                    <a:pt x="5426" y="23637"/>
                    <a:pt x="5279" y="24123"/>
                    <a:pt x="5264" y="24320"/>
                  </a:cubicBezTo>
                  <a:cubicBezTo>
                    <a:pt x="5249" y="24521"/>
                    <a:pt x="5464" y="24978"/>
                    <a:pt x="4966" y="25134"/>
                  </a:cubicBezTo>
                  <a:cubicBezTo>
                    <a:pt x="4468" y="25293"/>
                    <a:pt x="3625" y="24777"/>
                    <a:pt x="3213" y="25022"/>
                  </a:cubicBezTo>
                  <a:cubicBezTo>
                    <a:pt x="2800" y="25264"/>
                    <a:pt x="2939" y="25435"/>
                    <a:pt x="2444" y="25405"/>
                  </a:cubicBezTo>
                  <a:lnTo>
                    <a:pt x="2202" y="25393"/>
                  </a:lnTo>
                  <a:cubicBezTo>
                    <a:pt x="2155" y="25576"/>
                    <a:pt x="1898" y="25853"/>
                    <a:pt x="1285" y="26528"/>
                  </a:cubicBezTo>
                  <a:cubicBezTo>
                    <a:pt x="602" y="27282"/>
                    <a:pt x="1530" y="27825"/>
                    <a:pt x="1574" y="28411"/>
                  </a:cubicBezTo>
                  <a:cubicBezTo>
                    <a:pt x="1618" y="28998"/>
                    <a:pt x="1229" y="28464"/>
                    <a:pt x="616" y="28464"/>
                  </a:cubicBezTo>
                  <a:cubicBezTo>
                    <a:pt x="0" y="28464"/>
                    <a:pt x="431" y="29021"/>
                    <a:pt x="575" y="29325"/>
                  </a:cubicBezTo>
                  <a:cubicBezTo>
                    <a:pt x="719" y="29625"/>
                    <a:pt x="1330" y="29493"/>
                    <a:pt x="2099" y="29348"/>
                  </a:cubicBezTo>
                  <a:cubicBezTo>
                    <a:pt x="2871" y="29207"/>
                    <a:pt x="3098" y="29281"/>
                    <a:pt x="3242" y="29281"/>
                  </a:cubicBezTo>
                  <a:cubicBezTo>
                    <a:pt x="3387" y="29281"/>
                    <a:pt x="4011" y="29623"/>
                    <a:pt x="4468" y="29708"/>
                  </a:cubicBezTo>
                  <a:cubicBezTo>
                    <a:pt x="4925" y="29790"/>
                    <a:pt x="6178" y="28508"/>
                    <a:pt x="6322" y="28352"/>
                  </a:cubicBezTo>
                  <a:cubicBezTo>
                    <a:pt x="6467" y="28193"/>
                    <a:pt x="8477" y="28022"/>
                    <a:pt x="8904" y="28096"/>
                  </a:cubicBezTo>
                  <a:cubicBezTo>
                    <a:pt x="9331" y="28170"/>
                    <a:pt x="9688" y="28538"/>
                    <a:pt x="10215" y="28824"/>
                  </a:cubicBezTo>
                  <a:cubicBezTo>
                    <a:pt x="10743" y="29107"/>
                    <a:pt x="11270" y="29151"/>
                    <a:pt x="11642" y="29820"/>
                  </a:cubicBezTo>
                  <a:cubicBezTo>
                    <a:pt x="12013" y="30492"/>
                    <a:pt x="13210" y="30834"/>
                    <a:pt x="13210" y="30834"/>
                  </a:cubicBezTo>
                  <a:cubicBezTo>
                    <a:pt x="13210" y="30834"/>
                    <a:pt x="13525" y="30963"/>
                    <a:pt x="12670" y="31019"/>
                  </a:cubicBezTo>
                  <a:cubicBezTo>
                    <a:pt x="11816" y="31073"/>
                    <a:pt x="11612" y="30734"/>
                    <a:pt x="11070" y="29994"/>
                  </a:cubicBezTo>
                  <a:cubicBezTo>
                    <a:pt x="10528" y="29254"/>
                    <a:pt x="10156" y="29325"/>
                    <a:pt x="9387" y="28951"/>
                  </a:cubicBezTo>
                  <a:cubicBezTo>
                    <a:pt x="8618" y="28579"/>
                    <a:pt x="7177" y="28508"/>
                    <a:pt x="6835" y="28653"/>
                  </a:cubicBezTo>
                  <a:cubicBezTo>
                    <a:pt x="6490" y="28797"/>
                    <a:pt x="6293" y="29310"/>
                    <a:pt x="6266" y="29790"/>
                  </a:cubicBezTo>
                  <a:cubicBezTo>
                    <a:pt x="6240" y="30274"/>
                    <a:pt x="6452" y="30321"/>
                    <a:pt x="6163" y="30551"/>
                  </a:cubicBezTo>
                  <a:cubicBezTo>
                    <a:pt x="5877" y="30778"/>
                    <a:pt x="6122" y="30763"/>
                    <a:pt x="5965" y="31064"/>
                  </a:cubicBezTo>
                  <a:cubicBezTo>
                    <a:pt x="5806" y="31361"/>
                    <a:pt x="5895" y="32160"/>
                    <a:pt x="5880" y="32304"/>
                  </a:cubicBezTo>
                  <a:cubicBezTo>
                    <a:pt x="5865" y="32449"/>
                    <a:pt x="6039" y="32546"/>
                    <a:pt x="6266" y="32646"/>
                  </a:cubicBezTo>
                  <a:cubicBezTo>
                    <a:pt x="6496" y="32747"/>
                    <a:pt x="6850" y="32876"/>
                    <a:pt x="6991" y="33218"/>
                  </a:cubicBezTo>
                  <a:cubicBezTo>
                    <a:pt x="7136" y="33560"/>
                    <a:pt x="7177" y="33501"/>
                    <a:pt x="7663" y="33371"/>
                  </a:cubicBezTo>
                  <a:cubicBezTo>
                    <a:pt x="8149" y="33245"/>
                    <a:pt x="9714" y="34727"/>
                    <a:pt x="9703" y="35057"/>
                  </a:cubicBezTo>
                  <a:cubicBezTo>
                    <a:pt x="9694" y="35384"/>
                    <a:pt x="9119" y="35199"/>
                    <a:pt x="8889" y="35199"/>
                  </a:cubicBezTo>
                  <a:cubicBezTo>
                    <a:pt x="8662" y="35199"/>
                    <a:pt x="8730" y="35343"/>
                    <a:pt x="8730" y="35597"/>
                  </a:cubicBezTo>
                  <a:cubicBezTo>
                    <a:pt x="8730" y="35853"/>
                    <a:pt x="8205" y="36784"/>
                    <a:pt x="7663" y="36982"/>
                  </a:cubicBezTo>
                  <a:cubicBezTo>
                    <a:pt x="7121" y="37182"/>
                    <a:pt x="7321" y="37241"/>
                    <a:pt x="7236" y="37724"/>
                  </a:cubicBezTo>
                  <a:cubicBezTo>
                    <a:pt x="7150" y="38205"/>
                    <a:pt x="6437" y="39322"/>
                    <a:pt x="6178" y="39693"/>
                  </a:cubicBezTo>
                  <a:cubicBezTo>
                    <a:pt x="5921" y="40067"/>
                    <a:pt x="6378" y="40436"/>
                    <a:pt x="6808" y="40975"/>
                  </a:cubicBezTo>
                  <a:cubicBezTo>
                    <a:pt x="7239" y="41517"/>
                    <a:pt x="7861" y="41547"/>
                    <a:pt x="8090" y="41747"/>
                  </a:cubicBezTo>
                  <a:cubicBezTo>
                    <a:pt x="8317" y="41945"/>
                    <a:pt x="8518" y="42375"/>
                    <a:pt x="9004" y="42973"/>
                  </a:cubicBezTo>
                  <a:cubicBezTo>
                    <a:pt x="9490" y="43569"/>
                    <a:pt x="9714" y="44199"/>
                    <a:pt x="9714" y="44459"/>
                  </a:cubicBezTo>
                  <a:cubicBezTo>
                    <a:pt x="9714" y="44715"/>
                    <a:pt x="9974" y="45228"/>
                    <a:pt x="10171" y="45997"/>
                  </a:cubicBezTo>
                  <a:cubicBezTo>
                    <a:pt x="10372" y="46766"/>
                    <a:pt x="10601" y="46737"/>
                    <a:pt x="10543" y="47194"/>
                  </a:cubicBezTo>
                  <a:cubicBezTo>
                    <a:pt x="10484" y="47651"/>
                    <a:pt x="10917" y="47483"/>
                    <a:pt x="11456" y="47736"/>
                  </a:cubicBezTo>
                  <a:cubicBezTo>
                    <a:pt x="11998" y="47990"/>
                    <a:pt x="11772" y="48193"/>
                    <a:pt x="11883" y="48824"/>
                  </a:cubicBezTo>
                  <a:cubicBezTo>
                    <a:pt x="11998" y="49454"/>
                    <a:pt x="12738" y="49478"/>
                    <a:pt x="13166" y="49593"/>
                  </a:cubicBezTo>
                  <a:cubicBezTo>
                    <a:pt x="13593" y="49708"/>
                    <a:pt x="13767" y="50333"/>
                    <a:pt x="14565" y="50960"/>
                  </a:cubicBezTo>
                  <a:cubicBezTo>
                    <a:pt x="15367" y="51585"/>
                    <a:pt x="16222" y="50845"/>
                    <a:pt x="16393" y="50875"/>
                  </a:cubicBezTo>
                  <a:cubicBezTo>
                    <a:pt x="16567" y="50904"/>
                    <a:pt x="16649" y="51049"/>
                    <a:pt x="16708" y="51417"/>
                  </a:cubicBezTo>
                  <a:cubicBezTo>
                    <a:pt x="16767" y="51786"/>
                    <a:pt x="17392" y="51903"/>
                    <a:pt x="18391" y="51989"/>
                  </a:cubicBezTo>
                  <a:cubicBezTo>
                    <a:pt x="19390" y="52071"/>
                    <a:pt x="19072" y="52817"/>
                    <a:pt x="19758" y="53330"/>
                  </a:cubicBezTo>
                  <a:cubicBezTo>
                    <a:pt x="20442" y="53840"/>
                    <a:pt x="20215" y="52932"/>
                    <a:pt x="20215" y="52932"/>
                  </a:cubicBezTo>
                  <a:lnTo>
                    <a:pt x="21241" y="54070"/>
                  </a:lnTo>
                  <a:cubicBezTo>
                    <a:pt x="21241" y="54070"/>
                    <a:pt x="21471" y="53383"/>
                    <a:pt x="21412" y="52903"/>
                  </a:cubicBezTo>
                  <a:cubicBezTo>
                    <a:pt x="21353" y="52419"/>
                    <a:pt x="22072" y="52475"/>
                    <a:pt x="22240" y="52528"/>
                  </a:cubicBezTo>
                  <a:cubicBezTo>
                    <a:pt x="22411" y="52584"/>
                    <a:pt x="22815" y="53147"/>
                    <a:pt x="23006" y="53407"/>
                  </a:cubicBezTo>
                  <a:cubicBezTo>
                    <a:pt x="23357" y="53368"/>
                    <a:pt x="23811" y="53280"/>
                    <a:pt x="24123" y="53097"/>
                  </a:cubicBezTo>
                  <a:cubicBezTo>
                    <a:pt x="24695" y="52755"/>
                    <a:pt x="24778" y="52755"/>
                    <a:pt x="25662" y="52555"/>
                  </a:cubicBezTo>
                  <a:cubicBezTo>
                    <a:pt x="26546" y="52357"/>
                    <a:pt x="25806" y="53097"/>
                    <a:pt x="25948" y="53751"/>
                  </a:cubicBezTo>
                  <a:cubicBezTo>
                    <a:pt x="26086" y="54409"/>
                    <a:pt x="27174" y="53068"/>
                    <a:pt x="27719" y="52982"/>
                  </a:cubicBezTo>
                  <a:cubicBezTo>
                    <a:pt x="28264" y="52897"/>
                    <a:pt x="29428" y="53781"/>
                    <a:pt x="30029" y="53807"/>
                  </a:cubicBezTo>
                  <a:cubicBezTo>
                    <a:pt x="30628" y="53834"/>
                    <a:pt x="30884" y="53639"/>
                    <a:pt x="31197" y="53295"/>
                  </a:cubicBezTo>
                  <a:cubicBezTo>
                    <a:pt x="31509" y="52953"/>
                    <a:pt x="32025" y="53038"/>
                    <a:pt x="32196" y="52410"/>
                  </a:cubicBezTo>
                  <a:cubicBezTo>
                    <a:pt x="32364" y="51786"/>
                    <a:pt x="31482" y="51983"/>
                    <a:pt x="30914" y="51526"/>
                  </a:cubicBezTo>
                  <a:cubicBezTo>
                    <a:pt x="30342" y="51069"/>
                    <a:pt x="31111" y="50356"/>
                    <a:pt x="31111" y="49929"/>
                  </a:cubicBezTo>
                  <a:cubicBezTo>
                    <a:pt x="31111" y="49501"/>
                    <a:pt x="30740" y="48791"/>
                    <a:pt x="31111" y="48532"/>
                  </a:cubicBezTo>
                  <a:cubicBezTo>
                    <a:pt x="31482" y="48275"/>
                    <a:pt x="31568" y="47503"/>
                    <a:pt x="31453" y="46734"/>
                  </a:cubicBezTo>
                  <a:cubicBezTo>
                    <a:pt x="31341" y="45965"/>
                    <a:pt x="31256" y="46336"/>
                    <a:pt x="30799" y="46192"/>
                  </a:cubicBezTo>
                  <a:cubicBezTo>
                    <a:pt x="30342" y="46050"/>
                    <a:pt x="30598" y="45764"/>
                    <a:pt x="30569" y="44739"/>
                  </a:cubicBezTo>
                  <a:cubicBezTo>
                    <a:pt x="30539" y="43710"/>
                    <a:pt x="30342" y="43884"/>
                    <a:pt x="29741" y="43427"/>
                  </a:cubicBezTo>
                  <a:cubicBezTo>
                    <a:pt x="29139" y="42970"/>
                    <a:pt x="30174" y="41671"/>
                    <a:pt x="30150" y="415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4"/>
            <p:cNvSpPr/>
            <p:nvPr/>
          </p:nvSpPr>
          <p:spPr>
            <a:xfrm>
              <a:off x="2131800" y="1720500"/>
              <a:ext cx="1429850" cy="1360225"/>
            </a:xfrm>
            <a:custGeom>
              <a:avLst/>
              <a:gdLst/>
              <a:ahLst/>
              <a:cxnLst/>
              <a:rect l="l" t="t" r="r" b="b"/>
              <a:pathLst>
                <a:path w="57194" h="54409" extrusionOk="0">
                  <a:moveTo>
                    <a:pt x="30150" y="41538"/>
                  </a:moveTo>
                  <a:cubicBezTo>
                    <a:pt x="30130" y="41400"/>
                    <a:pt x="29520" y="41364"/>
                    <a:pt x="29216" y="41338"/>
                  </a:cubicBezTo>
                  <a:cubicBezTo>
                    <a:pt x="28910" y="41311"/>
                    <a:pt x="28803" y="40896"/>
                    <a:pt x="28688" y="40669"/>
                  </a:cubicBezTo>
                  <a:cubicBezTo>
                    <a:pt x="28574" y="40439"/>
                    <a:pt x="28482" y="40456"/>
                    <a:pt x="28438" y="40409"/>
                  </a:cubicBezTo>
                  <a:cubicBezTo>
                    <a:pt x="28394" y="40362"/>
                    <a:pt x="28246" y="39496"/>
                    <a:pt x="28332" y="39345"/>
                  </a:cubicBezTo>
                  <a:cubicBezTo>
                    <a:pt x="28414" y="39195"/>
                    <a:pt x="28164" y="39033"/>
                    <a:pt x="27925" y="38977"/>
                  </a:cubicBezTo>
                  <a:cubicBezTo>
                    <a:pt x="27686" y="38921"/>
                    <a:pt x="28040" y="38697"/>
                    <a:pt x="28025" y="38582"/>
                  </a:cubicBezTo>
                  <a:cubicBezTo>
                    <a:pt x="28011" y="38467"/>
                    <a:pt x="27737" y="38025"/>
                    <a:pt x="27910" y="37657"/>
                  </a:cubicBezTo>
                  <a:cubicBezTo>
                    <a:pt x="28084" y="37288"/>
                    <a:pt x="28453" y="37400"/>
                    <a:pt x="28509" y="37170"/>
                  </a:cubicBezTo>
                  <a:cubicBezTo>
                    <a:pt x="28562" y="36943"/>
                    <a:pt x="29024" y="36999"/>
                    <a:pt x="29520" y="37141"/>
                  </a:cubicBezTo>
                  <a:cubicBezTo>
                    <a:pt x="30018" y="37285"/>
                    <a:pt x="30734" y="37530"/>
                    <a:pt x="31636" y="37215"/>
                  </a:cubicBezTo>
                  <a:cubicBezTo>
                    <a:pt x="32538" y="36902"/>
                    <a:pt x="32688" y="36814"/>
                    <a:pt x="32932" y="36728"/>
                  </a:cubicBezTo>
                  <a:cubicBezTo>
                    <a:pt x="33174" y="36646"/>
                    <a:pt x="32947" y="36145"/>
                    <a:pt x="32988" y="35617"/>
                  </a:cubicBezTo>
                  <a:cubicBezTo>
                    <a:pt x="33027" y="35090"/>
                    <a:pt x="34412" y="35045"/>
                    <a:pt x="34854" y="34930"/>
                  </a:cubicBezTo>
                  <a:cubicBezTo>
                    <a:pt x="35296" y="34818"/>
                    <a:pt x="35729" y="35275"/>
                    <a:pt x="35827" y="35632"/>
                  </a:cubicBezTo>
                  <a:cubicBezTo>
                    <a:pt x="35927" y="35988"/>
                    <a:pt x="36811" y="35319"/>
                    <a:pt x="37070" y="35060"/>
                  </a:cubicBezTo>
                  <a:cubicBezTo>
                    <a:pt x="37327" y="34804"/>
                    <a:pt x="37910" y="35116"/>
                    <a:pt x="38022" y="35246"/>
                  </a:cubicBezTo>
                  <a:cubicBezTo>
                    <a:pt x="38137" y="35373"/>
                    <a:pt x="38535" y="35190"/>
                    <a:pt x="39036" y="35231"/>
                  </a:cubicBezTo>
                  <a:cubicBezTo>
                    <a:pt x="39537" y="35269"/>
                    <a:pt x="39222" y="36227"/>
                    <a:pt x="39738" y="36271"/>
                  </a:cubicBezTo>
                  <a:cubicBezTo>
                    <a:pt x="40253" y="36316"/>
                    <a:pt x="41574" y="34444"/>
                    <a:pt x="41659" y="34276"/>
                  </a:cubicBezTo>
                  <a:cubicBezTo>
                    <a:pt x="41745" y="34105"/>
                    <a:pt x="42443" y="34205"/>
                    <a:pt x="42732" y="33964"/>
                  </a:cubicBezTo>
                  <a:cubicBezTo>
                    <a:pt x="43018" y="33719"/>
                    <a:pt x="42788" y="33333"/>
                    <a:pt x="42832" y="33065"/>
                  </a:cubicBezTo>
                  <a:cubicBezTo>
                    <a:pt x="42876" y="32794"/>
                    <a:pt x="43189" y="32493"/>
                    <a:pt x="43189" y="32095"/>
                  </a:cubicBezTo>
                  <a:cubicBezTo>
                    <a:pt x="43189" y="31697"/>
                    <a:pt x="43298" y="30854"/>
                    <a:pt x="43416" y="30810"/>
                  </a:cubicBezTo>
                  <a:cubicBezTo>
                    <a:pt x="43534" y="30766"/>
                    <a:pt x="43784" y="30283"/>
                    <a:pt x="43784" y="29897"/>
                  </a:cubicBezTo>
                  <a:cubicBezTo>
                    <a:pt x="43784" y="29508"/>
                    <a:pt x="44427" y="28971"/>
                    <a:pt x="44515" y="28912"/>
                  </a:cubicBezTo>
                  <a:cubicBezTo>
                    <a:pt x="44603" y="28853"/>
                    <a:pt x="44742" y="28270"/>
                    <a:pt x="44742" y="28028"/>
                  </a:cubicBezTo>
                  <a:cubicBezTo>
                    <a:pt x="44742" y="27783"/>
                    <a:pt x="45081" y="27586"/>
                    <a:pt x="45467" y="27244"/>
                  </a:cubicBezTo>
                  <a:cubicBezTo>
                    <a:pt x="45856" y="26899"/>
                    <a:pt x="45270" y="26831"/>
                    <a:pt x="45240" y="26404"/>
                  </a:cubicBezTo>
                  <a:cubicBezTo>
                    <a:pt x="45211" y="25977"/>
                    <a:pt x="45768" y="25361"/>
                    <a:pt x="45797" y="25275"/>
                  </a:cubicBezTo>
                  <a:cubicBezTo>
                    <a:pt x="45827" y="25190"/>
                    <a:pt x="45467" y="24760"/>
                    <a:pt x="45414" y="24150"/>
                  </a:cubicBezTo>
                  <a:cubicBezTo>
                    <a:pt x="45358" y="23537"/>
                    <a:pt x="46566" y="23649"/>
                    <a:pt x="46764" y="23649"/>
                  </a:cubicBezTo>
                  <a:cubicBezTo>
                    <a:pt x="46964" y="23649"/>
                    <a:pt x="47778" y="24521"/>
                    <a:pt x="48450" y="24421"/>
                  </a:cubicBezTo>
                  <a:cubicBezTo>
                    <a:pt x="49119" y="24320"/>
                    <a:pt x="48647" y="24135"/>
                    <a:pt x="48408" y="23463"/>
                  </a:cubicBezTo>
                  <a:cubicBezTo>
                    <a:pt x="48170" y="22794"/>
                    <a:pt x="48777" y="22977"/>
                    <a:pt x="49048" y="23065"/>
                  </a:cubicBezTo>
                  <a:cubicBezTo>
                    <a:pt x="49322" y="23153"/>
                    <a:pt x="49735" y="23265"/>
                    <a:pt x="50076" y="23065"/>
                  </a:cubicBezTo>
                  <a:cubicBezTo>
                    <a:pt x="50418" y="22867"/>
                    <a:pt x="51087" y="22281"/>
                    <a:pt x="51633" y="22036"/>
                  </a:cubicBezTo>
                  <a:cubicBezTo>
                    <a:pt x="52178" y="21795"/>
                    <a:pt x="52030" y="21535"/>
                    <a:pt x="51974" y="20855"/>
                  </a:cubicBezTo>
                  <a:cubicBezTo>
                    <a:pt x="51918" y="20174"/>
                    <a:pt x="52900" y="19941"/>
                    <a:pt x="53911" y="19354"/>
                  </a:cubicBezTo>
                  <a:cubicBezTo>
                    <a:pt x="54925" y="18771"/>
                    <a:pt x="54698" y="17129"/>
                    <a:pt x="54698" y="16758"/>
                  </a:cubicBezTo>
                  <a:cubicBezTo>
                    <a:pt x="54698" y="16387"/>
                    <a:pt x="55025" y="16460"/>
                    <a:pt x="55237" y="16446"/>
                  </a:cubicBezTo>
                  <a:cubicBezTo>
                    <a:pt x="55452" y="16431"/>
                    <a:pt x="55552" y="15933"/>
                    <a:pt x="55809" y="15620"/>
                  </a:cubicBezTo>
                  <a:cubicBezTo>
                    <a:pt x="56068" y="15308"/>
                    <a:pt x="55924" y="14677"/>
                    <a:pt x="55482" y="14418"/>
                  </a:cubicBezTo>
                  <a:cubicBezTo>
                    <a:pt x="55040" y="14161"/>
                    <a:pt x="55641" y="14076"/>
                    <a:pt x="55909" y="13837"/>
                  </a:cubicBezTo>
                  <a:cubicBezTo>
                    <a:pt x="56177" y="13598"/>
                    <a:pt x="55482" y="13481"/>
                    <a:pt x="55154" y="12924"/>
                  </a:cubicBezTo>
                  <a:cubicBezTo>
                    <a:pt x="54824" y="12367"/>
                    <a:pt x="55809" y="12694"/>
                    <a:pt x="55983" y="12582"/>
                  </a:cubicBezTo>
                  <a:cubicBezTo>
                    <a:pt x="56157" y="12467"/>
                    <a:pt x="55924" y="11910"/>
                    <a:pt x="55924" y="11538"/>
                  </a:cubicBezTo>
                  <a:cubicBezTo>
                    <a:pt x="55924" y="11167"/>
                    <a:pt x="56767" y="11241"/>
                    <a:pt x="56982" y="10698"/>
                  </a:cubicBezTo>
                  <a:cubicBezTo>
                    <a:pt x="57194" y="10156"/>
                    <a:pt x="56525" y="10371"/>
                    <a:pt x="55953" y="10227"/>
                  </a:cubicBezTo>
                  <a:cubicBezTo>
                    <a:pt x="55664" y="10153"/>
                    <a:pt x="55482" y="9935"/>
                    <a:pt x="55370" y="9741"/>
                  </a:cubicBezTo>
                  <a:cubicBezTo>
                    <a:pt x="54936" y="10077"/>
                    <a:pt x="53557" y="8677"/>
                    <a:pt x="53463" y="8302"/>
                  </a:cubicBezTo>
                  <a:cubicBezTo>
                    <a:pt x="53366" y="7931"/>
                    <a:pt x="52449" y="8373"/>
                    <a:pt x="51795" y="8461"/>
                  </a:cubicBezTo>
                  <a:cubicBezTo>
                    <a:pt x="51137" y="8550"/>
                    <a:pt x="50610" y="7433"/>
                    <a:pt x="50442" y="7020"/>
                  </a:cubicBezTo>
                  <a:cubicBezTo>
                    <a:pt x="50271" y="6608"/>
                    <a:pt x="49982" y="6619"/>
                    <a:pt x="49284" y="6292"/>
                  </a:cubicBezTo>
                  <a:cubicBezTo>
                    <a:pt x="48588" y="5965"/>
                    <a:pt x="48956" y="3837"/>
                    <a:pt x="48656" y="3669"/>
                  </a:cubicBezTo>
                  <a:cubicBezTo>
                    <a:pt x="48352" y="3498"/>
                    <a:pt x="48600" y="3351"/>
                    <a:pt x="48414" y="2968"/>
                  </a:cubicBezTo>
                  <a:cubicBezTo>
                    <a:pt x="48231" y="2585"/>
                    <a:pt x="46101" y="2894"/>
                    <a:pt x="45688" y="2856"/>
                  </a:cubicBezTo>
                  <a:cubicBezTo>
                    <a:pt x="45275" y="2815"/>
                    <a:pt x="45673" y="3024"/>
                    <a:pt x="45688" y="3454"/>
                  </a:cubicBezTo>
                  <a:cubicBezTo>
                    <a:pt x="45703" y="3887"/>
                    <a:pt x="45331" y="3867"/>
                    <a:pt x="44774" y="3784"/>
                  </a:cubicBezTo>
                  <a:cubicBezTo>
                    <a:pt x="44220" y="3699"/>
                    <a:pt x="44347" y="3823"/>
                    <a:pt x="44194" y="4365"/>
                  </a:cubicBezTo>
                  <a:cubicBezTo>
                    <a:pt x="44038" y="4907"/>
                    <a:pt x="43410" y="4807"/>
                    <a:pt x="43206" y="4568"/>
                  </a:cubicBezTo>
                  <a:cubicBezTo>
                    <a:pt x="43003" y="4330"/>
                    <a:pt x="42968" y="4465"/>
                    <a:pt x="42520" y="4553"/>
                  </a:cubicBezTo>
                  <a:cubicBezTo>
                    <a:pt x="42075" y="4642"/>
                    <a:pt x="41910" y="3510"/>
                    <a:pt x="41910" y="3139"/>
                  </a:cubicBezTo>
                  <a:cubicBezTo>
                    <a:pt x="41910" y="2767"/>
                    <a:pt x="41724" y="2924"/>
                    <a:pt x="41524" y="2924"/>
                  </a:cubicBezTo>
                  <a:cubicBezTo>
                    <a:pt x="41320" y="2924"/>
                    <a:pt x="40628" y="2284"/>
                    <a:pt x="40796" y="1757"/>
                  </a:cubicBezTo>
                  <a:cubicBezTo>
                    <a:pt x="40967" y="1229"/>
                    <a:pt x="40613" y="1002"/>
                    <a:pt x="40097" y="501"/>
                  </a:cubicBezTo>
                  <a:cubicBezTo>
                    <a:pt x="39581" y="0"/>
                    <a:pt x="39013" y="401"/>
                    <a:pt x="39027" y="572"/>
                  </a:cubicBezTo>
                  <a:cubicBezTo>
                    <a:pt x="39042" y="740"/>
                    <a:pt x="39013" y="1256"/>
                    <a:pt x="38031" y="1415"/>
                  </a:cubicBezTo>
                  <a:cubicBezTo>
                    <a:pt x="37047" y="1574"/>
                    <a:pt x="37787" y="2113"/>
                    <a:pt x="37330" y="1872"/>
                  </a:cubicBezTo>
                  <a:cubicBezTo>
                    <a:pt x="36873" y="1627"/>
                    <a:pt x="36375" y="1683"/>
                    <a:pt x="36163" y="1544"/>
                  </a:cubicBezTo>
                  <a:cubicBezTo>
                    <a:pt x="35947" y="1403"/>
                    <a:pt x="35962" y="1415"/>
                    <a:pt x="35777" y="1597"/>
                  </a:cubicBezTo>
                  <a:cubicBezTo>
                    <a:pt x="35588" y="1783"/>
                    <a:pt x="34892" y="2184"/>
                    <a:pt x="34480" y="1957"/>
                  </a:cubicBezTo>
                  <a:cubicBezTo>
                    <a:pt x="34067" y="1727"/>
                    <a:pt x="33663" y="2299"/>
                    <a:pt x="33495" y="2526"/>
                  </a:cubicBezTo>
                  <a:cubicBezTo>
                    <a:pt x="33324" y="2756"/>
                    <a:pt x="32924" y="2871"/>
                    <a:pt x="32697" y="2370"/>
                  </a:cubicBezTo>
                  <a:cubicBezTo>
                    <a:pt x="32467" y="1869"/>
                    <a:pt x="31866" y="2184"/>
                    <a:pt x="31497" y="2140"/>
                  </a:cubicBezTo>
                  <a:cubicBezTo>
                    <a:pt x="31129" y="2096"/>
                    <a:pt x="31256" y="2711"/>
                    <a:pt x="30855" y="3012"/>
                  </a:cubicBezTo>
                  <a:cubicBezTo>
                    <a:pt x="30451" y="3316"/>
                    <a:pt x="30510" y="2611"/>
                    <a:pt x="30413" y="2240"/>
                  </a:cubicBezTo>
                  <a:cubicBezTo>
                    <a:pt x="30312" y="1869"/>
                    <a:pt x="29800" y="1842"/>
                    <a:pt x="29755" y="1612"/>
                  </a:cubicBezTo>
                  <a:cubicBezTo>
                    <a:pt x="29711" y="1385"/>
                    <a:pt x="29558" y="1444"/>
                    <a:pt x="28856" y="1574"/>
                  </a:cubicBezTo>
                  <a:cubicBezTo>
                    <a:pt x="28158" y="1701"/>
                    <a:pt x="28603" y="1155"/>
                    <a:pt x="28314" y="872"/>
                  </a:cubicBezTo>
                  <a:cubicBezTo>
                    <a:pt x="28028" y="589"/>
                    <a:pt x="27834" y="1185"/>
                    <a:pt x="27530" y="1515"/>
                  </a:cubicBezTo>
                  <a:cubicBezTo>
                    <a:pt x="27230" y="1842"/>
                    <a:pt x="27059" y="1559"/>
                    <a:pt x="26676" y="1241"/>
                  </a:cubicBezTo>
                  <a:cubicBezTo>
                    <a:pt x="26472" y="1079"/>
                    <a:pt x="26119" y="1108"/>
                    <a:pt x="25833" y="1179"/>
                  </a:cubicBezTo>
                  <a:cubicBezTo>
                    <a:pt x="25803" y="1447"/>
                    <a:pt x="25623" y="3213"/>
                    <a:pt x="25836" y="3725"/>
                  </a:cubicBezTo>
                  <a:cubicBezTo>
                    <a:pt x="26051" y="4235"/>
                    <a:pt x="26676" y="4966"/>
                    <a:pt x="26531" y="5252"/>
                  </a:cubicBezTo>
                  <a:cubicBezTo>
                    <a:pt x="26390" y="5541"/>
                    <a:pt x="25220" y="6932"/>
                    <a:pt x="25349" y="7474"/>
                  </a:cubicBezTo>
                  <a:cubicBezTo>
                    <a:pt x="25479" y="8016"/>
                    <a:pt x="26104" y="9045"/>
                    <a:pt x="25977" y="9360"/>
                  </a:cubicBezTo>
                  <a:cubicBezTo>
                    <a:pt x="25847" y="9679"/>
                    <a:pt x="25494" y="10483"/>
                    <a:pt x="25632" y="10701"/>
                  </a:cubicBezTo>
                  <a:cubicBezTo>
                    <a:pt x="25774" y="10919"/>
                    <a:pt x="25892" y="12054"/>
                    <a:pt x="25992" y="12370"/>
                  </a:cubicBezTo>
                  <a:cubicBezTo>
                    <a:pt x="26089" y="12688"/>
                    <a:pt x="26493" y="13195"/>
                    <a:pt x="26319" y="13339"/>
                  </a:cubicBezTo>
                  <a:cubicBezTo>
                    <a:pt x="26145" y="13484"/>
                    <a:pt x="25037" y="13027"/>
                    <a:pt x="24748" y="13484"/>
                  </a:cubicBezTo>
                  <a:cubicBezTo>
                    <a:pt x="24462" y="13940"/>
                    <a:pt x="23796" y="14238"/>
                    <a:pt x="23796" y="14238"/>
                  </a:cubicBezTo>
                  <a:cubicBezTo>
                    <a:pt x="23796" y="14238"/>
                    <a:pt x="22712" y="16947"/>
                    <a:pt x="22582" y="17592"/>
                  </a:cubicBezTo>
                  <a:cubicBezTo>
                    <a:pt x="22455" y="18234"/>
                    <a:pt x="21913" y="18288"/>
                    <a:pt x="21913" y="18288"/>
                  </a:cubicBezTo>
                  <a:cubicBezTo>
                    <a:pt x="21913" y="18288"/>
                    <a:pt x="21129" y="16761"/>
                    <a:pt x="20557" y="16932"/>
                  </a:cubicBezTo>
                  <a:cubicBezTo>
                    <a:pt x="19985" y="17100"/>
                    <a:pt x="19673" y="16790"/>
                    <a:pt x="19346" y="16876"/>
                  </a:cubicBezTo>
                  <a:cubicBezTo>
                    <a:pt x="19016" y="16961"/>
                    <a:pt x="19016" y="17106"/>
                    <a:pt x="18830" y="17389"/>
                  </a:cubicBezTo>
                  <a:cubicBezTo>
                    <a:pt x="18641" y="17672"/>
                    <a:pt x="17333" y="18173"/>
                    <a:pt x="16947" y="18158"/>
                  </a:cubicBezTo>
                  <a:cubicBezTo>
                    <a:pt x="16561" y="18143"/>
                    <a:pt x="16319" y="17563"/>
                    <a:pt x="16290" y="18087"/>
                  </a:cubicBezTo>
                  <a:cubicBezTo>
                    <a:pt x="16260" y="18615"/>
                    <a:pt x="15962" y="19287"/>
                    <a:pt x="15962" y="19287"/>
                  </a:cubicBezTo>
                  <a:cubicBezTo>
                    <a:pt x="15962" y="19287"/>
                    <a:pt x="14368" y="19602"/>
                    <a:pt x="13767" y="19514"/>
                  </a:cubicBezTo>
                  <a:cubicBezTo>
                    <a:pt x="13166" y="19425"/>
                    <a:pt x="12838" y="19086"/>
                    <a:pt x="12497" y="19573"/>
                  </a:cubicBezTo>
                  <a:cubicBezTo>
                    <a:pt x="12155" y="20059"/>
                    <a:pt x="11612" y="20230"/>
                    <a:pt x="11412" y="20130"/>
                  </a:cubicBezTo>
                  <a:cubicBezTo>
                    <a:pt x="11214" y="20029"/>
                    <a:pt x="11397" y="19301"/>
                    <a:pt x="10657" y="19673"/>
                  </a:cubicBezTo>
                  <a:cubicBezTo>
                    <a:pt x="9918" y="20044"/>
                    <a:pt x="8904" y="20527"/>
                    <a:pt x="8815" y="20740"/>
                  </a:cubicBezTo>
                  <a:cubicBezTo>
                    <a:pt x="8727" y="20955"/>
                    <a:pt x="8789" y="20799"/>
                    <a:pt x="8789" y="21356"/>
                  </a:cubicBezTo>
                  <a:cubicBezTo>
                    <a:pt x="8789" y="21913"/>
                    <a:pt x="8418" y="22979"/>
                    <a:pt x="8250" y="23139"/>
                  </a:cubicBezTo>
                  <a:cubicBezTo>
                    <a:pt x="8079" y="23298"/>
                    <a:pt x="8191" y="23398"/>
                    <a:pt x="7990" y="23737"/>
                  </a:cubicBezTo>
                  <a:cubicBezTo>
                    <a:pt x="7793" y="24076"/>
                    <a:pt x="7306" y="23993"/>
                    <a:pt x="7192" y="23855"/>
                  </a:cubicBezTo>
                  <a:cubicBezTo>
                    <a:pt x="7077" y="23713"/>
                    <a:pt x="6363" y="23710"/>
                    <a:pt x="6192" y="23796"/>
                  </a:cubicBezTo>
                  <a:cubicBezTo>
                    <a:pt x="6024" y="23878"/>
                    <a:pt x="6133" y="23407"/>
                    <a:pt x="5780" y="23522"/>
                  </a:cubicBezTo>
                  <a:cubicBezTo>
                    <a:pt x="5426" y="23637"/>
                    <a:pt x="5279" y="24123"/>
                    <a:pt x="5264" y="24320"/>
                  </a:cubicBezTo>
                  <a:cubicBezTo>
                    <a:pt x="5249" y="24521"/>
                    <a:pt x="5464" y="24978"/>
                    <a:pt x="4966" y="25134"/>
                  </a:cubicBezTo>
                  <a:cubicBezTo>
                    <a:pt x="4468" y="25293"/>
                    <a:pt x="3625" y="24777"/>
                    <a:pt x="3213" y="25022"/>
                  </a:cubicBezTo>
                  <a:cubicBezTo>
                    <a:pt x="2800" y="25264"/>
                    <a:pt x="2939" y="25435"/>
                    <a:pt x="2444" y="25405"/>
                  </a:cubicBezTo>
                  <a:lnTo>
                    <a:pt x="2202" y="25393"/>
                  </a:lnTo>
                  <a:cubicBezTo>
                    <a:pt x="2155" y="25576"/>
                    <a:pt x="1898" y="25853"/>
                    <a:pt x="1285" y="26528"/>
                  </a:cubicBezTo>
                  <a:cubicBezTo>
                    <a:pt x="602" y="27282"/>
                    <a:pt x="1530" y="27825"/>
                    <a:pt x="1574" y="28411"/>
                  </a:cubicBezTo>
                  <a:cubicBezTo>
                    <a:pt x="1618" y="28998"/>
                    <a:pt x="1229" y="28464"/>
                    <a:pt x="616" y="28464"/>
                  </a:cubicBezTo>
                  <a:cubicBezTo>
                    <a:pt x="0" y="28464"/>
                    <a:pt x="431" y="29021"/>
                    <a:pt x="575" y="29325"/>
                  </a:cubicBezTo>
                  <a:cubicBezTo>
                    <a:pt x="719" y="29625"/>
                    <a:pt x="1330" y="29493"/>
                    <a:pt x="2099" y="29348"/>
                  </a:cubicBezTo>
                  <a:cubicBezTo>
                    <a:pt x="2871" y="29207"/>
                    <a:pt x="3098" y="29281"/>
                    <a:pt x="3242" y="29281"/>
                  </a:cubicBezTo>
                  <a:cubicBezTo>
                    <a:pt x="3387" y="29281"/>
                    <a:pt x="4011" y="29623"/>
                    <a:pt x="4468" y="29708"/>
                  </a:cubicBezTo>
                  <a:cubicBezTo>
                    <a:pt x="4925" y="29790"/>
                    <a:pt x="6178" y="28508"/>
                    <a:pt x="6322" y="28352"/>
                  </a:cubicBezTo>
                  <a:cubicBezTo>
                    <a:pt x="6467" y="28193"/>
                    <a:pt x="8477" y="28022"/>
                    <a:pt x="8904" y="28096"/>
                  </a:cubicBezTo>
                  <a:cubicBezTo>
                    <a:pt x="9331" y="28170"/>
                    <a:pt x="9688" y="28538"/>
                    <a:pt x="10215" y="28824"/>
                  </a:cubicBezTo>
                  <a:cubicBezTo>
                    <a:pt x="10743" y="29107"/>
                    <a:pt x="11270" y="29151"/>
                    <a:pt x="11642" y="29820"/>
                  </a:cubicBezTo>
                  <a:cubicBezTo>
                    <a:pt x="12013" y="30492"/>
                    <a:pt x="13210" y="30834"/>
                    <a:pt x="13210" y="30834"/>
                  </a:cubicBezTo>
                  <a:cubicBezTo>
                    <a:pt x="13210" y="30834"/>
                    <a:pt x="13525" y="30963"/>
                    <a:pt x="12670" y="31019"/>
                  </a:cubicBezTo>
                  <a:cubicBezTo>
                    <a:pt x="11816" y="31073"/>
                    <a:pt x="11612" y="30734"/>
                    <a:pt x="11070" y="29994"/>
                  </a:cubicBezTo>
                  <a:cubicBezTo>
                    <a:pt x="10528" y="29254"/>
                    <a:pt x="10156" y="29325"/>
                    <a:pt x="9387" y="28951"/>
                  </a:cubicBezTo>
                  <a:cubicBezTo>
                    <a:pt x="8618" y="28579"/>
                    <a:pt x="7177" y="28508"/>
                    <a:pt x="6835" y="28653"/>
                  </a:cubicBezTo>
                  <a:cubicBezTo>
                    <a:pt x="6490" y="28797"/>
                    <a:pt x="6293" y="29310"/>
                    <a:pt x="6266" y="29790"/>
                  </a:cubicBezTo>
                  <a:cubicBezTo>
                    <a:pt x="6240" y="30274"/>
                    <a:pt x="6452" y="30321"/>
                    <a:pt x="6163" y="30551"/>
                  </a:cubicBezTo>
                  <a:cubicBezTo>
                    <a:pt x="5877" y="30778"/>
                    <a:pt x="6122" y="30763"/>
                    <a:pt x="5965" y="31064"/>
                  </a:cubicBezTo>
                  <a:cubicBezTo>
                    <a:pt x="5806" y="31361"/>
                    <a:pt x="5895" y="32160"/>
                    <a:pt x="5880" y="32304"/>
                  </a:cubicBezTo>
                  <a:cubicBezTo>
                    <a:pt x="5865" y="32449"/>
                    <a:pt x="6039" y="32546"/>
                    <a:pt x="6266" y="32646"/>
                  </a:cubicBezTo>
                  <a:cubicBezTo>
                    <a:pt x="6496" y="32747"/>
                    <a:pt x="6850" y="32876"/>
                    <a:pt x="6991" y="33218"/>
                  </a:cubicBezTo>
                  <a:cubicBezTo>
                    <a:pt x="7136" y="33560"/>
                    <a:pt x="7177" y="33501"/>
                    <a:pt x="7663" y="33371"/>
                  </a:cubicBezTo>
                  <a:cubicBezTo>
                    <a:pt x="8149" y="33245"/>
                    <a:pt x="9714" y="34727"/>
                    <a:pt x="9703" y="35057"/>
                  </a:cubicBezTo>
                  <a:cubicBezTo>
                    <a:pt x="9694" y="35384"/>
                    <a:pt x="9119" y="35199"/>
                    <a:pt x="8889" y="35199"/>
                  </a:cubicBezTo>
                  <a:cubicBezTo>
                    <a:pt x="8662" y="35199"/>
                    <a:pt x="8730" y="35343"/>
                    <a:pt x="8730" y="35597"/>
                  </a:cubicBezTo>
                  <a:cubicBezTo>
                    <a:pt x="8730" y="35853"/>
                    <a:pt x="8205" y="36784"/>
                    <a:pt x="7663" y="36982"/>
                  </a:cubicBezTo>
                  <a:cubicBezTo>
                    <a:pt x="7121" y="37182"/>
                    <a:pt x="7321" y="37241"/>
                    <a:pt x="7236" y="37724"/>
                  </a:cubicBezTo>
                  <a:cubicBezTo>
                    <a:pt x="7150" y="38205"/>
                    <a:pt x="6437" y="39322"/>
                    <a:pt x="6178" y="39693"/>
                  </a:cubicBezTo>
                  <a:cubicBezTo>
                    <a:pt x="5921" y="40067"/>
                    <a:pt x="6378" y="40436"/>
                    <a:pt x="6808" y="40975"/>
                  </a:cubicBezTo>
                  <a:cubicBezTo>
                    <a:pt x="7239" y="41517"/>
                    <a:pt x="7861" y="41547"/>
                    <a:pt x="8090" y="41747"/>
                  </a:cubicBezTo>
                  <a:cubicBezTo>
                    <a:pt x="8317" y="41945"/>
                    <a:pt x="8518" y="42375"/>
                    <a:pt x="9004" y="42973"/>
                  </a:cubicBezTo>
                  <a:cubicBezTo>
                    <a:pt x="9490" y="43569"/>
                    <a:pt x="9714" y="44199"/>
                    <a:pt x="9714" y="44459"/>
                  </a:cubicBezTo>
                  <a:cubicBezTo>
                    <a:pt x="9714" y="44715"/>
                    <a:pt x="9974" y="45228"/>
                    <a:pt x="10171" y="45997"/>
                  </a:cubicBezTo>
                  <a:cubicBezTo>
                    <a:pt x="10372" y="46766"/>
                    <a:pt x="10601" y="46737"/>
                    <a:pt x="10543" y="47194"/>
                  </a:cubicBezTo>
                  <a:cubicBezTo>
                    <a:pt x="10484" y="47651"/>
                    <a:pt x="10917" y="47483"/>
                    <a:pt x="11456" y="47736"/>
                  </a:cubicBezTo>
                  <a:cubicBezTo>
                    <a:pt x="11998" y="47990"/>
                    <a:pt x="11772" y="48193"/>
                    <a:pt x="11883" y="48824"/>
                  </a:cubicBezTo>
                  <a:cubicBezTo>
                    <a:pt x="11998" y="49454"/>
                    <a:pt x="12738" y="49478"/>
                    <a:pt x="13166" y="49593"/>
                  </a:cubicBezTo>
                  <a:cubicBezTo>
                    <a:pt x="13593" y="49708"/>
                    <a:pt x="13767" y="50333"/>
                    <a:pt x="14565" y="50960"/>
                  </a:cubicBezTo>
                  <a:cubicBezTo>
                    <a:pt x="15367" y="51585"/>
                    <a:pt x="16222" y="50845"/>
                    <a:pt x="16393" y="50875"/>
                  </a:cubicBezTo>
                  <a:cubicBezTo>
                    <a:pt x="16567" y="50904"/>
                    <a:pt x="16649" y="51049"/>
                    <a:pt x="16708" y="51417"/>
                  </a:cubicBezTo>
                  <a:cubicBezTo>
                    <a:pt x="16767" y="51786"/>
                    <a:pt x="17392" y="51903"/>
                    <a:pt x="18391" y="51989"/>
                  </a:cubicBezTo>
                  <a:cubicBezTo>
                    <a:pt x="19390" y="52071"/>
                    <a:pt x="19072" y="52817"/>
                    <a:pt x="19758" y="53330"/>
                  </a:cubicBezTo>
                  <a:cubicBezTo>
                    <a:pt x="20442" y="53840"/>
                    <a:pt x="20215" y="52932"/>
                    <a:pt x="20215" y="52932"/>
                  </a:cubicBezTo>
                  <a:lnTo>
                    <a:pt x="21241" y="54070"/>
                  </a:lnTo>
                  <a:cubicBezTo>
                    <a:pt x="21241" y="54070"/>
                    <a:pt x="21471" y="53383"/>
                    <a:pt x="21412" y="52903"/>
                  </a:cubicBezTo>
                  <a:cubicBezTo>
                    <a:pt x="21353" y="52419"/>
                    <a:pt x="22072" y="52475"/>
                    <a:pt x="22240" y="52528"/>
                  </a:cubicBezTo>
                  <a:cubicBezTo>
                    <a:pt x="22411" y="52584"/>
                    <a:pt x="22815" y="53147"/>
                    <a:pt x="23006" y="53407"/>
                  </a:cubicBezTo>
                  <a:cubicBezTo>
                    <a:pt x="23357" y="53368"/>
                    <a:pt x="23811" y="53280"/>
                    <a:pt x="24123" y="53097"/>
                  </a:cubicBezTo>
                  <a:cubicBezTo>
                    <a:pt x="24695" y="52755"/>
                    <a:pt x="24778" y="52755"/>
                    <a:pt x="25662" y="52555"/>
                  </a:cubicBezTo>
                  <a:cubicBezTo>
                    <a:pt x="26546" y="52357"/>
                    <a:pt x="25806" y="53097"/>
                    <a:pt x="25948" y="53751"/>
                  </a:cubicBezTo>
                  <a:cubicBezTo>
                    <a:pt x="26086" y="54409"/>
                    <a:pt x="27174" y="53068"/>
                    <a:pt x="27719" y="52982"/>
                  </a:cubicBezTo>
                  <a:cubicBezTo>
                    <a:pt x="28264" y="52897"/>
                    <a:pt x="29428" y="53781"/>
                    <a:pt x="30029" y="53807"/>
                  </a:cubicBezTo>
                  <a:cubicBezTo>
                    <a:pt x="30628" y="53834"/>
                    <a:pt x="30884" y="53639"/>
                    <a:pt x="31197" y="53295"/>
                  </a:cubicBezTo>
                  <a:cubicBezTo>
                    <a:pt x="31509" y="52953"/>
                    <a:pt x="32025" y="53038"/>
                    <a:pt x="32196" y="52410"/>
                  </a:cubicBezTo>
                  <a:cubicBezTo>
                    <a:pt x="32364" y="51786"/>
                    <a:pt x="31482" y="51983"/>
                    <a:pt x="30914" y="51526"/>
                  </a:cubicBezTo>
                  <a:cubicBezTo>
                    <a:pt x="30342" y="51069"/>
                    <a:pt x="31111" y="50356"/>
                    <a:pt x="31111" y="49929"/>
                  </a:cubicBezTo>
                  <a:cubicBezTo>
                    <a:pt x="31111" y="49501"/>
                    <a:pt x="30740" y="48791"/>
                    <a:pt x="31111" y="48532"/>
                  </a:cubicBezTo>
                  <a:cubicBezTo>
                    <a:pt x="31482" y="48275"/>
                    <a:pt x="31568" y="47503"/>
                    <a:pt x="31453" y="46734"/>
                  </a:cubicBezTo>
                  <a:cubicBezTo>
                    <a:pt x="31341" y="45965"/>
                    <a:pt x="31256" y="46336"/>
                    <a:pt x="30799" y="46192"/>
                  </a:cubicBezTo>
                  <a:cubicBezTo>
                    <a:pt x="30342" y="46050"/>
                    <a:pt x="30598" y="45764"/>
                    <a:pt x="30569" y="44739"/>
                  </a:cubicBezTo>
                  <a:cubicBezTo>
                    <a:pt x="30539" y="43710"/>
                    <a:pt x="30342" y="43884"/>
                    <a:pt x="29741" y="43427"/>
                  </a:cubicBezTo>
                  <a:cubicBezTo>
                    <a:pt x="29139" y="42970"/>
                    <a:pt x="30174" y="41671"/>
                    <a:pt x="30150" y="415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4"/>
            <p:cNvSpPr/>
            <p:nvPr/>
          </p:nvSpPr>
          <p:spPr>
            <a:xfrm>
              <a:off x="3765225" y="1334100"/>
              <a:ext cx="836350" cy="684000"/>
            </a:xfrm>
            <a:custGeom>
              <a:avLst/>
              <a:gdLst/>
              <a:ahLst/>
              <a:cxnLst/>
              <a:rect l="l" t="t" r="r" b="b"/>
              <a:pathLst>
                <a:path w="33454" h="27360" extrusionOk="0">
                  <a:moveTo>
                    <a:pt x="1176" y="7304"/>
                  </a:moveTo>
                  <a:cubicBezTo>
                    <a:pt x="1665" y="7451"/>
                    <a:pt x="2240" y="7737"/>
                    <a:pt x="2208" y="8247"/>
                  </a:cubicBezTo>
                  <a:cubicBezTo>
                    <a:pt x="2149" y="9131"/>
                    <a:pt x="2346" y="9500"/>
                    <a:pt x="2635" y="9986"/>
                  </a:cubicBezTo>
                  <a:cubicBezTo>
                    <a:pt x="2921" y="10472"/>
                    <a:pt x="2602" y="10755"/>
                    <a:pt x="2747" y="11153"/>
                  </a:cubicBezTo>
                  <a:cubicBezTo>
                    <a:pt x="2891" y="11551"/>
                    <a:pt x="3914" y="11896"/>
                    <a:pt x="3487" y="12379"/>
                  </a:cubicBezTo>
                  <a:cubicBezTo>
                    <a:pt x="3059" y="12862"/>
                    <a:pt x="1491" y="13835"/>
                    <a:pt x="2461" y="14091"/>
                  </a:cubicBezTo>
                  <a:cubicBezTo>
                    <a:pt x="3428" y="14351"/>
                    <a:pt x="3546" y="14923"/>
                    <a:pt x="3943" y="15320"/>
                  </a:cubicBezTo>
                  <a:cubicBezTo>
                    <a:pt x="4344" y="15718"/>
                    <a:pt x="4456" y="15176"/>
                    <a:pt x="4716" y="15830"/>
                  </a:cubicBezTo>
                  <a:cubicBezTo>
                    <a:pt x="4972" y="16488"/>
                    <a:pt x="5744" y="16004"/>
                    <a:pt x="5771" y="17171"/>
                  </a:cubicBezTo>
                  <a:cubicBezTo>
                    <a:pt x="5800" y="18341"/>
                    <a:pt x="6284" y="19170"/>
                    <a:pt x="7000" y="19426"/>
                  </a:cubicBezTo>
                  <a:cubicBezTo>
                    <a:pt x="7713" y="19685"/>
                    <a:pt x="7654" y="18400"/>
                    <a:pt x="7907" y="19626"/>
                  </a:cubicBezTo>
                  <a:cubicBezTo>
                    <a:pt x="8164" y="20852"/>
                    <a:pt x="8824" y="20852"/>
                    <a:pt x="8565" y="21851"/>
                  </a:cubicBezTo>
                  <a:cubicBezTo>
                    <a:pt x="8308" y="22851"/>
                    <a:pt x="8167" y="23564"/>
                    <a:pt x="9225" y="23478"/>
                  </a:cubicBezTo>
                  <a:cubicBezTo>
                    <a:pt x="10283" y="23396"/>
                    <a:pt x="11049" y="22765"/>
                    <a:pt x="11792" y="22565"/>
                  </a:cubicBezTo>
                  <a:cubicBezTo>
                    <a:pt x="12535" y="22367"/>
                    <a:pt x="12473" y="21483"/>
                    <a:pt x="12703" y="21940"/>
                  </a:cubicBezTo>
                  <a:cubicBezTo>
                    <a:pt x="12856" y="22261"/>
                    <a:pt x="12980" y="22594"/>
                    <a:pt x="13074" y="22939"/>
                  </a:cubicBezTo>
                  <a:cubicBezTo>
                    <a:pt x="13074" y="22939"/>
                    <a:pt x="13958" y="22621"/>
                    <a:pt x="14241" y="22397"/>
                  </a:cubicBezTo>
                  <a:cubicBezTo>
                    <a:pt x="14524" y="22173"/>
                    <a:pt x="15155" y="22506"/>
                    <a:pt x="15812" y="23222"/>
                  </a:cubicBezTo>
                  <a:cubicBezTo>
                    <a:pt x="16466" y="23935"/>
                    <a:pt x="17011" y="24136"/>
                    <a:pt x="17011" y="24849"/>
                  </a:cubicBezTo>
                  <a:cubicBezTo>
                    <a:pt x="17011" y="25565"/>
                    <a:pt x="16269" y="25217"/>
                    <a:pt x="16555" y="26101"/>
                  </a:cubicBezTo>
                  <a:cubicBezTo>
                    <a:pt x="16843" y="26986"/>
                    <a:pt x="17038" y="27360"/>
                    <a:pt x="17353" y="27159"/>
                  </a:cubicBezTo>
                  <a:cubicBezTo>
                    <a:pt x="17672" y="26962"/>
                    <a:pt x="18780" y="26933"/>
                    <a:pt x="19039" y="27130"/>
                  </a:cubicBezTo>
                  <a:cubicBezTo>
                    <a:pt x="19295" y="27330"/>
                    <a:pt x="20519" y="27301"/>
                    <a:pt x="20748" y="26933"/>
                  </a:cubicBezTo>
                  <a:cubicBezTo>
                    <a:pt x="20975" y="26564"/>
                    <a:pt x="21235" y="25760"/>
                    <a:pt x="21603" y="26331"/>
                  </a:cubicBezTo>
                  <a:cubicBezTo>
                    <a:pt x="21972" y="26903"/>
                    <a:pt x="22829" y="26933"/>
                    <a:pt x="23056" y="26505"/>
                  </a:cubicBezTo>
                  <a:cubicBezTo>
                    <a:pt x="23286" y="26078"/>
                    <a:pt x="24085" y="26874"/>
                    <a:pt x="24144" y="26246"/>
                  </a:cubicBezTo>
                  <a:cubicBezTo>
                    <a:pt x="24203" y="25621"/>
                    <a:pt x="24114" y="25506"/>
                    <a:pt x="24315" y="25506"/>
                  </a:cubicBezTo>
                  <a:cubicBezTo>
                    <a:pt x="24512" y="25506"/>
                    <a:pt x="25143" y="24678"/>
                    <a:pt x="25143" y="24678"/>
                  </a:cubicBezTo>
                  <a:cubicBezTo>
                    <a:pt x="25143" y="24678"/>
                    <a:pt x="25709" y="24392"/>
                    <a:pt x="25396" y="23679"/>
                  </a:cubicBezTo>
                  <a:cubicBezTo>
                    <a:pt x="25084" y="22963"/>
                    <a:pt x="24801" y="22680"/>
                    <a:pt x="25084" y="22535"/>
                  </a:cubicBezTo>
                  <a:cubicBezTo>
                    <a:pt x="25367" y="22394"/>
                    <a:pt x="25113" y="21825"/>
                    <a:pt x="25485" y="21851"/>
                  </a:cubicBezTo>
                  <a:cubicBezTo>
                    <a:pt x="25856" y="21878"/>
                    <a:pt x="26708" y="21996"/>
                    <a:pt x="26852" y="21424"/>
                  </a:cubicBezTo>
                  <a:cubicBezTo>
                    <a:pt x="26997" y="20852"/>
                    <a:pt x="27536" y="21026"/>
                    <a:pt x="27536" y="21026"/>
                  </a:cubicBezTo>
                  <a:cubicBezTo>
                    <a:pt x="27536" y="21026"/>
                    <a:pt x="27963" y="21056"/>
                    <a:pt x="28506" y="20826"/>
                  </a:cubicBezTo>
                  <a:cubicBezTo>
                    <a:pt x="29048" y="20599"/>
                    <a:pt x="28794" y="21194"/>
                    <a:pt x="29593" y="21194"/>
                  </a:cubicBezTo>
                  <a:cubicBezTo>
                    <a:pt x="30392" y="21194"/>
                    <a:pt x="30277" y="20967"/>
                    <a:pt x="30533" y="20852"/>
                  </a:cubicBezTo>
                  <a:cubicBezTo>
                    <a:pt x="30651" y="20802"/>
                    <a:pt x="30961" y="20705"/>
                    <a:pt x="31255" y="20617"/>
                  </a:cubicBezTo>
                  <a:cubicBezTo>
                    <a:pt x="31285" y="20487"/>
                    <a:pt x="31361" y="20345"/>
                    <a:pt x="31423" y="20207"/>
                  </a:cubicBezTo>
                  <a:cubicBezTo>
                    <a:pt x="31553" y="19921"/>
                    <a:pt x="31467" y="19234"/>
                    <a:pt x="31126" y="18866"/>
                  </a:cubicBezTo>
                  <a:cubicBezTo>
                    <a:pt x="30784" y="18498"/>
                    <a:pt x="31270" y="18509"/>
                    <a:pt x="31467" y="18335"/>
                  </a:cubicBezTo>
                  <a:cubicBezTo>
                    <a:pt x="31668" y="18165"/>
                    <a:pt x="31409" y="17666"/>
                    <a:pt x="31697" y="17451"/>
                  </a:cubicBezTo>
                  <a:cubicBezTo>
                    <a:pt x="31983" y="17239"/>
                    <a:pt x="32422" y="17183"/>
                    <a:pt x="32467" y="16499"/>
                  </a:cubicBezTo>
                  <a:cubicBezTo>
                    <a:pt x="32511" y="15813"/>
                    <a:pt x="33307" y="15486"/>
                    <a:pt x="33380" y="14587"/>
                  </a:cubicBezTo>
                  <a:cubicBezTo>
                    <a:pt x="33454" y="13688"/>
                    <a:pt x="32879" y="14501"/>
                    <a:pt x="32192" y="14731"/>
                  </a:cubicBezTo>
                  <a:cubicBezTo>
                    <a:pt x="31509" y="14958"/>
                    <a:pt x="31924" y="14059"/>
                    <a:pt x="32207" y="13001"/>
                  </a:cubicBezTo>
                  <a:cubicBezTo>
                    <a:pt x="32493" y="11946"/>
                    <a:pt x="31482" y="12102"/>
                    <a:pt x="31196" y="11675"/>
                  </a:cubicBezTo>
                  <a:cubicBezTo>
                    <a:pt x="30907" y="11247"/>
                    <a:pt x="31279" y="11563"/>
                    <a:pt x="31553" y="11407"/>
                  </a:cubicBezTo>
                  <a:cubicBezTo>
                    <a:pt x="31824" y="11253"/>
                    <a:pt x="31509" y="10964"/>
                    <a:pt x="31438" y="10637"/>
                  </a:cubicBezTo>
                  <a:cubicBezTo>
                    <a:pt x="31367" y="10310"/>
                    <a:pt x="31851" y="10522"/>
                    <a:pt x="31851" y="10522"/>
                  </a:cubicBezTo>
                  <a:lnTo>
                    <a:pt x="32390" y="10222"/>
                  </a:lnTo>
                  <a:lnTo>
                    <a:pt x="32390" y="9679"/>
                  </a:lnTo>
                  <a:cubicBezTo>
                    <a:pt x="32181" y="9662"/>
                    <a:pt x="31974" y="9623"/>
                    <a:pt x="31774" y="9565"/>
                  </a:cubicBezTo>
                  <a:cubicBezTo>
                    <a:pt x="31447" y="9464"/>
                    <a:pt x="31317" y="9464"/>
                    <a:pt x="30963" y="8810"/>
                  </a:cubicBezTo>
                  <a:cubicBezTo>
                    <a:pt x="30610" y="8153"/>
                    <a:pt x="30121" y="8412"/>
                    <a:pt x="29920" y="8224"/>
                  </a:cubicBezTo>
                  <a:cubicBezTo>
                    <a:pt x="29723" y="8035"/>
                    <a:pt x="29891" y="7643"/>
                    <a:pt x="29564" y="7528"/>
                  </a:cubicBezTo>
                  <a:cubicBezTo>
                    <a:pt x="29236" y="7413"/>
                    <a:pt x="29065" y="7071"/>
                    <a:pt x="28977" y="7071"/>
                  </a:cubicBezTo>
                  <a:cubicBezTo>
                    <a:pt x="28889" y="7071"/>
                    <a:pt x="28193" y="6986"/>
                    <a:pt x="28152" y="6441"/>
                  </a:cubicBezTo>
                  <a:cubicBezTo>
                    <a:pt x="28111" y="5895"/>
                    <a:pt x="27954" y="6273"/>
                    <a:pt x="27512" y="5715"/>
                  </a:cubicBezTo>
                  <a:cubicBezTo>
                    <a:pt x="27070" y="5158"/>
                    <a:pt x="27551" y="4731"/>
                    <a:pt x="27368" y="4100"/>
                  </a:cubicBezTo>
                  <a:cubicBezTo>
                    <a:pt x="27182" y="3473"/>
                    <a:pt x="26325" y="3520"/>
                    <a:pt x="26056" y="3732"/>
                  </a:cubicBezTo>
                  <a:cubicBezTo>
                    <a:pt x="25788" y="3947"/>
                    <a:pt x="25426" y="3717"/>
                    <a:pt x="24954" y="3817"/>
                  </a:cubicBezTo>
                  <a:cubicBezTo>
                    <a:pt x="24483" y="3918"/>
                    <a:pt x="24586" y="4115"/>
                    <a:pt x="24200" y="4033"/>
                  </a:cubicBezTo>
                  <a:cubicBezTo>
                    <a:pt x="23814" y="3947"/>
                    <a:pt x="23389" y="4145"/>
                    <a:pt x="23077" y="4304"/>
                  </a:cubicBezTo>
                  <a:cubicBezTo>
                    <a:pt x="22761" y="4463"/>
                    <a:pt x="22744" y="4100"/>
                    <a:pt x="22201" y="3862"/>
                  </a:cubicBezTo>
                  <a:cubicBezTo>
                    <a:pt x="21662" y="3623"/>
                    <a:pt x="21403" y="4672"/>
                    <a:pt x="20692" y="4831"/>
                  </a:cubicBezTo>
                  <a:cubicBezTo>
                    <a:pt x="19982" y="4990"/>
                    <a:pt x="19505" y="3888"/>
                    <a:pt x="19307" y="3747"/>
                  </a:cubicBezTo>
                  <a:cubicBezTo>
                    <a:pt x="19107" y="3608"/>
                    <a:pt x="18980" y="3761"/>
                    <a:pt x="18736" y="4003"/>
                  </a:cubicBezTo>
                  <a:cubicBezTo>
                    <a:pt x="18494" y="4242"/>
                    <a:pt x="18155" y="4047"/>
                    <a:pt x="17910" y="3561"/>
                  </a:cubicBezTo>
                  <a:cubicBezTo>
                    <a:pt x="17669" y="3075"/>
                    <a:pt x="17524" y="3903"/>
                    <a:pt x="17227" y="3903"/>
                  </a:cubicBezTo>
                  <a:cubicBezTo>
                    <a:pt x="16926" y="3903"/>
                    <a:pt x="16882" y="3346"/>
                    <a:pt x="15953" y="2774"/>
                  </a:cubicBezTo>
                  <a:cubicBezTo>
                    <a:pt x="15025" y="2205"/>
                    <a:pt x="15084" y="2332"/>
                    <a:pt x="14827" y="1852"/>
                  </a:cubicBezTo>
                  <a:cubicBezTo>
                    <a:pt x="14568" y="1368"/>
                    <a:pt x="14559" y="1693"/>
                    <a:pt x="14117" y="1807"/>
                  </a:cubicBezTo>
                  <a:cubicBezTo>
                    <a:pt x="13675" y="1919"/>
                    <a:pt x="13516" y="2591"/>
                    <a:pt x="12915" y="2547"/>
                  </a:cubicBezTo>
                  <a:cubicBezTo>
                    <a:pt x="12314" y="2503"/>
                    <a:pt x="12517" y="2049"/>
                    <a:pt x="11591" y="2105"/>
                  </a:cubicBezTo>
                  <a:cubicBezTo>
                    <a:pt x="10669" y="2161"/>
                    <a:pt x="10778" y="1763"/>
                    <a:pt x="10277" y="1336"/>
                  </a:cubicBezTo>
                  <a:cubicBezTo>
                    <a:pt x="9776" y="909"/>
                    <a:pt x="9667" y="1265"/>
                    <a:pt x="9493" y="1463"/>
                  </a:cubicBezTo>
                  <a:cubicBezTo>
                    <a:pt x="9319" y="1663"/>
                    <a:pt x="9337" y="1978"/>
                    <a:pt x="8965" y="2005"/>
                  </a:cubicBezTo>
                  <a:cubicBezTo>
                    <a:pt x="8594" y="2031"/>
                    <a:pt x="8296" y="1978"/>
                    <a:pt x="7966" y="2208"/>
                  </a:cubicBezTo>
                  <a:cubicBezTo>
                    <a:pt x="7639" y="2435"/>
                    <a:pt x="6670" y="2309"/>
                    <a:pt x="6213" y="1861"/>
                  </a:cubicBezTo>
                  <a:cubicBezTo>
                    <a:pt x="5756" y="1416"/>
                    <a:pt x="5673" y="1837"/>
                    <a:pt x="5284" y="1751"/>
                  </a:cubicBezTo>
                  <a:cubicBezTo>
                    <a:pt x="4898" y="1666"/>
                    <a:pt x="5299" y="1563"/>
                    <a:pt x="5116" y="549"/>
                  </a:cubicBezTo>
                  <a:cubicBezTo>
                    <a:pt x="5013" y="1"/>
                    <a:pt x="4689" y="48"/>
                    <a:pt x="4409" y="207"/>
                  </a:cubicBezTo>
                  <a:cubicBezTo>
                    <a:pt x="4383" y="466"/>
                    <a:pt x="4444" y="791"/>
                    <a:pt x="4430" y="1050"/>
                  </a:cubicBezTo>
                  <a:cubicBezTo>
                    <a:pt x="4400" y="1507"/>
                    <a:pt x="4117" y="2677"/>
                    <a:pt x="3973" y="2804"/>
                  </a:cubicBezTo>
                  <a:cubicBezTo>
                    <a:pt x="3831" y="2933"/>
                    <a:pt x="3675" y="3216"/>
                    <a:pt x="3560" y="3535"/>
                  </a:cubicBezTo>
                  <a:cubicBezTo>
                    <a:pt x="3448" y="3850"/>
                    <a:pt x="2464" y="4419"/>
                    <a:pt x="2420" y="4504"/>
                  </a:cubicBezTo>
                  <a:cubicBezTo>
                    <a:pt x="2376" y="4587"/>
                    <a:pt x="1362" y="4702"/>
                    <a:pt x="681" y="4631"/>
                  </a:cubicBezTo>
                  <a:cubicBezTo>
                    <a:pt x="0" y="4563"/>
                    <a:pt x="693" y="5671"/>
                    <a:pt x="811" y="5875"/>
                  </a:cubicBezTo>
                  <a:cubicBezTo>
                    <a:pt x="928" y="6075"/>
                    <a:pt x="1149" y="6782"/>
                    <a:pt x="1179" y="7157"/>
                  </a:cubicBezTo>
                  <a:cubicBezTo>
                    <a:pt x="1182" y="7204"/>
                    <a:pt x="1182" y="7254"/>
                    <a:pt x="1176" y="73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4"/>
            <p:cNvSpPr/>
            <p:nvPr/>
          </p:nvSpPr>
          <p:spPr>
            <a:xfrm>
              <a:off x="3765225" y="1334100"/>
              <a:ext cx="836350" cy="684000"/>
            </a:xfrm>
            <a:custGeom>
              <a:avLst/>
              <a:gdLst/>
              <a:ahLst/>
              <a:cxnLst/>
              <a:rect l="l" t="t" r="r" b="b"/>
              <a:pathLst>
                <a:path w="33454" h="27360" extrusionOk="0">
                  <a:moveTo>
                    <a:pt x="1176" y="7304"/>
                  </a:moveTo>
                  <a:cubicBezTo>
                    <a:pt x="1665" y="7451"/>
                    <a:pt x="2240" y="7737"/>
                    <a:pt x="2208" y="8247"/>
                  </a:cubicBezTo>
                  <a:cubicBezTo>
                    <a:pt x="2149" y="9131"/>
                    <a:pt x="2346" y="9500"/>
                    <a:pt x="2635" y="9986"/>
                  </a:cubicBezTo>
                  <a:cubicBezTo>
                    <a:pt x="2921" y="10472"/>
                    <a:pt x="2602" y="10755"/>
                    <a:pt x="2747" y="11153"/>
                  </a:cubicBezTo>
                  <a:cubicBezTo>
                    <a:pt x="2891" y="11551"/>
                    <a:pt x="3914" y="11896"/>
                    <a:pt x="3487" y="12379"/>
                  </a:cubicBezTo>
                  <a:cubicBezTo>
                    <a:pt x="3059" y="12862"/>
                    <a:pt x="1491" y="13835"/>
                    <a:pt x="2461" y="14091"/>
                  </a:cubicBezTo>
                  <a:cubicBezTo>
                    <a:pt x="3428" y="14351"/>
                    <a:pt x="3546" y="14923"/>
                    <a:pt x="3943" y="15320"/>
                  </a:cubicBezTo>
                  <a:cubicBezTo>
                    <a:pt x="4344" y="15718"/>
                    <a:pt x="4456" y="15176"/>
                    <a:pt x="4716" y="15830"/>
                  </a:cubicBezTo>
                  <a:cubicBezTo>
                    <a:pt x="4972" y="16488"/>
                    <a:pt x="5744" y="16004"/>
                    <a:pt x="5771" y="17171"/>
                  </a:cubicBezTo>
                  <a:cubicBezTo>
                    <a:pt x="5800" y="18341"/>
                    <a:pt x="6284" y="19170"/>
                    <a:pt x="7000" y="19426"/>
                  </a:cubicBezTo>
                  <a:cubicBezTo>
                    <a:pt x="7713" y="19685"/>
                    <a:pt x="7654" y="18400"/>
                    <a:pt x="7907" y="19626"/>
                  </a:cubicBezTo>
                  <a:cubicBezTo>
                    <a:pt x="8164" y="20852"/>
                    <a:pt x="8824" y="20852"/>
                    <a:pt x="8565" y="21851"/>
                  </a:cubicBezTo>
                  <a:cubicBezTo>
                    <a:pt x="8308" y="22851"/>
                    <a:pt x="8167" y="23564"/>
                    <a:pt x="9225" y="23478"/>
                  </a:cubicBezTo>
                  <a:cubicBezTo>
                    <a:pt x="10283" y="23396"/>
                    <a:pt x="11049" y="22765"/>
                    <a:pt x="11792" y="22565"/>
                  </a:cubicBezTo>
                  <a:cubicBezTo>
                    <a:pt x="12535" y="22367"/>
                    <a:pt x="12473" y="21483"/>
                    <a:pt x="12703" y="21940"/>
                  </a:cubicBezTo>
                  <a:cubicBezTo>
                    <a:pt x="12856" y="22261"/>
                    <a:pt x="12980" y="22594"/>
                    <a:pt x="13074" y="22939"/>
                  </a:cubicBezTo>
                  <a:cubicBezTo>
                    <a:pt x="13074" y="22939"/>
                    <a:pt x="13958" y="22621"/>
                    <a:pt x="14241" y="22397"/>
                  </a:cubicBezTo>
                  <a:cubicBezTo>
                    <a:pt x="14524" y="22173"/>
                    <a:pt x="15155" y="22506"/>
                    <a:pt x="15812" y="23222"/>
                  </a:cubicBezTo>
                  <a:cubicBezTo>
                    <a:pt x="16466" y="23935"/>
                    <a:pt x="17011" y="24136"/>
                    <a:pt x="17011" y="24849"/>
                  </a:cubicBezTo>
                  <a:cubicBezTo>
                    <a:pt x="17011" y="25565"/>
                    <a:pt x="16269" y="25217"/>
                    <a:pt x="16555" y="26101"/>
                  </a:cubicBezTo>
                  <a:cubicBezTo>
                    <a:pt x="16843" y="26986"/>
                    <a:pt x="17038" y="27360"/>
                    <a:pt x="17353" y="27159"/>
                  </a:cubicBezTo>
                  <a:cubicBezTo>
                    <a:pt x="17672" y="26962"/>
                    <a:pt x="18780" y="26933"/>
                    <a:pt x="19039" y="27130"/>
                  </a:cubicBezTo>
                  <a:cubicBezTo>
                    <a:pt x="19295" y="27330"/>
                    <a:pt x="20519" y="27301"/>
                    <a:pt x="20748" y="26933"/>
                  </a:cubicBezTo>
                  <a:cubicBezTo>
                    <a:pt x="20975" y="26564"/>
                    <a:pt x="21235" y="25760"/>
                    <a:pt x="21603" y="26331"/>
                  </a:cubicBezTo>
                  <a:cubicBezTo>
                    <a:pt x="21972" y="26903"/>
                    <a:pt x="22829" y="26933"/>
                    <a:pt x="23056" y="26505"/>
                  </a:cubicBezTo>
                  <a:cubicBezTo>
                    <a:pt x="23286" y="26078"/>
                    <a:pt x="24085" y="26874"/>
                    <a:pt x="24144" y="26246"/>
                  </a:cubicBezTo>
                  <a:cubicBezTo>
                    <a:pt x="24203" y="25621"/>
                    <a:pt x="24114" y="25506"/>
                    <a:pt x="24315" y="25506"/>
                  </a:cubicBezTo>
                  <a:cubicBezTo>
                    <a:pt x="24512" y="25506"/>
                    <a:pt x="25143" y="24678"/>
                    <a:pt x="25143" y="24678"/>
                  </a:cubicBezTo>
                  <a:cubicBezTo>
                    <a:pt x="25143" y="24678"/>
                    <a:pt x="25709" y="24392"/>
                    <a:pt x="25396" y="23679"/>
                  </a:cubicBezTo>
                  <a:cubicBezTo>
                    <a:pt x="25084" y="22963"/>
                    <a:pt x="24801" y="22680"/>
                    <a:pt x="25084" y="22535"/>
                  </a:cubicBezTo>
                  <a:cubicBezTo>
                    <a:pt x="25367" y="22394"/>
                    <a:pt x="25113" y="21825"/>
                    <a:pt x="25485" y="21851"/>
                  </a:cubicBezTo>
                  <a:cubicBezTo>
                    <a:pt x="25856" y="21878"/>
                    <a:pt x="26708" y="21996"/>
                    <a:pt x="26852" y="21424"/>
                  </a:cubicBezTo>
                  <a:cubicBezTo>
                    <a:pt x="26997" y="20852"/>
                    <a:pt x="27536" y="21026"/>
                    <a:pt x="27536" y="21026"/>
                  </a:cubicBezTo>
                  <a:cubicBezTo>
                    <a:pt x="27536" y="21026"/>
                    <a:pt x="27963" y="21056"/>
                    <a:pt x="28506" y="20826"/>
                  </a:cubicBezTo>
                  <a:cubicBezTo>
                    <a:pt x="29048" y="20599"/>
                    <a:pt x="28794" y="21194"/>
                    <a:pt x="29593" y="21194"/>
                  </a:cubicBezTo>
                  <a:cubicBezTo>
                    <a:pt x="30392" y="21194"/>
                    <a:pt x="30277" y="20967"/>
                    <a:pt x="30533" y="20852"/>
                  </a:cubicBezTo>
                  <a:cubicBezTo>
                    <a:pt x="30651" y="20802"/>
                    <a:pt x="30961" y="20705"/>
                    <a:pt x="31255" y="20617"/>
                  </a:cubicBezTo>
                  <a:cubicBezTo>
                    <a:pt x="31285" y="20487"/>
                    <a:pt x="31361" y="20345"/>
                    <a:pt x="31423" y="20207"/>
                  </a:cubicBezTo>
                  <a:cubicBezTo>
                    <a:pt x="31553" y="19921"/>
                    <a:pt x="31467" y="19234"/>
                    <a:pt x="31126" y="18866"/>
                  </a:cubicBezTo>
                  <a:cubicBezTo>
                    <a:pt x="30784" y="18498"/>
                    <a:pt x="31270" y="18509"/>
                    <a:pt x="31467" y="18335"/>
                  </a:cubicBezTo>
                  <a:cubicBezTo>
                    <a:pt x="31668" y="18165"/>
                    <a:pt x="31409" y="17666"/>
                    <a:pt x="31697" y="17451"/>
                  </a:cubicBezTo>
                  <a:cubicBezTo>
                    <a:pt x="31983" y="17239"/>
                    <a:pt x="32422" y="17183"/>
                    <a:pt x="32467" y="16499"/>
                  </a:cubicBezTo>
                  <a:cubicBezTo>
                    <a:pt x="32511" y="15813"/>
                    <a:pt x="33307" y="15486"/>
                    <a:pt x="33380" y="14587"/>
                  </a:cubicBezTo>
                  <a:cubicBezTo>
                    <a:pt x="33454" y="13688"/>
                    <a:pt x="32879" y="14501"/>
                    <a:pt x="32192" y="14731"/>
                  </a:cubicBezTo>
                  <a:cubicBezTo>
                    <a:pt x="31509" y="14958"/>
                    <a:pt x="31924" y="14059"/>
                    <a:pt x="32207" y="13001"/>
                  </a:cubicBezTo>
                  <a:cubicBezTo>
                    <a:pt x="32493" y="11946"/>
                    <a:pt x="31482" y="12102"/>
                    <a:pt x="31196" y="11675"/>
                  </a:cubicBezTo>
                  <a:cubicBezTo>
                    <a:pt x="30907" y="11247"/>
                    <a:pt x="31279" y="11563"/>
                    <a:pt x="31553" y="11407"/>
                  </a:cubicBezTo>
                  <a:cubicBezTo>
                    <a:pt x="31824" y="11253"/>
                    <a:pt x="31509" y="10964"/>
                    <a:pt x="31438" y="10637"/>
                  </a:cubicBezTo>
                  <a:cubicBezTo>
                    <a:pt x="31367" y="10310"/>
                    <a:pt x="31851" y="10522"/>
                    <a:pt x="31851" y="10522"/>
                  </a:cubicBezTo>
                  <a:lnTo>
                    <a:pt x="32390" y="10222"/>
                  </a:lnTo>
                  <a:lnTo>
                    <a:pt x="32390" y="9679"/>
                  </a:lnTo>
                  <a:cubicBezTo>
                    <a:pt x="32181" y="9662"/>
                    <a:pt x="31974" y="9623"/>
                    <a:pt x="31774" y="9565"/>
                  </a:cubicBezTo>
                  <a:cubicBezTo>
                    <a:pt x="31447" y="9464"/>
                    <a:pt x="31317" y="9464"/>
                    <a:pt x="30963" y="8810"/>
                  </a:cubicBezTo>
                  <a:cubicBezTo>
                    <a:pt x="30610" y="8153"/>
                    <a:pt x="30121" y="8412"/>
                    <a:pt x="29920" y="8224"/>
                  </a:cubicBezTo>
                  <a:cubicBezTo>
                    <a:pt x="29723" y="8035"/>
                    <a:pt x="29891" y="7643"/>
                    <a:pt x="29564" y="7528"/>
                  </a:cubicBezTo>
                  <a:cubicBezTo>
                    <a:pt x="29236" y="7413"/>
                    <a:pt x="29065" y="7071"/>
                    <a:pt x="28977" y="7071"/>
                  </a:cubicBezTo>
                  <a:cubicBezTo>
                    <a:pt x="28889" y="7071"/>
                    <a:pt x="28193" y="6986"/>
                    <a:pt x="28152" y="6441"/>
                  </a:cubicBezTo>
                  <a:cubicBezTo>
                    <a:pt x="28111" y="5895"/>
                    <a:pt x="27954" y="6273"/>
                    <a:pt x="27512" y="5715"/>
                  </a:cubicBezTo>
                  <a:cubicBezTo>
                    <a:pt x="27070" y="5158"/>
                    <a:pt x="27551" y="4731"/>
                    <a:pt x="27368" y="4100"/>
                  </a:cubicBezTo>
                  <a:cubicBezTo>
                    <a:pt x="27182" y="3473"/>
                    <a:pt x="26325" y="3520"/>
                    <a:pt x="26056" y="3732"/>
                  </a:cubicBezTo>
                  <a:cubicBezTo>
                    <a:pt x="25788" y="3947"/>
                    <a:pt x="25426" y="3717"/>
                    <a:pt x="24954" y="3817"/>
                  </a:cubicBezTo>
                  <a:cubicBezTo>
                    <a:pt x="24483" y="3918"/>
                    <a:pt x="24586" y="4115"/>
                    <a:pt x="24200" y="4033"/>
                  </a:cubicBezTo>
                  <a:cubicBezTo>
                    <a:pt x="23814" y="3947"/>
                    <a:pt x="23389" y="4145"/>
                    <a:pt x="23077" y="4304"/>
                  </a:cubicBezTo>
                  <a:cubicBezTo>
                    <a:pt x="22761" y="4463"/>
                    <a:pt x="22744" y="4100"/>
                    <a:pt x="22201" y="3862"/>
                  </a:cubicBezTo>
                  <a:cubicBezTo>
                    <a:pt x="21662" y="3623"/>
                    <a:pt x="21403" y="4672"/>
                    <a:pt x="20692" y="4831"/>
                  </a:cubicBezTo>
                  <a:cubicBezTo>
                    <a:pt x="19982" y="4990"/>
                    <a:pt x="19505" y="3888"/>
                    <a:pt x="19307" y="3747"/>
                  </a:cubicBezTo>
                  <a:cubicBezTo>
                    <a:pt x="19107" y="3608"/>
                    <a:pt x="18980" y="3761"/>
                    <a:pt x="18736" y="4003"/>
                  </a:cubicBezTo>
                  <a:cubicBezTo>
                    <a:pt x="18494" y="4242"/>
                    <a:pt x="18155" y="4047"/>
                    <a:pt x="17910" y="3561"/>
                  </a:cubicBezTo>
                  <a:cubicBezTo>
                    <a:pt x="17669" y="3075"/>
                    <a:pt x="17524" y="3903"/>
                    <a:pt x="17227" y="3903"/>
                  </a:cubicBezTo>
                  <a:cubicBezTo>
                    <a:pt x="16926" y="3903"/>
                    <a:pt x="16882" y="3346"/>
                    <a:pt x="15953" y="2774"/>
                  </a:cubicBezTo>
                  <a:cubicBezTo>
                    <a:pt x="15025" y="2205"/>
                    <a:pt x="15084" y="2332"/>
                    <a:pt x="14827" y="1852"/>
                  </a:cubicBezTo>
                  <a:cubicBezTo>
                    <a:pt x="14568" y="1368"/>
                    <a:pt x="14559" y="1693"/>
                    <a:pt x="14117" y="1807"/>
                  </a:cubicBezTo>
                  <a:cubicBezTo>
                    <a:pt x="13675" y="1919"/>
                    <a:pt x="13516" y="2591"/>
                    <a:pt x="12915" y="2547"/>
                  </a:cubicBezTo>
                  <a:cubicBezTo>
                    <a:pt x="12314" y="2503"/>
                    <a:pt x="12517" y="2049"/>
                    <a:pt x="11591" y="2105"/>
                  </a:cubicBezTo>
                  <a:cubicBezTo>
                    <a:pt x="10669" y="2161"/>
                    <a:pt x="10778" y="1763"/>
                    <a:pt x="10277" y="1336"/>
                  </a:cubicBezTo>
                  <a:cubicBezTo>
                    <a:pt x="9776" y="909"/>
                    <a:pt x="9667" y="1265"/>
                    <a:pt x="9493" y="1463"/>
                  </a:cubicBezTo>
                  <a:cubicBezTo>
                    <a:pt x="9319" y="1663"/>
                    <a:pt x="9337" y="1978"/>
                    <a:pt x="8965" y="2005"/>
                  </a:cubicBezTo>
                  <a:cubicBezTo>
                    <a:pt x="8594" y="2031"/>
                    <a:pt x="8296" y="1978"/>
                    <a:pt x="7966" y="2208"/>
                  </a:cubicBezTo>
                  <a:cubicBezTo>
                    <a:pt x="7639" y="2435"/>
                    <a:pt x="6670" y="2309"/>
                    <a:pt x="6213" y="1861"/>
                  </a:cubicBezTo>
                  <a:cubicBezTo>
                    <a:pt x="5756" y="1416"/>
                    <a:pt x="5673" y="1837"/>
                    <a:pt x="5284" y="1751"/>
                  </a:cubicBezTo>
                  <a:cubicBezTo>
                    <a:pt x="4898" y="1666"/>
                    <a:pt x="5299" y="1563"/>
                    <a:pt x="5116" y="549"/>
                  </a:cubicBezTo>
                  <a:cubicBezTo>
                    <a:pt x="5013" y="1"/>
                    <a:pt x="4689" y="48"/>
                    <a:pt x="4409" y="207"/>
                  </a:cubicBezTo>
                  <a:cubicBezTo>
                    <a:pt x="4383" y="466"/>
                    <a:pt x="4444" y="791"/>
                    <a:pt x="4430" y="1050"/>
                  </a:cubicBezTo>
                  <a:cubicBezTo>
                    <a:pt x="4400" y="1507"/>
                    <a:pt x="4117" y="2677"/>
                    <a:pt x="3973" y="2804"/>
                  </a:cubicBezTo>
                  <a:cubicBezTo>
                    <a:pt x="3831" y="2933"/>
                    <a:pt x="3675" y="3216"/>
                    <a:pt x="3560" y="3535"/>
                  </a:cubicBezTo>
                  <a:cubicBezTo>
                    <a:pt x="3448" y="3850"/>
                    <a:pt x="2464" y="4419"/>
                    <a:pt x="2420" y="4504"/>
                  </a:cubicBezTo>
                  <a:cubicBezTo>
                    <a:pt x="2376" y="4587"/>
                    <a:pt x="1362" y="4702"/>
                    <a:pt x="681" y="4631"/>
                  </a:cubicBezTo>
                  <a:cubicBezTo>
                    <a:pt x="0" y="4563"/>
                    <a:pt x="693" y="5671"/>
                    <a:pt x="811" y="5875"/>
                  </a:cubicBezTo>
                  <a:cubicBezTo>
                    <a:pt x="928" y="6075"/>
                    <a:pt x="1149" y="6782"/>
                    <a:pt x="1179" y="7157"/>
                  </a:cubicBezTo>
                  <a:cubicBezTo>
                    <a:pt x="1182" y="7204"/>
                    <a:pt x="1182" y="7254"/>
                    <a:pt x="1176" y="73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4"/>
            <p:cNvSpPr/>
            <p:nvPr/>
          </p:nvSpPr>
          <p:spPr>
            <a:xfrm>
              <a:off x="2306350" y="2568250"/>
              <a:ext cx="1924775" cy="2617975"/>
            </a:xfrm>
            <a:custGeom>
              <a:avLst/>
              <a:gdLst/>
              <a:ahLst/>
              <a:cxnLst/>
              <a:rect l="l" t="t" r="r" b="b"/>
              <a:pathLst>
                <a:path w="76991" h="104719" extrusionOk="0">
                  <a:moveTo>
                    <a:pt x="11589" y="59543"/>
                  </a:moveTo>
                  <a:cubicBezTo>
                    <a:pt x="11589" y="59543"/>
                    <a:pt x="11966" y="57931"/>
                    <a:pt x="12022" y="57704"/>
                  </a:cubicBezTo>
                  <a:cubicBezTo>
                    <a:pt x="12075" y="57474"/>
                    <a:pt x="12706" y="56307"/>
                    <a:pt x="12989" y="55936"/>
                  </a:cubicBezTo>
                  <a:cubicBezTo>
                    <a:pt x="13275" y="55565"/>
                    <a:pt x="13590" y="55765"/>
                    <a:pt x="13619" y="56133"/>
                  </a:cubicBezTo>
                  <a:cubicBezTo>
                    <a:pt x="13649" y="56502"/>
                    <a:pt x="14218" y="57162"/>
                    <a:pt x="15046" y="57277"/>
                  </a:cubicBezTo>
                  <a:cubicBezTo>
                    <a:pt x="15874" y="57392"/>
                    <a:pt x="15444" y="58359"/>
                    <a:pt x="15329" y="58762"/>
                  </a:cubicBezTo>
                  <a:cubicBezTo>
                    <a:pt x="15214" y="59163"/>
                    <a:pt x="13619" y="58647"/>
                    <a:pt x="13333" y="58359"/>
                  </a:cubicBezTo>
                  <a:cubicBezTo>
                    <a:pt x="13045" y="58073"/>
                    <a:pt x="12308" y="58792"/>
                    <a:pt x="12163" y="58960"/>
                  </a:cubicBezTo>
                  <a:cubicBezTo>
                    <a:pt x="12087" y="59051"/>
                    <a:pt x="11845" y="59293"/>
                    <a:pt x="11589" y="59543"/>
                  </a:cubicBezTo>
                  <a:close/>
                  <a:moveTo>
                    <a:pt x="38008" y="1527"/>
                  </a:moveTo>
                  <a:cubicBezTo>
                    <a:pt x="38152" y="1085"/>
                    <a:pt x="36581" y="1073"/>
                    <a:pt x="36095" y="870"/>
                  </a:cubicBezTo>
                  <a:cubicBezTo>
                    <a:pt x="35608" y="667"/>
                    <a:pt x="35800" y="1"/>
                    <a:pt x="35800" y="1"/>
                  </a:cubicBezTo>
                  <a:lnTo>
                    <a:pt x="35750" y="54"/>
                  </a:lnTo>
                  <a:cubicBezTo>
                    <a:pt x="35461" y="295"/>
                    <a:pt x="34763" y="192"/>
                    <a:pt x="34677" y="366"/>
                  </a:cubicBezTo>
                  <a:cubicBezTo>
                    <a:pt x="34592" y="540"/>
                    <a:pt x="33265" y="2406"/>
                    <a:pt x="32756" y="2361"/>
                  </a:cubicBezTo>
                  <a:cubicBezTo>
                    <a:pt x="32243" y="2317"/>
                    <a:pt x="32552" y="1365"/>
                    <a:pt x="32054" y="1318"/>
                  </a:cubicBezTo>
                  <a:cubicBezTo>
                    <a:pt x="31556" y="1274"/>
                    <a:pt x="31155" y="1463"/>
                    <a:pt x="31040" y="1333"/>
                  </a:cubicBezTo>
                  <a:cubicBezTo>
                    <a:pt x="30928" y="1206"/>
                    <a:pt x="30342" y="891"/>
                    <a:pt x="30088" y="1150"/>
                  </a:cubicBezTo>
                  <a:cubicBezTo>
                    <a:pt x="29832" y="1407"/>
                    <a:pt x="28945" y="2078"/>
                    <a:pt x="28845" y="1722"/>
                  </a:cubicBezTo>
                  <a:cubicBezTo>
                    <a:pt x="28747" y="1365"/>
                    <a:pt x="28314" y="908"/>
                    <a:pt x="27872" y="1020"/>
                  </a:cubicBezTo>
                  <a:cubicBezTo>
                    <a:pt x="27430" y="1135"/>
                    <a:pt x="26051" y="1180"/>
                    <a:pt x="26004" y="1707"/>
                  </a:cubicBezTo>
                  <a:cubicBezTo>
                    <a:pt x="25959" y="2232"/>
                    <a:pt x="26189" y="2733"/>
                    <a:pt x="25950" y="2818"/>
                  </a:cubicBezTo>
                  <a:cubicBezTo>
                    <a:pt x="25709" y="2904"/>
                    <a:pt x="25547" y="2989"/>
                    <a:pt x="24654" y="3305"/>
                  </a:cubicBezTo>
                  <a:cubicBezTo>
                    <a:pt x="23758" y="3623"/>
                    <a:pt x="23039" y="3375"/>
                    <a:pt x="22538" y="3231"/>
                  </a:cubicBezTo>
                  <a:cubicBezTo>
                    <a:pt x="22037" y="3086"/>
                    <a:pt x="21583" y="3033"/>
                    <a:pt x="21524" y="3260"/>
                  </a:cubicBezTo>
                  <a:cubicBezTo>
                    <a:pt x="21465" y="3490"/>
                    <a:pt x="21096" y="3375"/>
                    <a:pt x="20928" y="3747"/>
                  </a:cubicBezTo>
                  <a:cubicBezTo>
                    <a:pt x="20757" y="4118"/>
                    <a:pt x="21029" y="4557"/>
                    <a:pt x="21043" y="4672"/>
                  </a:cubicBezTo>
                  <a:cubicBezTo>
                    <a:pt x="21058" y="4787"/>
                    <a:pt x="20699" y="5008"/>
                    <a:pt x="20943" y="5067"/>
                  </a:cubicBezTo>
                  <a:cubicBezTo>
                    <a:pt x="21185" y="5126"/>
                    <a:pt x="21432" y="5288"/>
                    <a:pt x="21347" y="5435"/>
                  </a:cubicBezTo>
                  <a:cubicBezTo>
                    <a:pt x="21264" y="5583"/>
                    <a:pt x="21412" y="6446"/>
                    <a:pt x="21456" y="6499"/>
                  </a:cubicBezTo>
                  <a:cubicBezTo>
                    <a:pt x="21500" y="6549"/>
                    <a:pt x="21592" y="6529"/>
                    <a:pt x="21706" y="6756"/>
                  </a:cubicBezTo>
                  <a:cubicBezTo>
                    <a:pt x="21818" y="6986"/>
                    <a:pt x="21928" y="7398"/>
                    <a:pt x="22231" y="7428"/>
                  </a:cubicBezTo>
                  <a:cubicBezTo>
                    <a:pt x="22538" y="7457"/>
                    <a:pt x="23145" y="7490"/>
                    <a:pt x="23168" y="7625"/>
                  </a:cubicBezTo>
                  <a:cubicBezTo>
                    <a:pt x="23189" y="7764"/>
                    <a:pt x="22163" y="9060"/>
                    <a:pt x="22759" y="9517"/>
                  </a:cubicBezTo>
                  <a:cubicBezTo>
                    <a:pt x="23357" y="9974"/>
                    <a:pt x="23557" y="9800"/>
                    <a:pt x="23587" y="10829"/>
                  </a:cubicBezTo>
                  <a:cubicBezTo>
                    <a:pt x="23616" y="11854"/>
                    <a:pt x="23360" y="12140"/>
                    <a:pt x="23817" y="12282"/>
                  </a:cubicBezTo>
                  <a:cubicBezTo>
                    <a:pt x="24274" y="12426"/>
                    <a:pt x="24359" y="12055"/>
                    <a:pt x="24471" y="12824"/>
                  </a:cubicBezTo>
                  <a:cubicBezTo>
                    <a:pt x="24586" y="13593"/>
                    <a:pt x="24500" y="14365"/>
                    <a:pt x="24129" y="14622"/>
                  </a:cubicBezTo>
                  <a:cubicBezTo>
                    <a:pt x="23758" y="14881"/>
                    <a:pt x="24129" y="15591"/>
                    <a:pt x="24129" y="16019"/>
                  </a:cubicBezTo>
                  <a:cubicBezTo>
                    <a:pt x="24129" y="16446"/>
                    <a:pt x="23360" y="17159"/>
                    <a:pt x="23932" y="17616"/>
                  </a:cubicBezTo>
                  <a:cubicBezTo>
                    <a:pt x="24500" y="18073"/>
                    <a:pt x="25385" y="17876"/>
                    <a:pt x="25214" y="18500"/>
                  </a:cubicBezTo>
                  <a:cubicBezTo>
                    <a:pt x="25040" y="19128"/>
                    <a:pt x="24527" y="19043"/>
                    <a:pt x="24215" y="19385"/>
                  </a:cubicBezTo>
                  <a:cubicBezTo>
                    <a:pt x="23902" y="19729"/>
                    <a:pt x="23643" y="19927"/>
                    <a:pt x="23047" y="19897"/>
                  </a:cubicBezTo>
                  <a:cubicBezTo>
                    <a:pt x="22449" y="19868"/>
                    <a:pt x="21279" y="18987"/>
                    <a:pt x="20737" y="19072"/>
                  </a:cubicBezTo>
                  <a:cubicBezTo>
                    <a:pt x="20195" y="19158"/>
                    <a:pt x="19107" y="20499"/>
                    <a:pt x="18966" y="19841"/>
                  </a:cubicBezTo>
                  <a:cubicBezTo>
                    <a:pt x="18821" y="19187"/>
                    <a:pt x="19564" y="18441"/>
                    <a:pt x="18680" y="18645"/>
                  </a:cubicBezTo>
                  <a:cubicBezTo>
                    <a:pt x="17796" y="18848"/>
                    <a:pt x="17713" y="18845"/>
                    <a:pt x="17141" y="19187"/>
                  </a:cubicBezTo>
                  <a:cubicBezTo>
                    <a:pt x="16829" y="19370"/>
                    <a:pt x="16375" y="19458"/>
                    <a:pt x="16024" y="19497"/>
                  </a:cubicBezTo>
                  <a:lnTo>
                    <a:pt x="16113" y="19617"/>
                  </a:lnTo>
                  <a:cubicBezTo>
                    <a:pt x="16113" y="19617"/>
                    <a:pt x="15859" y="19818"/>
                    <a:pt x="15685" y="20387"/>
                  </a:cubicBezTo>
                  <a:cubicBezTo>
                    <a:pt x="15514" y="20958"/>
                    <a:pt x="15287" y="20502"/>
                    <a:pt x="14117" y="21271"/>
                  </a:cubicBezTo>
                  <a:cubicBezTo>
                    <a:pt x="12944" y="22043"/>
                    <a:pt x="14403" y="22957"/>
                    <a:pt x="14403" y="23357"/>
                  </a:cubicBezTo>
                  <a:cubicBezTo>
                    <a:pt x="14403" y="23758"/>
                    <a:pt x="14689" y="24183"/>
                    <a:pt x="15146" y="24583"/>
                  </a:cubicBezTo>
                  <a:cubicBezTo>
                    <a:pt x="15600" y="24987"/>
                    <a:pt x="16357" y="26850"/>
                    <a:pt x="16098" y="27109"/>
                  </a:cubicBezTo>
                  <a:cubicBezTo>
                    <a:pt x="15842" y="27366"/>
                    <a:pt x="15402" y="26950"/>
                    <a:pt x="15117" y="27165"/>
                  </a:cubicBezTo>
                  <a:cubicBezTo>
                    <a:pt x="14828" y="27383"/>
                    <a:pt x="15900" y="29090"/>
                    <a:pt x="15715" y="29119"/>
                  </a:cubicBezTo>
                  <a:cubicBezTo>
                    <a:pt x="15532" y="29149"/>
                    <a:pt x="14674" y="29190"/>
                    <a:pt x="14418" y="29661"/>
                  </a:cubicBezTo>
                  <a:cubicBezTo>
                    <a:pt x="14165" y="30133"/>
                    <a:pt x="15800" y="32455"/>
                    <a:pt x="15800" y="32455"/>
                  </a:cubicBezTo>
                  <a:cubicBezTo>
                    <a:pt x="15800" y="32455"/>
                    <a:pt x="14786" y="32143"/>
                    <a:pt x="14459" y="31627"/>
                  </a:cubicBezTo>
                  <a:cubicBezTo>
                    <a:pt x="14132" y="31112"/>
                    <a:pt x="13873" y="31300"/>
                    <a:pt x="13475" y="31374"/>
                  </a:cubicBezTo>
                  <a:cubicBezTo>
                    <a:pt x="13077" y="31448"/>
                    <a:pt x="12959" y="32084"/>
                    <a:pt x="12874" y="32715"/>
                  </a:cubicBezTo>
                  <a:cubicBezTo>
                    <a:pt x="12791" y="33346"/>
                    <a:pt x="13675" y="33655"/>
                    <a:pt x="13846" y="34082"/>
                  </a:cubicBezTo>
                  <a:cubicBezTo>
                    <a:pt x="14020" y="34510"/>
                    <a:pt x="15388" y="34825"/>
                    <a:pt x="16042" y="35223"/>
                  </a:cubicBezTo>
                  <a:cubicBezTo>
                    <a:pt x="16699" y="35621"/>
                    <a:pt x="17383" y="36876"/>
                    <a:pt x="17527" y="37195"/>
                  </a:cubicBezTo>
                  <a:cubicBezTo>
                    <a:pt x="17672" y="37510"/>
                    <a:pt x="18553" y="37622"/>
                    <a:pt x="18553" y="37622"/>
                  </a:cubicBezTo>
                  <a:cubicBezTo>
                    <a:pt x="18553" y="37622"/>
                    <a:pt x="19207" y="38391"/>
                    <a:pt x="19664" y="39160"/>
                  </a:cubicBezTo>
                  <a:cubicBezTo>
                    <a:pt x="20121" y="39933"/>
                    <a:pt x="20206" y="40870"/>
                    <a:pt x="20949" y="41129"/>
                  </a:cubicBezTo>
                  <a:cubicBezTo>
                    <a:pt x="21695" y="41386"/>
                    <a:pt x="21264" y="42927"/>
                    <a:pt x="21235" y="43384"/>
                  </a:cubicBezTo>
                  <a:cubicBezTo>
                    <a:pt x="21205" y="43841"/>
                    <a:pt x="21149" y="44182"/>
                    <a:pt x="21317" y="44781"/>
                  </a:cubicBezTo>
                  <a:cubicBezTo>
                    <a:pt x="21488" y="45376"/>
                    <a:pt x="21692" y="45724"/>
                    <a:pt x="21521" y="46408"/>
                  </a:cubicBezTo>
                  <a:cubicBezTo>
                    <a:pt x="21353" y="47094"/>
                    <a:pt x="21577" y="46950"/>
                    <a:pt x="21804" y="47407"/>
                  </a:cubicBezTo>
                  <a:cubicBezTo>
                    <a:pt x="22034" y="47863"/>
                    <a:pt x="22305" y="48733"/>
                    <a:pt x="22275" y="49045"/>
                  </a:cubicBezTo>
                  <a:cubicBezTo>
                    <a:pt x="22246" y="49358"/>
                    <a:pt x="22535" y="49417"/>
                    <a:pt x="23557" y="49387"/>
                  </a:cubicBezTo>
                  <a:cubicBezTo>
                    <a:pt x="24583" y="49361"/>
                    <a:pt x="24645" y="51073"/>
                    <a:pt x="24215" y="51315"/>
                  </a:cubicBezTo>
                  <a:cubicBezTo>
                    <a:pt x="23784" y="51559"/>
                    <a:pt x="23260" y="50000"/>
                    <a:pt x="23077" y="50074"/>
                  </a:cubicBezTo>
                  <a:cubicBezTo>
                    <a:pt x="22891" y="50148"/>
                    <a:pt x="22832" y="51073"/>
                    <a:pt x="22717" y="50775"/>
                  </a:cubicBezTo>
                  <a:cubicBezTo>
                    <a:pt x="22605" y="50475"/>
                    <a:pt x="21406" y="49944"/>
                    <a:pt x="21294" y="49517"/>
                  </a:cubicBezTo>
                  <a:cubicBezTo>
                    <a:pt x="21179" y="49090"/>
                    <a:pt x="20979" y="48919"/>
                    <a:pt x="20867" y="48462"/>
                  </a:cubicBezTo>
                  <a:cubicBezTo>
                    <a:pt x="20752" y="48005"/>
                    <a:pt x="20890" y="47805"/>
                    <a:pt x="20920" y="47377"/>
                  </a:cubicBezTo>
                  <a:cubicBezTo>
                    <a:pt x="20949" y="46950"/>
                    <a:pt x="20410" y="46319"/>
                    <a:pt x="20321" y="45892"/>
                  </a:cubicBezTo>
                  <a:cubicBezTo>
                    <a:pt x="20233" y="45464"/>
                    <a:pt x="20150" y="44978"/>
                    <a:pt x="20380" y="44353"/>
                  </a:cubicBezTo>
                  <a:cubicBezTo>
                    <a:pt x="20607" y="43726"/>
                    <a:pt x="20236" y="43811"/>
                    <a:pt x="20094" y="43384"/>
                  </a:cubicBezTo>
                  <a:cubicBezTo>
                    <a:pt x="19956" y="42956"/>
                    <a:pt x="19151" y="41671"/>
                    <a:pt x="19266" y="41471"/>
                  </a:cubicBezTo>
                  <a:cubicBezTo>
                    <a:pt x="19381" y="41274"/>
                    <a:pt x="18582" y="41044"/>
                    <a:pt x="18297" y="40442"/>
                  </a:cubicBezTo>
                  <a:cubicBezTo>
                    <a:pt x="18014" y="39844"/>
                    <a:pt x="17869" y="39903"/>
                    <a:pt x="17412" y="39588"/>
                  </a:cubicBezTo>
                  <a:cubicBezTo>
                    <a:pt x="16956" y="39275"/>
                    <a:pt x="17097" y="39305"/>
                    <a:pt x="17012" y="38874"/>
                  </a:cubicBezTo>
                  <a:cubicBezTo>
                    <a:pt x="16926" y="38444"/>
                    <a:pt x="16555" y="38188"/>
                    <a:pt x="16357" y="37875"/>
                  </a:cubicBezTo>
                  <a:cubicBezTo>
                    <a:pt x="16157" y="37563"/>
                    <a:pt x="16469" y="36991"/>
                    <a:pt x="16127" y="36876"/>
                  </a:cubicBezTo>
                  <a:cubicBezTo>
                    <a:pt x="15786" y="36764"/>
                    <a:pt x="14076" y="38076"/>
                    <a:pt x="14017" y="38536"/>
                  </a:cubicBezTo>
                  <a:cubicBezTo>
                    <a:pt x="13958" y="38995"/>
                    <a:pt x="13277" y="43552"/>
                    <a:pt x="13277" y="43552"/>
                  </a:cubicBezTo>
                  <a:cubicBezTo>
                    <a:pt x="13277" y="43552"/>
                    <a:pt x="12364" y="48804"/>
                    <a:pt x="12364" y="49175"/>
                  </a:cubicBezTo>
                  <a:cubicBezTo>
                    <a:pt x="12364" y="49546"/>
                    <a:pt x="12019" y="49602"/>
                    <a:pt x="11480" y="50372"/>
                  </a:cubicBezTo>
                  <a:cubicBezTo>
                    <a:pt x="10937" y="51141"/>
                    <a:pt x="11191" y="51972"/>
                    <a:pt x="11220" y="52169"/>
                  </a:cubicBezTo>
                  <a:cubicBezTo>
                    <a:pt x="11250" y="52370"/>
                    <a:pt x="11480" y="53168"/>
                    <a:pt x="11480" y="53938"/>
                  </a:cubicBezTo>
                  <a:cubicBezTo>
                    <a:pt x="11480" y="54707"/>
                    <a:pt x="11052" y="55164"/>
                    <a:pt x="11052" y="55650"/>
                  </a:cubicBezTo>
                  <a:cubicBezTo>
                    <a:pt x="11052" y="56136"/>
                    <a:pt x="10937" y="56107"/>
                    <a:pt x="10451" y="56850"/>
                  </a:cubicBezTo>
                  <a:cubicBezTo>
                    <a:pt x="9965" y="57589"/>
                    <a:pt x="10678" y="58789"/>
                    <a:pt x="10678" y="59216"/>
                  </a:cubicBezTo>
                  <a:cubicBezTo>
                    <a:pt x="10678" y="59646"/>
                    <a:pt x="11589" y="59543"/>
                    <a:pt x="11589" y="59543"/>
                  </a:cubicBezTo>
                  <a:cubicBezTo>
                    <a:pt x="11368" y="59753"/>
                    <a:pt x="11141" y="59971"/>
                    <a:pt x="10993" y="60100"/>
                  </a:cubicBezTo>
                  <a:cubicBezTo>
                    <a:pt x="10678" y="60386"/>
                    <a:pt x="10937" y="60416"/>
                    <a:pt x="10993" y="60985"/>
                  </a:cubicBezTo>
                  <a:cubicBezTo>
                    <a:pt x="11046" y="61556"/>
                    <a:pt x="10908" y="64094"/>
                    <a:pt x="10336" y="65007"/>
                  </a:cubicBezTo>
                  <a:cubicBezTo>
                    <a:pt x="9767" y="65921"/>
                    <a:pt x="10168" y="66036"/>
                    <a:pt x="10109" y="67121"/>
                  </a:cubicBezTo>
                  <a:cubicBezTo>
                    <a:pt x="10050" y="68202"/>
                    <a:pt x="9938" y="69399"/>
                    <a:pt x="8515" y="70483"/>
                  </a:cubicBezTo>
                  <a:cubicBezTo>
                    <a:pt x="7088" y="71568"/>
                    <a:pt x="8683" y="72367"/>
                    <a:pt x="8170" y="73911"/>
                  </a:cubicBezTo>
                  <a:cubicBezTo>
                    <a:pt x="7660" y="75452"/>
                    <a:pt x="7601" y="77731"/>
                    <a:pt x="7601" y="77731"/>
                  </a:cubicBezTo>
                  <a:lnTo>
                    <a:pt x="7197" y="78246"/>
                  </a:lnTo>
                  <a:cubicBezTo>
                    <a:pt x="7197" y="78246"/>
                    <a:pt x="6755" y="81285"/>
                    <a:pt x="6699" y="82240"/>
                  </a:cubicBezTo>
                  <a:cubicBezTo>
                    <a:pt x="6646" y="83192"/>
                    <a:pt x="5618" y="83377"/>
                    <a:pt x="5232" y="83649"/>
                  </a:cubicBezTo>
                  <a:cubicBezTo>
                    <a:pt x="4843" y="83923"/>
                    <a:pt x="5061" y="84892"/>
                    <a:pt x="4804" y="85234"/>
                  </a:cubicBezTo>
                  <a:cubicBezTo>
                    <a:pt x="4545" y="85576"/>
                    <a:pt x="4076" y="86059"/>
                    <a:pt x="3734" y="86605"/>
                  </a:cubicBezTo>
                  <a:cubicBezTo>
                    <a:pt x="3393" y="87150"/>
                    <a:pt x="2721" y="87200"/>
                    <a:pt x="2122" y="87132"/>
                  </a:cubicBezTo>
                  <a:cubicBezTo>
                    <a:pt x="1521" y="87061"/>
                    <a:pt x="1665" y="87430"/>
                    <a:pt x="1394" y="87560"/>
                  </a:cubicBezTo>
                  <a:cubicBezTo>
                    <a:pt x="1126" y="87689"/>
                    <a:pt x="596" y="87845"/>
                    <a:pt x="298" y="88299"/>
                  </a:cubicBezTo>
                  <a:cubicBezTo>
                    <a:pt x="0" y="88753"/>
                    <a:pt x="398" y="88514"/>
                    <a:pt x="725" y="88915"/>
                  </a:cubicBezTo>
                  <a:cubicBezTo>
                    <a:pt x="1052" y="89316"/>
                    <a:pt x="855" y="89599"/>
                    <a:pt x="1282" y="90127"/>
                  </a:cubicBezTo>
                  <a:cubicBezTo>
                    <a:pt x="1710" y="90654"/>
                    <a:pt x="2479" y="90598"/>
                    <a:pt x="2691" y="90583"/>
                  </a:cubicBezTo>
                  <a:cubicBezTo>
                    <a:pt x="2906" y="90569"/>
                    <a:pt x="3163" y="90684"/>
                    <a:pt x="3422" y="91111"/>
                  </a:cubicBezTo>
                  <a:cubicBezTo>
                    <a:pt x="3678" y="91538"/>
                    <a:pt x="4347" y="91627"/>
                    <a:pt x="4819" y="91627"/>
                  </a:cubicBezTo>
                  <a:cubicBezTo>
                    <a:pt x="5291" y="91627"/>
                    <a:pt x="4848" y="91081"/>
                    <a:pt x="5146" y="90583"/>
                  </a:cubicBezTo>
                  <a:cubicBezTo>
                    <a:pt x="5444" y="90085"/>
                    <a:pt x="5403" y="90639"/>
                    <a:pt x="5945" y="90969"/>
                  </a:cubicBezTo>
                  <a:cubicBezTo>
                    <a:pt x="6487" y="91303"/>
                    <a:pt x="6699" y="91612"/>
                    <a:pt x="7256" y="91780"/>
                  </a:cubicBezTo>
                  <a:cubicBezTo>
                    <a:pt x="7813" y="91951"/>
                    <a:pt x="7415" y="92850"/>
                    <a:pt x="7029" y="93192"/>
                  </a:cubicBezTo>
                  <a:cubicBezTo>
                    <a:pt x="6640" y="93534"/>
                    <a:pt x="6587" y="94150"/>
                    <a:pt x="6287" y="94763"/>
                  </a:cubicBezTo>
                  <a:cubicBezTo>
                    <a:pt x="5989" y="95373"/>
                    <a:pt x="5647" y="95720"/>
                    <a:pt x="5517" y="96460"/>
                  </a:cubicBezTo>
                  <a:cubicBezTo>
                    <a:pt x="5388" y="97200"/>
                    <a:pt x="6517" y="97144"/>
                    <a:pt x="7015" y="97017"/>
                  </a:cubicBezTo>
                  <a:cubicBezTo>
                    <a:pt x="7510" y="96887"/>
                    <a:pt x="7569" y="97129"/>
                    <a:pt x="8140" y="97114"/>
                  </a:cubicBezTo>
                  <a:cubicBezTo>
                    <a:pt x="8712" y="97100"/>
                    <a:pt x="8642" y="96003"/>
                    <a:pt x="8742" y="95576"/>
                  </a:cubicBezTo>
                  <a:cubicBezTo>
                    <a:pt x="8842" y="95149"/>
                    <a:pt x="9039" y="95405"/>
                    <a:pt x="9337" y="95847"/>
                  </a:cubicBezTo>
                  <a:cubicBezTo>
                    <a:pt x="9638" y="96289"/>
                    <a:pt x="9611" y="97403"/>
                    <a:pt x="10139" y="97916"/>
                  </a:cubicBezTo>
                  <a:cubicBezTo>
                    <a:pt x="10663" y="98426"/>
                    <a:pt x="11164" y="98556"/>
                    <a:pt x="11265" y="98968"/>
                  </a:cubicBezTo>
                  <a:cubicBezTo>
                    <a:pt x="11365" y="99381"/>
                    <a:pt x="11936" y="99172"/>
                    <a:pt x="12691" y="99098"/>
                  </a:cubicBezTo>
                  <a:cubicBezTo>
                    <a:pt x="13445" y="99024"/>
                    <a:pt x="13277" y="99172"/>
                    <a:pt x="14091" y="99758"/>
                  </a:cubicBezTo>
                  <a:cubicBezTo>
                    <a:pt x="14904" y="100342"/>
                    <a:pt x="15114" y="100126"/>
                    <a:pt x="15302" y="99982"/>
                  </a:cubicBezTo>
                  <a:cubicBezTo>
                    <a:pt x="15491" y="99838"/>
                    <a:pt x="15786" y="100041"/>
                    <a:pt x="16257" y="100383"/>
                  </a:cubicBezTo>
                  <a:cubicBezTo>
                    <a:pt x="16729" y="100725"/>
                    <a:pt x="16985" y="100398"/>
                    <a:pt x="17100" y="100554"/>
                  </a:cubicBezTo>
                  <a:cubicBezTo>
                    <a:pt x="17215" y="100707"/>
                    <a:pt x="17628" y="100468"/>
                    <a:pt x="18099" y="100171"/>
                  </a:cubicBezTo>
                  <a:cubicBezTo>
                    <a:pt x="18571" y="99870"/>
                    <a:pt x="18541" y="100795"/>
                    <a:pt x="18512" y="101512"/>
                  </a:cubicBezTo>
                  <a:cubicBezTo>
                    <a:pt x="18482" y="102225"/>
                    <a:pt x="19113" y="102738"/>
                    <a:pt x="19652" y="102976"/>
                  </a:cubicBezTo>
                  <a:cubicBezTo>
                    <a:pt x="20195" y="103215"/>
                    <a:pt x="20109" y="103607"/>
                    <a:pt x="20366" y="104164"/>
                  </a:cubicBezTo>
                  <a:cubicBezTo>
                    <a:pt x="20619" y="104718"/>
                    <a:pt x="23218" y="104247"/>
                    <a:pt x="23631" y="103864"/>
                  </a:cubicBezTo>
                  <a:cubicBezTo>
                    <a:pt x="24044" y="103480"/>
                    <a:pt x="24374" y="103805"/>
                    <a:pt x="25057" y="104090"/>
                  </a:cubicBezTo>
                  <a:cubicBezTo>
                    <a:pt x="25744" y="104373"/>
                    <a:pt x="26057" y="104406"/>
                    <a:pt x="26298" y="104232"/>
                  </a:cubicBezTo>
                  <a:lnTo>
                    <a:pt x="26334" y="104211"/>
                  </a:lnTo>
                  <a:cubicBezTo>
                    <a:pt x="26151" y="103607"/>
                    <a:pt x="25962" y="102915"/>
                    <a:pt x="25936" y="102596"/>
                  </a:cubicBezTo>
                  <a:cubicBezTo>
                    <a:pt x="25877" y="101966"/>
                    <a:pt x="25992" y="102080"/>
                    <a:pt x="25992" y="101282"/>
                  </a:cubicBezTo>
                  <a:cubicBezTo>
                    <a:pt x="25992" y="100483"/>
                    <a:pt x="26248" y="101226"/>
                    <a:pt x="26561" y="101196"/>
                  </a:cubicBezTo>
                  <a:cubicBezTo>
                    <a:pt x="26876" y="101167"/>
                    <a:pt x="26561" y="98918"/>
                    <a:pt x="26561" y="98918"/>
                  </a:cubicBezTo>
                  <a:cubicBezTo>
                    <a:pt x="26561" y="98918"/>
                    <a:pt x="27731" y="98629"/>
                    <a:pt x="27872" y="98432"/>
                  </a:cubicBezTo>
                  <a:cubicBezTo>
                    <a:pt x="28016" y="98231"/>
                    <a:pt x="27790" y="97831"/>
                    <a:pt x="27790" y="97203"/>
                  </a:cubicBezTo>
                  <a:cubicBezTo>
                    <a:pt x="27790" y="96578"/>
                    <a:pt x="28414" y="97061"/>
                    <a:pt x="28644" y="96549"/>
                  </a:cubicBezTo>
                  <a:cubicBezTo>
                    <a:pt x="28871" y="96036"/>
                    <a:pt x="29328" y="96092"/>
                    <a:pt x="29814" y="95491"/>
                  </a:cubicBezTo>
                  <a:cubicBezTo>
                    <a:pt x="30301" y="94889"/>
                    <a:pt x="30044" y="95122"/>
                    <a:pt x="30554" y="94294"/>
                  </a:cubicBezTo>
                  <a:cubicBezTo>
                    <a:pt x="31067" y="93466"/>
                    <a:pt x="31211" y="93578"/>
                    <a:pt x="31011" y="92809"/>
                  </a:cubicBezTo>
                  <a:cubicBezTo>
                    <a:pt x="30813" y="92039"/>
                    <a:pt x="31609" y="92269"/>
                    <a:pt x="32263" y="91641"/>
                  </a:cubicBezTo>
                  <a:cubicBezTo>
                    <a:pt x="32921" y="91011"/>
                    <a:pt x="31895" y="89416"/>
                    <a:pt x="31724" y="89272"/>
                  </a:cubicBezTo>
                  <a:cubicBezTo>
                    <a:pt x="31550" y="89127"/>
                    <a:pt x="31270" y="89461"/>
                    <a:pt x="30769" y="89357"/>
                  </a:cubicBezTo>
                  <a:cubicBezTo>
                    <a:pt x="30268" y="89254"/>
                    <a:pt x="30725" y="89089"/>
                    <a:pt x="30784" y="88603"/>
                  </a:cubicBezTo>
                  <a:cubicBezTo>
                    <a:pt x="30843" y="88117"/>
                    <a:pt x="31111" y="87704"/>
                    <a:pt x="31356" y="87359"/>
                  </a:cubicBezTo>
                  <a:cubicBezTo>
                    <a:pt x="31597" y="87017"/>
                    <a:pt x="30639" y="86392"/>
                    <a:pt x="30457" y="86107"/>
                  </a:cubicBezTo>
                  <a:cubicBezTo>
                    <a:pt x="30271" y="85824"/>
                    <a:pt x="30197" y="85650"/>
                    <a:pt x="29885" y="85664"/>
                  </a:cubicBezTo>
                  <a:cubicBezTo>
                    <a:pt x="29573" y="85679"/>
                    <a:pt x="28971" y="85750"/>
                    <a:pt x="28827" y="85264"/>
                  </a:cubicBezTo>
                  <a:cubicBezTo>
                    <a:pt x="28683" y="84777"/>
                    <a:pt x="27916" y="85237"/>
                    <a:pt x="27474" y="84860"/>
                  </a:cubicBezTo>
                  <a:cubicBezTo>
                    <a:pt x="27032" y="84480"/>
                    <a:pt x="27622" y="83769"/>
                    <a:pt x="27766" y="83654"/>
                  </a:cubicBezTo>
                  <a:cubicBezTo>
                    <a:pt x="27910" y="83540"/>
                    <a:pt x="27896" y="83124"/>
                    <a:pt x="27896" y="82826"/>
                  </a:cubicBezTo>
                  <a:cubicBezTo>
                    <a:pt x="27896" y="82526"/>
                    <a:pt x="28338" y="82001"/>
                    <a:pt x="28535" y="81698"/>
                  </a:cubicBezTo>
                  <a:cubicBezTo>
                    <a:pt x="28736" y="81394"/>
                    <a:pt x="28467" y="81170"/>
                    <a:pt x="28108" y="80914"/>
                  </a:cubicBezTo>
                  <a:cubicBezTo>
                    <a:pt x="27751" y="80654"/>
                    <a:pt x="28179" y="80386"/>
                    <a:pt x="28482" y="80159"/>
                  </a:cubicBezTo>
                  <a:cubicBezTo>
                    <a:pt x="28783" y="79929"/>
                    <a:pt x="28992" y="78930"/>
                    <a:pt x="28836" y="78573"/>
                  </a:cubicBezTo>
                  <a:cubicBezTo>
                    <a:pt x="28677" y="78217"/>
                    <a:pt x="28694" y="77919"/>
                    <a:pt x="28694" y="77492"/>
                  </a:cubicBezTo>
                  <a:cubicBezTo>
                    <a:pt x="28694" y="77065"/>
                    <a:pt x="29251" y="77147"/>
                    <a:pt x="29823" y="77132"/>
                  </a:cubicBezTo>
                  <a:cubicBezTo>
                    <a:pt x="30392" y="77118"/>
                    <a:pt x="30592" y="77177"/>
                    <a:pt x="31789" y="76263"/>
                  </a:cubicBezTo>
                  <a:cubicBezTo>
                    <a:pt x="32985" y="75349"/>
                    <a:pt x="32331" y="76652"/>
                    <a:pt x="32160" y="77291"/>
                  </a:cubicBezTo>
                  <a:cubicBezTo>
                    <a:pt x="31992" y="77931"/>
                    <a:pt x="32487" y="78190"/>
                    <a:pt x="33186" y="78031"/>
                  </a:cubicBezTo>
                  <a:cubicBezTo>
                    <a:pt x="33881" y="77875"/>
                    <a:pt x="33071" y="76835"/>
                    <a:pt x="33130" y="76437"/>
                  </a:cubicBezTo>
                  <a:cubicBezTo>
                    <a:pt x="33189" y="76039"/>
                    <a:pt x="33271" y="76348"/>
                    <a:pt x="33702" y="76334"/>
                  </a:cubicBezTo>
                  <a:cubicBezTo>
                    <a:pt x="34132" y="76319"/>
                    <a:pt x="33899" y="76180"/>
                    <a:pt x="34044" y="75836"/>
                  </a:cubicBezTo>
                  <a:cubicBezTo>
                    <a:pt x="34188" y="75494"/>
                    <a:pt x="34839" y="76124"/>
                    <a:pt x="35054" y="76065"/>
                  </a:cubicBezTo>
                  <a:cubicBezTo>
                    <a:pt x="35267" y="76006"/>
                    <a:pt x="35296" y="75709"/>
                    <a:pt x="35426" y="75364"/>
                  </a:cubicBezTo>
                  <a:cubicBezTo>
                    <a:pt x="35555" y="75022"/>
                    <a:pt x="36622" y="75594"/>
                    <a:pt x="36752" y="75965"/>
                  </a:cubicBezTo>
                  <a:cubicBezTo>
                    <a:pt x="36882" y="76337"/>
                    <a:pt x="38237" y="75777"/>
                    <a:pt x="38733" y="75464"/>
                  </a:cubicBezTo>
                  <a:cubicBezTo>
                    <a:pt x="39231" y="75152"/>
                    <a:pt x="39405" y="75464"/>
                    <a:pt x="39593" y="75449"/>
                  </a:cubicBezTo>
                  <a:cubicBezTo>
                    <a:pt x="39779" y="75435"/>
                    <a:pt x="39891" y="75052"/>
                    <a:pt x="40088" y="74739"/>
                  </a:cubicBezTo>
                  <a:cubicBezTo>
                    <a:pt x="40289" y="74427"/>
                    <a:pt x="41473" y="74869"/>
                    <a:pt x="41603" y="74724"/>
                  </a:cubicBezTo>
                  <a:cubicBezTo>
                    <a:pt x="41733" y="74580"/>
                    <a:pt x="42399" y="74383"/>
                    <a:pt x="42688" y="74412"/>
                  </a:cubicBezTo>
                  <a:cubicBezTo>
                    <a:pt x="42974" y="74441"/>
                    <a:pt x="43516" y="75393"/>
                    <a:pt x="43828" y="75449"/>
                  </a:cubicBezTo>
                  <a:cubicBezTo>
                    <a:pt x="44141" y="75505"/>
                    <a:pt x="44804" y="74533"/>
                    <a:pt x="45019" y="74418"/>
                  </a:cubicBezTo>
                  <a:cubicBezTo>
                    <a:pt x="45231" y="74303"/>
                    <a:pt x="45246" y="73652"/>
                    <a:pt x="45261" y="73528"/>
                  </a:cubicBezTo>
                  <a:cubicBezTo>
                    <a:pt x="45275" y="73401"/>
                    <a:pt x="45605" y="73484"/>
                    <a:pt x="45812" y="73445"/>
                  </a:cubicBezTo>
                  <a:cubicBezTo>
                    <a:pt x="46018" y="73410"/>
                    <a:pt x="45938" y="72711"/>
                    <a:pt x="45938" y="72599"/>
                  </a:cubicBezTo>
                  <a:cubicBezTo>
                    <a:pt x="45938" y="72485"/>
                    <a:pt x="46537" y="72797"/>
                    <a:pt x="46793" y="73086"/>
                  </a:cubicBezTo>
                  <a:cubicBezTo>
                    <a:pt x="47053" y="73372"/>
                    <a:pt x="47197" y="72871"/>
                    <a:pt x="47265" y="72658"/>
                  </a:cubicBezTo>
                  <a:cubicBezTo>
                    <a:pt x="47335" y="72443"/>
                    <a:pt x="47335" y="71857"/>
                    <a:pt x="47182" y="71630"/>
                  </a:cubicBezTo>
                  <a:cubicBezTo>
                    <a:pt x="47026" y="71400"/>
                    <a:pt x="47663" y="70861"/>
                    <a:pt x="47978" y="70516"/>
                  </a:cubicBezTo>
                  <a:cubicBezTo>
                    <a:pt x="48290" y="70174"/>
                    <a:pt x="48547" y="69658"/>
                    <a:pt x="48547" y="69319"/>
                  </a:cubicBezTo>
                  <a:cubicBezTo>
                    <a:pt x="48547" y="68980"/>
                    <a:pt x="48119" y="69175"/>
                    <a:pt x="47409" y="68974"/>
                  </a:cubicBezTo>
                  <a:cubicBezTo>
                    <a:pt x="46699" y="68771"/>
                    <a:pt x="47182" y="67462"/>
                    <a:pt x="47663" y="67180"/>
                  </a:cubicBezTo>
                  <a:cubicBezTo>
                    <a:pt x="48146" y="66897"/>
                    <a:pt x="48264" y="67492"/>
                    <a:pt x="48721" y="67722"/>
                  </a:cubicBezTo>
                  <a:cubicBezTo>
                    <a:pt x="49177" y="67949"/>
                    <a:pt x="50518" y="67722"/>
                    <a:pt x="50518" y="67722"/>
                  </a:cubicBezTo>
                  <a:lnTo>
                    <a:pt x="50619" y="65579"/>
                  </a:lnTo>
                  <a:cubicBezTo>
                    <a:pt x="50510" y="65320"/>
                    <a:pt x="50297" y="65119"/>
                    <a:pt x="50032" y="65025"/>
                  </a:cubicBezTo>
                  <a:cubicBezTo>
                    <a:pt x="49575" y="64854"/>
                    <a:pt x="49835" y="63911"/>
                    <a:pt x="49858" y="63569"/>
                  </a:cubicBezTo>
                  <a:cubicBezTo>
                    <a:pt x="49885" y="63227"/>
                    <a:pt x="49661" y="63112"/>
                    <a:pt x="49705" y="62986"/>
                  </a:cubicBezTo>
                  <a:cubicBezTo>
                    <a:pt x="49749" y="62862"/>
                    <a:pt x="50188" y="62868"/>
                    <a:pt x="50545" y="62868"/>
                  </a:cubicBezTo>
                  <a:cubicBezTo>
                    <a:pt x="50902" y="62868"/>
                    <a:pt x="51715" y="61830"/>
                    <a:pt x="51960" y="61518"/>
                  </a:cubicBezTo>
                  <a:cubicBezTo>
                    <a:pt x="52201" y="61203"/>
                    <a:pt x="52287" y="60516"/>
                    <a:pt x="52287" y="60289"/>
                  </a:cubicBezTo>
                  <a:cubicBezTo>
                    <a:pt x="52287" y="60065"/>
                    <a:pt x="53012" y="59977"/>
                    <a:pt x="53813" y="59788"/>
                  </a:cubicBezTo>
                  <a:cubicBezTo>
                    <a:pt x="54612" y="59599"/>
                    <a:pt x="55090" y="58376"/>
                    <a:pt x="55090" y="58135"/>
                  </a:cubicBezTo>
                  <a:cubicBezTo>
                    <a:pt x="55090" y="57893"/>
                    <a:pt x="54583" y="57371"/>
                    <a:pt x="54618" y="57236"/>
                  </a:cubicBezTo>
                  <a:cubicBezTo>
                    <a:pt x="54656" y="57100"/>
                    <a:pt x="55411" y="57144"/>
                    <a:pt x="55894" y="56944"/>
                  </a:cubicBezTo>
                  <a:cubicBezTo>
                    <a:pt x="56377" y="56746"/>
                    <a:pt x="55924" y="56543"/>
                    <a:pt x="56068" y="56260"/>
                  </a:cubicBezTo>
                  <a:cubicBezTo>
                    <a:pt x="56210" y="55977"/>
                    <a:pt x="57350" y="55402"/>
                    <a:pt x="57094" y="55034"/>
                  </a:cubicBezTo>
                  <a:cubicBezTo>
                    <a:pt x="56840" y="54666"/>
                    <a:pt x="56637" y="51895"/>
                    <a:pt x="56637" y="51895"/>
                  </a:cubicBezTo>
                  <a:cubicBezTo>
                    <a:pt x="56637" y="51895"/>
                    <a:pt x="57120" y="51948"/>
                    <a:pt x="57380" y="51948"/>
                  </a:cubicBezTo>
                  <a:cubicBezTo>
                    <a:pt x="57636" y="51948"/>
                    <a:pt x="57751" y="51636"/>
                    <a:pt x="58323" y="51412"/>
                  </a:cubicBezTo>
                  <a:cubicBezTo>
                    <a:pt x="58891" y="51188"/>
                    <a:pt x="58918" y="51925"/>
                    <a:pt x="59375" y="51810"/>
                  </a:cubicBezTo>
                  <a:cubicBezTo>
                    <a:pt x="59832" y="51695"/>
                    <a:pt x="60091" y="51609"/>
                    <a:pt x="60801" y="51665"/>
                  </a:cubicBezTo>
                  <a:cubicBezTo>
                    <a:pt x="61512" y="51721"/>
                    <a:pt x="61656" y="53723"/>
                    <a:pt x="62484" y="54203"/>
                  </a:cubicBezTo>
                  <a:cubicBezTo>
                    <a:pt x="63312" y="54686"/>
                    <a:pt x="65051" y="53266"/>
                    <a:pt x="65449" y="53092"/>
                  </a:cubicBezTo>
                  <a:cubicBezTo>
                    <a:pt x="65847" y="52918"/>
                    <a:pt x="66392" y="53805"/>
                    <a:pt x="66537" y="53578"/>
                  </a:cubicBezTo>
                  <a:cubicBezTo>
                    <a:pt x="66681" y="53348"/>
                    <a:pt x="67462" y="53166"/>
                    <a:pt x="67536" y="53065"/>
                  </a:cubicBezTo>
                  <a:cubicBezTo>
                    <a:pt x="67609" y="52965"/>
                    <a:pt x="68146" y="53077"/>
                    <a:pt x="68464" y="52921"/>
                  </a:cubicBezTo>
                  <a:cubicBezTo>
                    <a:pt x="68779" y="52768"/>
                    <a:pt x="68676" y="51138"/>
                    <a:pt x="68676" y="50867"/>
                  </a:cubicBezTo>
                  <a:cubicBezTo>
                    <a:pt x="68676" y="50593"/>
                    <a:pt x="69289" y="50569"/>
                    <a:pt x="69516" y="50254"/>
                  </a:cubicBezTo>
                  <a:cubicBezTo>
                    <a:pt x="69746" y="49941"/>
                    <a:pt x="69616" y="49426"/>
                    <a:pt x="69731" y="49172"/>
                  </a:cubicBezTo>
                  <a:cubicBezTo>
                    <a:pt x="69846" y="48919"/>
                    <a:pt x="70288" y="48456"/>
                    <a:pt x="69944" y="47831"/>
                  </a:cubicBezTo>
                  <a:cubicBezTo>
                    <a:pt x="69602" y="47203"/>
                    <a:pt x="70943" y="46375"/>
                    <a:pt x="71399" y="46004"/>
                  </a:cubicBezTo>
                  <a:cubicBezTo>
                    <a:pt x="71856" y="45632"/>
                    <a:pt x="72581" y="43006"/>
                    <a:pt x="72726" y="42694"/>
                  </a:cubicBezTo>
                  <a:cubicBezTo>
                    <a:pt x="72870" y="42382"/>
                    <a:pt x="73038" y="43033"/>
                    <a:pt x="73168" y="43151"/>
                  </a:cubicBezTo>
                  <a:cubicBezTo>
                    <a:pt x="73297" y="43269"/>
                    <a:pt x="75025" y="43534"/>
                    <a:pt x="75478" y="43192"/>
                  </a:cubicBezTo>
                  <a:cubicBezTo>
                    <a:pt x="75929" y="42850"/>
                    <a:pt x="75393" y="42824"/>
                    <a:pt x="75166" y="42025"/>
                  </a:cubicBezTo>
                  <a:cubicBezTo>
                    <a:pt x="74936" y="41226"/>
                    <a:pt x="75025" y="40410"/>
                    <a:pt x="75263" y="40342"/>
                  </a:cubicBezTo>
                  <a:cubicBezTo>
                    <a:pt x="75505" y="40271"/>
                    <a:pt x="75192" y="38942"/>
                    <a:pt x="74736" y="38757"/>
                  </a:cubicBezTo>
                  <a:cubicBezTo>
                    <a:pt x="74279" y="38574"/>
                    <a:pt x="74453" y="38117"/>
                    <a:pt x="74453" y="38117"/>
                  </a:cubicBezTo>
                  <a:cubicBezTo>
                    <a:pt x="74453" y="38117"/>
                    <a:pt x="75036" y="37374"/>
                    <a:pt x="75293" y="37059"/>
                  </a:cubicBezTo>
                  <a:cubicBezTo>
                    <a:pt x="75552" y="36741"/>
                    <a:pt x="74895" y="35120"/>
                    <a:pt x="74895" y="34819"/>
                  </a:cubicBezTo>
                  <a:cubicBezTo>
                    <a:pt x="74895" y="34516"/>
                    <a:pt x="74553" y="34575"/>
                    <a:pt x="74241" y="34292"/>
                  </a:cubicBezTo>
                  <a:cubicBezTo>
                    <a:pt x="73925" y="34009"/>
                    <a:pt x="73639" y="32936"/>
                    <a:pt x="73669" y="32479"/>
                  </a:cubicBezTo>
                  <a:cubicBezTo>
                    <a:pt x="73698" y="32022"/>
                    <a:pt x="74865" y="31769"/>
                    <a:pt x="75393" y="31565"/>
                  </a:cubicBezTo>
                  <a:cubicBezTo>
                    <a:pt x="75920" y="31362"/>
                    <a:pt x="76077" y="30640"/>
                    <a:pt x="76077" y="30183"/>
                  </a:cubicBezTo>
                  <a:cubicBezTo>
                    <a:pt x="76077" y="29726"/>
                    <a:pt x="76421" y="29841"/>
                    <a:pt x="76578" y="29726"/>
                  </a:cubicBezTo>
                  <a:cubicBezTo>
                    <a:pt x="76737" y="29614"/>
                    <a:pt x="76990" y="28515"/>
                    <a:pt x="76990" y="28341"/>
                  </a:cubicBezTo>
                  <a:cubicBezTo>
                    <a:pt x="76990" y="28170"/>
                    <a:pt x="76504" y="27386"/>
                    <a:pt x="76136" y="26776"/>
                  </a:cubicBezTo>
                  <a:cubicBezTo>
                    <a:pt x="75767" y="26166"/>
                    <a:pt x="75935" y="24978"/>
                    <a:pt x="75909" y="24477"/>
                  </a:cubicBezTo>
                  <a:cubicBezTo>
                    <a:pt x="75882" y="23976"/>
                    <a:pt x="75667" y="23752"/>
                    <a:pt x="75263" y="23440"/>
                  </a:cubicBezTo>
                  <a:cubicBezTo>
                    <a:pt x="74862" y="23125"/>
                    <a:pt x="74736" y="22226"/>
                    <a:pt x="74609" y="21710"/>
                  </a:cubicBezTo>
                  <a:cubicBezTo>
                    <a:pt x="74479" y="21194"/>
                    <a:pt x="73212" y="20728"/>
                    <a:pt x="72284" y="20543"/>
                  </a:cubicBezTo>
                  <a:cubicBezTo>
                    <a:pt x="71355" y="20360"/>
                    <a:pt x="72183" y="19744"/>
                    <a:pt x="72313" y="19600"/>
                  </a:cubicBezTo>
                  <a:cubicBezTo>
                    <a:pt x="72443" y="19455"/>
                    <a:pt x="72116" y="19402"/>
                    <a:pt x="71559" y="19373"/>
                  </a:cubicBezTo>
                  <a:cubicBezTo>
                    <a:pt x="71002" y="19343"/>
                    <a:pt x="71385" y="18990"/>
                    <a:pt x="71485" y="18548"/>
                  </a:cubicBezTo>
                  <a:cubicBezTo>
                    <a:pt x="71582" y="18105"/>
                    <a:pt x="70256" y="18129"/>
                    <a:pt x="69587" y="18203"/>
                  </a:cubicBezTo>
                  <a:cubicBezTo>
                    <a:pt x="68918" y="18276"/>
                    <a:pt x="69160" y="18318"/>
                    <a:pt x="69133" y="18630"/>
                  </a:cubicBezTo>
                  <a:cubicBezTo>
                    <a:pt x="69107" y="18945"/>
                    <a:pt x="67362" y="18571"/>
                    <a:pt x="67194" y="18459"/>
                  </a:cubicBezTo>
                  <a:cubicBezTo>
                    <a:pt x="67023" y="18344"/>
                    <a:pt x="65682" y="17746"/>
                    <a:pt x="64939" y="18259"/>
                  </a:cubicBezTo>
                  <a:cubicBezTo>
                    <a:pt x="64194" y="18772"/>
                    <a:pt x="63825" y="17831"/>
                    <a:pt x="63427" y="17433"/>
                  </a:cubicBezTo>
                  <a:cubicBezTo>
                    <a:pt x="63029" y="17036"/>
                    <a:pt x="63171" y="17831"/>
                    <a:pt x="63171" y="18660"/>
                  </a:cubicBezTo>
                  <a:cubicBezTo>
                    <a:pt x="63171" y="19491"/>
                    <a:pt x="62369" y="19143"/>
                    <a:pt x="61570" y="18830"/>
                  </a:cubicBezTo>
                  <a:cubicBezTo>
                    <a:pt x="60772" y="18518"/>
                    <a:pt x="60489" y="18860"/>
                    <a:pt x="60489" y="18860"/>
                  </a:cubicBezTo>
                  <a:cubicBezTo>
                    <a:pt x="60489" y="18860"/>
                    <a:pt x="60088" y="18144"/>
                    <a:pt x="59289" y="18061"/>
                  </a:cubicBezTo>
                  <a:cubicBezTo>
                    <a:pt x="58491" y="17976"/>
                    <a:pt x="58149" y="19685"/>
                    <a:pt x="57636" y="19912"/>
                  </a:cubicBezTo>
                  <a:cubicBezTo>
                    <a:pt x="57123" y="20142"/>
                    <a:pt x="57035" y="19172"/>
                    <a:pt x="56495" y="18830"/>
                  </a:cubicBezTo>
                  <a:cubicBezTo>
                    <a:pt x="55953" y="18489"/>
                    <a:pt x="54810" y="19087"/>
                    <a:pt x="54126" y="18945"/>
                  </a:cubicBezTo>
                  <a:cubicBezTo>
                    <a:pt x="53439" y="18801"/>
                    <a:pt x="53757" y="18630"/>
                    <a:pt x="53613" y="17775"/>
                  </a:cubicBezTo>
                  <a:cubicBezTo>
                    <a:pt x="53469" y="16921"/>
                    <a:pt x="52873" y="16947"/>
                    <a:pt x="52926" y="16375"/>
                  </a:cubicBezTo>
                  <a:cubicBezTo>
                    <a:pt x="52982" y="15807"/>
                    <a:pt x="52387" y="15665"/>
                    <a:pt x="51615" y="15491"/>
                  </a:cubicBezTo>
                  <a:cubicBezTo>
                    <a:pt x="50846" y="15320"/>
                    <a:pt x="51473" y="14663"/>
                    <a:pt x="50560" y="14380"/>
                  </a:cubicBezTo>
                  <a:cubicBezTo>
                    <a:pt x="49646" y="14097"/>
                    <a:pt x="48762" y="13266"/>
                    <a:pt x="49163" y="12582"/>
                  </a:cubicBezTo>
                  <a:cubicBezTo>
                    <a:pt x="49564" y="11896"/>
                    <a:pt x="49163" y="10584"/>
                    <a:pt x="48903" y="10416"/>
                  </a:cubicBezTo>
                  <a:cubicBezTo>
                    <a:pt x="48647" y="10245"/>
                    <a:pt x="48078" y="8674"/>
                    <a:pt x="47135" y="7590"/>
                  </a:cubicBezTo>
                  <a:cubicBezTo>
                    <a:pt x="46192" y="6508"/>
                    <a:pt x="46053" y="6620"/>
                    <a:pt x="45880" y="5138"/>
                  </a:cubicBezTo>
                  <a:cubicBezTo>
                    <a:pt x="45709" y="3652"/>
                    <a:pt x="44568" y="3856"/>
                    <a:pt x="43928" y="4038"/>
                  </a:cubicBezTo>
                  <a:cubicBezTo>
                    <a:pt x="43286" y="4224"/>
                    <a:pt x="44241" y="4908"/>
                    <a:pt x="43914" y="4893"/>
                  </a:cubicBezTo>
                  <a:cubicBezTo>
                    <a:pt x="43584" y="4878"/>
                    <a:pt x="42929" y="4993"/>
                    <a:pt x="42741" y="5123"/>
                  </a:cubicBezTo>
                  <a:cubicBezTo>
                    <a:pt x="42552" y="5250"/>
                    <a:pt x="41544" y="5609"/>
                    <a:pt x="41359" y="5279"/>
                  </a:cubicBezTo>
                  <a:cubicBezTo>
                    <a:pt x="41176" y="4952"/>
                    <a:pt x="40689" y="5205"/>
                    <a:pt x="40132" y="5205"/>
                  </a:cubicBezTo>
                  <a:cubicBezTo>
                    <a:pt x="39575" y="5205"/>
                    <a:pt x="40091" y="3355"/>
                    <a:pt x="40091" y="2712"/>
                  </a:cubicBezTo>
                  <a:cubicBezTo>
                    <a:pt x="40091" y="2073"/>
                    <a:pt x="38565" y="2742"/>
                    <a:pt x="38008" y="2857"/>
                  </a:cubicBezTo>
                  <a:cubicBezTo>
                    <a:pt x="37451" y="2972"/>
                    <a:pt x="37863" y="1972"/>
                    <a:pt x="38008" y="15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4"/>
            <p:cNvSpPr/>
            <p:nvPr/>
          </p:nvSpPr>
          <p:spPr>
            <a:xfrm>
              <a:off x="2306350" y="2568250"/>
              <a:ext cx="1924850" cy="2617975"/>
            </a:xfrm>
            <a:custGeom>
              <a:avLst/>
              <a:gdLst/>
              <a:ahLst/>
              <a:cxnLst/>
              <a:rect l="l" t="t" r="r" b="b"/>
              <a:pathLst>
                <a:path w="76994" h="104719" extrusionOk="0">
                  <a:moveTo>
                    <a:pt x="13563" y="55927"/>
                  </a:moveTo>
                  <a:cubicBezTo>
                    <a:pt x="13596" y="55992"/>
                    <a:pt x="13613" y="56063"/>
                    <a:pt x="13619" y="56133"/>
                  </a:cubicBezTo>
                  <a:cubicBezTo>
                    <a:pt x="13649" y="56508"/>
                    <a:pt x="14218" y="57162"/>
                    <a:pt x="15046" y="57277"/>
                  </a:cubicBezTo>
                  <a:cubicBezTo>
                    <a:pt x="15874" y="57392"/>
                    <a:pt x="15444" y="58359"/>
                    <a:pt x="15329" y="58762"/>
                  </a:cubicBezTo>
                  <a:cubicBezTo>
                    <a:pt x="15234" y="59095"/>
                    <a:pt x="14100" y="58792"/>
                    <a:pt x="13563" y="58515"/>
                  </a:cubicBezTo>
                  <a:lnTo>
                    <a:pt x="13563" y="99337"/>
                  </a:lnTo>
                  <a:cubicBezTo>
                    <a:pt x="13687" y="99440"/>
                    <a:pt x="13840" y="99575"/>
                    <a:pt x="14091" y="99755"/>
                  </a:cubicBezTo>
                  <a:cubicBezTo>
                    <a:pt x="14901" y="100339"/>
                    <a:pt x="15117" y="100124"/>
                    <a:pt x="15302" y="99982"/>
                  </a:cubicBezTo>
                  <a:cubicBezTo>
                    <a:pt x="15491" y="99838"/>
                    <a:pt x="15786" y="100041"/>
                    <a:pt x="16257" y="100383"/>
                  </a:cubicBezTo>
                  <a:cubicBezTo>
                    <a:pt x="16729" y="100725"/>
                    <a:pt x="16988" y="100398"/>
                    <a:pt x="17100" y="100554"/>
                  </a:cubicBezTo>
                  <a:cubicBezTo>
                    <a:pt x="17215" y="100707"/>
                    <a:pt x="17628" y="100468"/>
                    <a:pt x="18099" y="100171"/>
                  </a:cubicBezTo>
                  <a:cubicBezTo>
                    <a:pt x="18571" y="99870"/>
                    <a:pt x="18541" y="100795"/>
                    <a:pt x="18512" y="101512"/>
                  </a:cubicBezTo>
                  <a:cubicBezTo>
                    <a:pt x="18482" y="102225"/>
                    <a:pt x="19113" y="102738"/>
                    <a:pt x="19655" y="102976"/>
                  </a:cubicBezTo>
                  <a:cubicBezTo>
                    <a:pt x="20195" y="103215"/>
                    <a:pt x="20112" y="103607"/>
                    <a:pt x="20366" y="104164"/>
                  </a:cubicBezTo>
                  <a:cubicBezTo>
                    <a:pt x="20619" y="104718"/>
                    <a:pt x="23221" y="104247"/>
                    <a:pt x="23634" y="103864"/>
                  </a:cubicBezTo>
                  <a:cubicBezTo>
                    <a:pt x="24047" y="103480"/>
                    <a:pt x="24374" y="103805"/>
                    <a:pt x="25057" y="104090"/>
                  </a:cubicBezTo>
                  <a:cubicBezTo>
                    <a:pt x="25744" y="104373"/>
                    <a:pt x="26057" y="104406"/>
                    <a:pt x="26301" y="104232"/>
                  </a:cubicBezTo>
                  <a:lnTo>
                    <a:pt x="26334" y="104211"/>
                  </a:lnTo>
                  <a:cubicBezTo>
                    <a:pt x="26154" y="103607"/>
                    <a:pt x="25962" y="102915"/>
                    <a:pt x="25936" y="102596"/>
                  </a:cubicBezTo>
                  <a:cubicBezTo>
                    <a:pt x="25877" y="101966"/>
                    <a:pt x="25992" y="102080"/>
                    <a:pt x="25992" y="101282"/>
                  </a:cubicBezTo>
                  <a:cubicBezTo>
                    <a:pt x="25992" y="100483"/>
                    <a:pt x="26248" y="101226"/>
                    <a:pt x="26561" y="101196"/>
                  </a:cubicBezTo>
                  <a:cubicBezTo>
                    <a:pt x="26876" y="101167"/>
                    <a:pt x="26561" y="98915"/>
                    <a:pt x="26561" y="98915"/>
                  </a:cubicBezTo>
                  <a:cubicBezTo>
                    <a:pt x="26561" y="98915"/>
                    <a:pt x="27731" y="98629"/>
                    <a:pt x="27872" y="98429"/>
                  </a:cubicBezTo>
                  <a:cubicBezTo>
                    <a:pt x="28016" y="98231"/>
                    <a:pt x="27790" y="97831"/>
                    <a:pt x="27790" y="97203"/>
                  </a:cubicBezTo>
                  <a:cubicBezTo>
                    <a:pt x="27790" y="96578"/>
                    <a:pt x="28414" y="97058"/>
                    <a:pt x="28644" y="96549"/>
                  </a:cubicBezTo>
                  <a:cubicBezTo>
                    <a:pt x="28871" y="96036"/>
                    <a:pt x="29328" y="96092"/>
                    <a:pt x="29814" y="95491"/>
                  </a:cubicBezTo>
                  <a:cubicBezTo>
                    <a:pt x="30301" y="94889"/>
                    <a:pt x="30044" y="95122"/>
                    <a:pt x="30554" y="94294"/>
                  </a:cubicBezTo>
                  <a:cubicBezTo>
                    <a:pt x="31067" y="93463"/>
                    <a:pt x="31211" y="93578"/>
                    <a:pt x="31011" y="92809"/>
                  </a:cubicBezTo>
                  <a:cubicBezTo>
                    <a:pt x="30813" y="92039"/>
                    <a:pt x="31609" y="92269"/>
                    <a:pt x="32263" y="91641"/>
                  </a:cubicBezTo>
                  <a:cubicBezTo>
                    <a:pt x="32921" y="91011"/>
                    <a:pt x="31895" y="89416"/>
                    <a:pt x="31724" y="89272"/>
                  </a:cubicBezTo>
                  <a:cubicBezTo>
                    <a:pt x="31550" y="89127"/>
                    <a:pt x="31270" y="89461"/>
                    <a:pt x="30769" y="89357"/>
                  </a:cubicBezTo>
                  <a:cubicBezTo>
                    <a:pt x="30268" y="89254"/>
                    <a:pt x="30725" y="89086"/>
                    <a:pt x="30784" y="88600"/>
                  </a:cubicBezTo>
                  <a:cubicBezTo>
                    <a:pt x="30843" y="88114"/>
                    <a:pt x="31111" y="87701"/>
                    <a:pt x="31356" y="87359"/>
                  </a:cubicBezTo>
                  <a:cubicBezTo>
                    <a:pt x="31597" y="87017"/>
                    <a:pt x="30639" y="86390"/>
                    <a:pt x="30457" y="86107"/>
                  </a:cubicBezTo>
                  <a:cubicBezTo>
                    <a:pt x="30271" y="85824"/>
                    <a:pt x="30197" y="85650"/>
                    <a:pt x="29885" y="85664"/>
                  </a:cubicBezTo>
                  <a:cubicBezTo>
                    <a:pt x="29573" y="85679"/>
                    <a:pt x="28971" y="85750"/>
                    <a:pt x="28827" y="85264"/>
                  </a:cubicBezTo>
                  <a:cubicBezTo>
                    <a:pt x="28683" y="84777"/>
                    <a:pt x="27916" y="85237"/>
                    <a:pt x="27474" y="84857"/>
                  </a:cubicBezTo>
                  <a:cubicBezTo>
                    <a:pt x="27032" y="84480"/>
                    <a:pt x="27622" y="83766"/>
                    <a:pt x="27766" y="83654"/>
                  </a:cubicBezTo>
                  <a:cubicBezTo>
                    <a:pt x="27910" y="83540"/>
                    <a:pt x="27896" y="83124"/>
                    <a:pt x="27896" y="82826"/>
                  </a:cubicBezTo>
                  <a:cubicBezTo>
                    <a:pt x="27896" y="82526"/>
                    <a:pt x="28338" y="82001"/>
                    <a:pt x="28535" y="81698"/>
                  </a:cubicBezTo>
                  <a:cubicBezTo>
                    <a:pt x="28736" y="81394"/>
                    <a:pt x="28467" y="81170"/>
                    <a:pt x="28108" y="80914"/>
                  </a:cubicBezTo>
                  <a:cubicBezTo>
                    <a:pt x="27751" y="80654"/>
                    <a:pt x="28179" y="80386"/>
                    <a:pt x="28482" y="80156"/>
                  </a:cubicBezTo>
                  <a:cubicBezTo>
                    <a:pt x="28783" y="79929"/>
                    <a:pt x="28992" y="78930"/>
                    <a:pt x="28836" y="78573"/>
                  </a:cubicBezTo>
                  <a:cubicBezTo>
                    <a:pt x="28677" y="78217"/>
                    <a:pt x="28694" y="77916"/>
                    <a:pt x="28694" y="77489"/>
                  </a:cubicBezTo>
                  <a:cubicBezTo>
                    <a:pt x="28694" y="77065"/>
                    <a:pt x="29251" y="77147"/>
                    <a:pt x="29823" y="77132"/>
                  </a:cubicBezTo>
                  <a:cubicBezTo>
                    <a:pt x="30392" y="77118"/>
                    <a:pt x="30592" y="77177"/>
                    <a:pt x="31789" y="76263"/>
                  </a:cubicBezTo>
                  <a:cubicBezTo>
                    <a:pt x="32985" y="75349"/>
                    <a:pt x="32331" y="76649"/>
                    <a:pt x="32160" y="77291"/>
                  </a:cubicBezTo>
                  <a:cubicBezTo>
                    <a:pt x="31992" y="77931"/>
                    <a:pt x="32490" y="78190"/>
                    <a:pt x="33186" y="78031"/>
                  </a:cubicBezTo>
                  <a:cubicBezTo>
                    <a:pt x="33881" y="77875"/>
                    <a:pt x="33071" y="76835"/>
                    <a:pt x="33130" y="76437"/>
                  </a:cubicBezTo>
                  <a:cubicBezTo>
                    <a:pt x="33189" y="76039"/>
                    <a:pt x="33271" y="76348"/>
                    <a:pt x="33702" y="76334"/>
                  </a:cubicBezTo>
                  <a:cubicBezTo>
                    <a:pt x="34132" y="76319"/>
                    <a:pt x="33899" y="76177"/>
                    <a:pt x="34044" y="75836"/>
                  </a:cubicBezTo>
                  <a:cubicBezTo>
                    <a:pt x="34188" y="75494"/>
                    <a:pt x="34839" y="76124"/>
                    <a:pt x="35054" y="76065"/>
                  </a:cubicBezTo>
                  <a:cubicBezTo>
                    <a:pt x="35267" y="76006"/>
                    <a:pt x="35296" y="75706"/>
                    <a:pt x="35426" y="75364"/>
                  </a:cubicBezTo>
                  <a:cubicBezTo>
                    <a:pt x="35555" y="75022"/>
                    <a:pt x="36622" y="75594"/>
                    <a:pt x="36752" y="75965"/>
                  </a:cubicBezTo>
                  <a:cubicBezTo>
                    <a:pt x="36882" y="76337"/>
                    <a:pt x="38237" y="75777"/>
                    <a:pt x="38733" y="75464"/>
                  </a:cubicBezTo>
                  <a:cubicBezTo>
                    <a:pt x="39231" y="75152"/>
                    <a:pt x="39405" y="75464"/>
                    <a:pt x="39593" y="75449"/>
                  </a:cubicBezTo>
                  <a:cubicBezTo>
                    <a:pt x="39779" y="75435"/>
                    <a:pt x="39891" y="75052"/>
                    <a:pt x="40088" y="74739"/>
                  </a:cubicBezTo>
                  <a:cubicBezTo>
                    <a:pt x="40289" y="74424"/>
                    <a:pt x="41473" y="74866"/>
                    <a:pt x="41603" y="74724"/>
                  </a:cubicBezTo>
                  <a:cubicBezTo>
                    <a:pt x="41733" y="74580"/>
                    <a:pt x="42399" y="74380"/>
                    <a:pt x="42688" y="74409"/>
                  </a:cubicBezTo>
                  <a:cubicBezTo>
                    <a:pt x="42974" y="74439"/>
                    <a:pt x="43516" y="75393"/>
                    <a:pt x="43828" y="75449"/>
                  </a:cubicBezTo>
                  <a:cubicBezTo>
                    <a:pt x="44141" y="75505"/>
                    <a:pt x="44804" y="74533"/>
                    <a:pt x="45019" y="74418"/>
                  </a:cubicBezTo>
                  <a:cubicBezTo>
                    <a:pt x="45231" y="74303"/>
                    <a:pt x="45246" y="73652"/>
                    <a:pt x="45261" y="73525"/>
                  </a:cubicBezTo>
                  <a:cubicBezTo>
                    <a:pt x="45275" y="73401"/>
                    <a:pt x="45605" y="73481"/>
                    <a:pt x="45812" y="73445"/>
                  </a:cubicBezTo>
                  <a:cubicBezTo>
                    <a:pt x="46018" y="73407"/>
                    <a:pt x="45938" y="72711"/>
                    <a:pt x="45938" y="72597"/>
                  </a:cubicBezTo>
                  <a:cubicBezTo>
                    <a:pt x="45938" y="72485"/>
                    <a:pt x="46537" y="72797"/>
                    <a:pt x="46793" y="73083"/>
                  </a:cubicBezTo>
                  <a:cubicBezTo>
                    <a:pt x="47053" y="73372"/>
                    <a:pt x="47197" y="72871"/>
                    <a:pt x="47265" y="72655"/>
                  </a:cubicBezTo>
                  <a:cubicBezTo>
                    <a:pt x="47335" y="72443"/>
                    <a:pt x="47335" y="71857"/>
                    <a:pt x="47182" y="71630"/>
                  </a:cubicBezTo>
                  <a:cubicBezTo>
                    <a:pt x="47026" y="71400"/>
                    <a:pt x="47663" y="70858"/>
                    <a:pt x="47978" y="70516"/>
                  </a:cubicBezTo>
                  <a:cubicBezTo>
                    <a:pt x="48290" y="70174"/>
                    <a:pt x="48547" y="69658"/>
                    <a:pt x="48547" y="69319"/>
                  </a:cubicBezTo>
                  <a:cubicBezTo>
                    <a:pt x="48547" y="68980"/>
                    <a:pt x="48119" y="69175"/>
                    <a:pt x="47409" y="68974"/>
                  </a:cubicBezTo>
                  <a:cubicBezTo>
                    <a:pt x="46699" y="68771"/>
                    <a:pt x="47182" y="67462"/>
                    <a:pt x="47663" y="67180"/>
                  </a:cubicBezTo>
                  <a:cubicBezTo>
                    <a:pt x="48146" y="66897"/>
                    <a:pt x="48264" y="67492"/>
                    <a:pt x="48721" y="67722"/>
                  </a:cubicBezTo>
                  <a:cubicBezTo>
                    <a:pt x="49177" y="67949"/>
                    <a:pt x="50518" y="67722"/>
                    <a:pt x="50518" y="67722"/>
                  </a:cubicBezTo>
                  <a:lnTo>
                    <a:pt x="50619" y="65579"/>
                  </a:lnTo>
                  <a:cubicBezTo>
                    <a:pt x="50510" y="65320"/>
                    <a:pt x="50297" y="65119"/>
                    <a:pt x="50032" y="65022"/>
                  </a:cubicBezTo>
                  <a:cubicBezTo>
                    <a:pt x="49575" y="64854"/>
                    <a:pt x="49835" y="63911"/>
                    <a:pt x="49858" y="63569"/>
                  </a:cubicBezTo>
                  <a:cubicBezTo>
                    <a:pt x="49885" y="63224"/>
                    <a:pt x="49661" y="63112"/>
                    <a:pt x="49705" y="62986"/>
                  </a:cubicBezTo>
                  <a:cubicBezTo>
                    <a:pt x="49749" y="62862"/>
                    <a:pt x="50188" y="62868"/>
                    <a:pt x="50545" y="62868"/>
                  </a:cubicBezTo>
                  <a:cubicBezTo>
                    <a:pt x="50902" y="62868"/>
                    <a:pt x="51715" y="61830"/>
                    <a:pt x="51960" y="61515"/>
                  </a:cubicBezTo>
                  <a:cubicBezTo>
                    <a:pt x="52201" y="61203"/>
                    <a:pt x="52287" y="60513"/>
                    <a:pt x="52287" y="60289"/>
                  </a:cubicBezTo>
                  <a:cubicBezTo>
                    <a:pt x="52287" y="60065"/>
                    <a:pt x="53012" y="59977"/>
                    <a:pt x="53813" y="59788"/>
                  </a:cubicBezTo>
                  <a:cubicBezTo>
                    <a:pt x="54612" y="59599"/>
                    <a:pt x="55090" y="58376"/>
                    <a:pt x="55090" y="58135"/>
                  </a:cubicBezTo>
                  <a:cubicBezTo>
                    <a:pt x="55090" y="57890"/>
                    <a:pt x="54583" y="57371"/>
                    <a:pt x="54618" y="57236"/>
                  </a:cubicBezTo>
                  <a:cubicBezTo>
                    <a:pt x="54656" y="57100"/>
                    <a:pt x="55411" y="57144"/>
                    <a:pt x="55894" y="56944"/>
                  </a:cubicBezTo>
                  <a:cubicBezTo>
                    <a:pt x="56377" y="56746"/>
                    <a:pt x="55924" y="56543"/>
                    <a:pt x="56068" y="56260"/>
                  </a:cubicBezTo>
                  <a:cubicBezTo>
                    <a:pt x="56210" y="55974"/>
                    <a:pt x="57350" y="55400"/>
                    <a:pt x="57094" y="55031"/>
                  </a:cubicBezTo>
                  <a:cubicBezTo>
                    <a:pt x="56840" y="54663"/>
                    <a:pt x="56637" y="51892"/>
                    <a:pt x="56637" y="51892"/>
                  </a:cubicBezTo>
                  <a:cubicBezTo>
                    <a:pt x="56637" y="51892"/>
                    <a:pt x="57120" y="51948"/>
                    <a:pt x="57380" y="51948"/>
                  </a:cubicBezTo>
                  <a:cubicBezTo>
                    <a:pt x="57636" y="51948"/>
                    <a:pt x="57751" y="51636"/>
                    <a:pt x="58323" y="51412"/>
                  </a:cubicBezTo>
                  <a:cubicBezTo>
                    <a:pt x="58891" y="51185"/>
                    <a:pt x="58918" y="51922"/>
                    <a:pt x="59375" y="51810"/>
                  </a:cubicBezTo>
                  <a:cubicBezTo>
                    <a:pt x="59832" y="51695"/>
                    <a:pt x="60091" y="51609"/>
                    <a:pt x="60801" y="51665"/>
                  </a:cubicBezTo>
                  <a:cubicBezTo>
                    <a:pt x="61512" y="51721"/>
                    <a:pt x="61656" y="53720"/>
                    <a:pt x="62484" y="54203"/>
                  </a:cubicBezTo>
                  <a:cubicBezTo>
                    <a:pt x="63312" y="54686"/>
                    <a:pt x="65051" y="53263"/>
                    <a:pt x="65449" y="53092"/>
                  </a:cubicBezTo>
                  <a:cubicBezTo>
                    <a:pt x="65847" y="52918"/>
                    <a:pt x="66392" y="53805"/>
                    <a:pt x="66537" y="53578"/>
                  </a:cubicBezTo>
                  <a:cubicBezTo>
                    <a:pt x="66681" y="53348"/>
                    <a:pt x="67462" y="53166"/>
                    <a:pt x="67536" y="53065"/>
                  </a:cubicBezTo>
                  <a:cubicBezTo>
                    <a:pt x="67609" y="52965"/>
                    <a:pt x="68146" y="53077"/>
                    <a:pt x="68464" y="52921"/>
                  </a:cubicBezTo>
                  <a:cubicBezTo>
                    <a:pt x="68779" y="52768"/>
                    <a:pt x="68676" y="51138"/>
                    <a:pt x="68676" y="50867"/>
                  </a:cubicBezTo>
                  <a:cubicBezTo>
                    <a:pt x="68676" y="50593"/>
                    <a:pt x="69289" y="50566"/>
                    <a:pt x="69516" y="50254"/>
                  </a:cubicBezTo>
                  <a:cubicBezTo>
                    <a:pt x="69746" y="49941"/>
                    <a:pt x="69616" y="49426"/>
                    <a:pt x="69731" y="49172"/>
                  </a:cubicBezTo>
                  <a:cubicBezTo>
                    <a:pt x="69846" y="48916"/>
                    <a:pt x="70288" y="48456"/>
                    <a:pt x="69944" y="47831"/>
                  </a:cubicBezTo>
                  <a:cubicBezTo>
                    <a:pt x="69602" y="47203"/>
                    <a:pt x="70943" y="46375"/>
                    <a:pt x="71399" y="46004"/>
                  </a:cubicBezTo>
                  <a:cubicBezTo>
                    <a:pt x="71856" y="45630"/>
                    <a:pt x="72581" y="43006"/>
                    <a:pt x="72726" y="42694"/>
                  </a:cubicBezTo>
                  <a:cubicBezTo>
                    <a:pt x="72870" y="42382"/>
                    <a:pt x="73038" y="43033"/>
                    <a:pt x="73168" y="43151"/>
                  </a:cubicBezTo>
                  <a:cubicBezTo>
                    <a:pt x="73297" y="43269"/>
                    <a:pt x="75025" y="43534"/>
                    <a:pt x="75478" y="43192"/>
                  </a:cubicBezTo>
                  <a:cubicBezTo>
                    <a:pt x="75932" y="42850"/>
                    <a:pt x="75393" y="42824"/>
                    <a:pt x="75166" y="42025"/>
                  </a:cubicBezTo>
                  <a:cubicBezTo>
                    <a:pt x="74936" y="41223"/>
                    <a:pt x="75025" y="40410"/>
                    <a:pt x="75263" y="40339"/>
                  </a:cubicBezTo>
                  <a:cubicBezTo>
                    <a:pt x="75505" y="40271"/>
                    <a:pt x="75195" y="38939"/>
                    <a:pt x="74739" y="38757"/>
                  </a:cubicBezTo>
                  <a:cubicBezTo>
                    <a:pt x="74282" y="38571"/>
                    <a:pt x="74453" y="38114"/>
                    <a:pt x="74453" y="38114"/>
                  </a:cubicBezTo>
                  <a:cubicBezTo>
                    <a:pt x="74453" y="38114"/>
                    <a:pt x="75036" y="37374"/>
                    <a:pt x="75293" y="37059"/>
                  </a:cubicBezTo>
                  <a:cubicBezTo>
                    <a:pt x="75552" y="36741"/>
                    <a:pt x="74895" y="35120"/>
                    <a:pt x="74895" y="34819"/>
                  </a:cubicBezTo>
                  <a:cubicBezTo>
                    <a:pt x="74895" y="34516"/>
                    <a:pt x="74553" y="34575"/>
                    <a:pt x="74241" y="34292"/>
                  </a:cubicBezTo>
                  <a:cubicBezTo>
                    <a:pt x="73928" y="34009"/>
                    <a:pt x="73639" y="32936"/>
                    <a:pt x="73669" y="32479"/>
                  </a:cubicBezTo>
                  <a:cubicBezTo>
                    <a:pt x="73698" y="32022"/>
                    <a:pt x="74865" y="31769"/>
                    <a:pt x="75393" y="31565"/>
                  </a:cubicBezTo>
                  <a:cubicBezTo>
                    <a:pt x="75920" y="31362"/>
                    <a:pt x="76080" y="30640"/>
                    <a:pt x="76080" y="30183"/>
                  </a:cubicBezTo>
                  <a:cubicBezTo>
                    <a:pt x="76080" y="29726"/>
                    <a:pt x="76421" y="29841"/>
                    <a:pt x="76581" y="29726"/>
                  </a:cubicBezTo>
                  <a:cubicBezTo>
                    <a:pt x="76737" y="29611"/>
                    <a:pt x="76993" y="28515"/>
                    <a:pt x="76993" y="28341"/>
                  </a:cubicBezTo>
                  <a:cubicBezTo>
                    <a:pt x="76993" y="28167"/>
                    <a:pt x="76507" y="27386"/>
                    <a:pt x="76139" y="26776"/>
                  </a:cubicBezTo>
                  <a:cubicBezTo>
                    <a:pt x="75770" y="26163"/>
                    <a:pt x="75935" y="24978"/>
                    <a:pt x="75909" y="24477"/>
                  </a:cubicBezTo>
                  <a:cubicBezTo>
                    <a:pt x="75882" y="23976"/>
                    <a:pt x="75667" y="23752"/>
                    <a:pt x="75263" y="23437"/>
                  </a:cubicBezTo>
                  <a:cubicBezTo>
                    <a:pt x="74862" y="23125"/>
                    <a:pt x="74739" y="22226"/>
                    <a:pt x="74609" y="21710"/>
                  </a:cubicBezTo>
                  <a:cubicBezTo>
                    <a:pt x="74479" y="21194"/>
                    <a:pt x="73212" y="20726"/>
                    <a:pt x="72284" y="20543"/>
                  </a:cubicBezTo>
                  <a:cubicBezTo>
                    <a:pt x="71355" y="20357"/>
                    <a:pt x="72183" y="19744"/>
                    <a:pt x="72313" y="19600"/>
                  </a:cubicBezTo>
                  <a:cubicBezTo>
                    <a:pt x="72443" y="19455"/>
                    <a:pt x="72116" y="19399"/>
                    <a:pt x="71559" y="19370"/>
                  </a:cubicBezTo>
                  <a:cubicBezTo>
                    <a:pt x="71002" y="19340"/>
                    <a:pt x="71385" y="18987"/>
                    <a:pt x="71485" y="18545"/>
                  </a:cubicBezTo>
                  <a:cubicBezTo>
                    <a:pt x="71585" y="18103"/>
                    <a:pt x="70259" y="18129"/>
                    <a:pt x="69587" y="18203"/>
                  </a:cubicBezTo>
                  <a:cubicBezTo>
                    <a:pt x="68918" y="18276"/>
                    <a:pt x="69160" y="18318"/>
                    <a:pt x="69133" y="18630"/>
                  </a:cubicBezTo>
                  <a:cubicBezTo>
                    <a:pt x="69109" y="18942"/>
                    <a:pt x="67362" y="18571"/>
                    <a:pt x="67194" y="18456"/>
                  </a:cubicBezTo>
                  <a:cubicBezTo>
                    <a:pt x="67023" y="18344"/>
                    <a:pt x="65682" y="17746"/>
                    <a:pt x="64939" y="18259"/>
                  </a:cubicBezTo>
                  <a:cubicBezTo>
                    <a:pt x="64194" y="18772"/>
                    <a:pt x="63825" y="17831"/>
                    <a:pt x="63427" y="17433"/>
                  </a:cubicBezTo>
                  <a:cubicBezTo>
                    <a:pt x="63029" y="17036"/>
                    <a:pt x="63171" y="17831"/>
                    <a:pt x="63171" y="18660"/>
                  </a:cubicBezTo>
                  <a:cubicBezTo>
                    <a:pt x="63171" y="19488"/>
                    <a:pt x="62369" y="19143"/>
                    <a:pt x="61570" y="18830"/>
                  </a:cubicBezTo>
                  <a:cubicBezTo>
                    <a:pt x="60772" y="18515"/>
                    <a:pt x="60489" y="18860"/>
                    <a:pt x="60489" y="18860"/>
                  </a:cubicBezTo>
                  <a:cubicBezTo>
                    <a:pt x="60489" y="18860"/>
                    <a:pt x="60091" y="18144"/>
                    <a:pt x="59289" y="18058"/>
                  </a:cubicBezTo>
                  <a:cubicBezTo>
                    <a:pt x="58491" y="17976"/>
                    <a:pt x="58149" y="19685"/>
                    <a:pt x="57636" y="19912"/>
                  </a:cubicBezTo>
                  <a:cubicBezTo>
                    <a:pt x="57123" y="20142"/>
                    <a:pt x="57035" y="19172"/>
                    <a:pt x="56495" y="18830"/>
                  </a:cubicBezTo>
                  <a:cubicBezTo>
                    <a:pt x="55953" y="18486"/>
                    <a:pt x="54810" y="19087"/>
                    <a:pt x="54126" y="18942"/>
                  </a:cubicBezTo>
                  <a:cubicBezTo>
                    <a:pt x="53439" y="18801"/>
                    <a:pt x="53757" y="18630"/>
                    <a:pt x="53613" y="17775"/>
                  </a:cubicBezTo>
                  <a:cubicBezTo>
                    <a:pt x="53469" y="16921"/>
                    <a:pt x="52873" y="16947"/>
                    <a:pt x="52929" y="16375"/>
                  </a:cubicBezTo>
                  <a:cubicBezTo>
                    <a:pt x="52982" y="15804"/>
                    <a:pt x="52387" y="15665"/>
                    <a:pt x="51618" y="15491"/>
                  </a:cubicBezTo>
                  <a:cubicBezTo>
                    <a:pt x="50846" y="15320"/>
                    <a:pt x="51473" y="14663"/>
                    <a:pt x="50560" y="14380"/>
                  </a:cubicBezTo>
                  <a:cubicBezTo>
                    <a:pt x="49646" y="14097"/>
                    <a:pt x="48762" y="13266"/>
                    <a:pt x="49163" y="12582"/>
                  </a:cubicBezTo>
                  <a:cubicBezTo>
                    <a:pt x="49564" y="11896"/>
                    <a:pt x="49163" y="10584"/>
                    <a:pt x="48906" y="10416"/>
                  </a:cubicBezTo>
                  <a:cubicBezTo>
                    <a:pt x="48647" y="10245"/>
                    <a:pt x="48081" y="8671"/>
                    <a:pt x="47138" y="7590"/>
                  </a:cubicBezTo>
                  <a:cubicBezTo>
                    <a:pt x="46195" y="6508"/>
                    <a:pt x="46053" y="6620"/>
                    <a:pt x="45880" y="5135"/>
                  </a:cubicBezTo>
                  <a:cubicBezTo>
                    <a:pt x="45709" y="3652"/>
                    <a:pt x="44568" y="3853"/>
                    <a:pt x="43928" y="4038"/>
                  </a:cubicBezTo>
                  <a:cubicBezTo>
                    <a:pt x="43286" y="4221"/>
                    <a:pt x="44241" y="4908"/>
                    <a:pt x="43914" y="4893"/>
                  </a:cubicBezTo>
                  <a:cubicBezTo>
                    <a:pt x="43587" y="4878"/>
                    <a:pt x="42929" y="4993"/>
                    <a:pt x="42741" y="5120"/>
                  </a:cubicBezTo>
                  <a:cubicBezTo>
                    <a:pt x="42552" y="5250"/>
                    <a:pt x="41544" y="5606"/>
                    <a:pt x="41361" y="5279"/>
                  </a:cubicBezTo>
                  <a:cubicBezTo>
                    <a:pt x="41176" y="4952"/>
                    <a:pt x="40689" y="5205"/>
                    <a:pt x="40132" y="5205"/>
                  </a:cubicBezTo>
                  <a:cubicBezTo>
                    <a:pt x="39575" y="5205"/>
                    <a:pt x="40094" y="3352"/>
                    <a:pt x="40094" y="2712"/>
                  </a:cubicBezTo>
                  <a:cubicBezTo>
                    <a:pt x="40094" y="2070"/>
                    <a:pt x="38565" y="2742"/>
                    <a:pt x="38008" y="2857"/>
                  </a:cubicBezTo>
                  <a:cubicBezTo>
                    <a:pt x="37451" y="2969"/>
                    <a:pt x="37863" y="1972"/>
                    <a:pt x="38008" y="1524"/>
                  </a:cubicBezTo>
                  <a:cubicBezTo>
                    <a:pt x="38152" y="1079"/>
                    <a:pt x="36581" y="1073"/>
                    <a:pt x="36095" y="870"/>
                  </a:cubicBezTo>
                  <a:cubicBezTo>
                    <a:pt x="35608" y="667"/>
                    <a:pt x="35800" y="1"/>
                    <a:pt x="35800" y="1"/>
                  </a:cubicBezTo>
                  <a:lnTo>
                    <a:pt x="35750" y="51"/>
                  </a:lnTo>
                  <a:cubicBezTo>
                    <a:pt x="35461" y="295"/>
                    <a:pt x="34763" y="192"/>
                    <a:pt x="34677" y="366"/>
                  </a:cubicBezTo>
                  <a:cubicBezTo>
                    <a:pt x="34592" y="537"/>
                    <a:pt x="33265" y="2406"/>
                    <a:pt x="32756" y="2361"/>
                  </a:cubicBezTo>
                  <a:cubicBezTo>
                    <a:pt x="32243" y="2317"/>
                    <a:pt x="32552" y="1362"/>
                    <a:pt x="32054" y="1318"/>
                  </a:cubicBezTo>
                  <a:cubicBezTo>
                    <a:pt x="31556" y="1274"/>
                    <a:pt x="31155" y="1463"/>
                    <a:pt x="31040" y="1333"/>
                  </a:cubicBezTo>
                  <a:cubicBezTo>
                    <a:pt x="30928" y="1206"/>
                    <a:pt x="30342" y="891"/>
                    <a:pt x="30088" y="1150"/>
                  </a:cubicBezTo>
                  <a:cubicBezTo>
                    <a:pt x="29832" y="1407"/>
                    <a:pt x="28945" y="2078"/>
                    <a:pt x="28845" y="1722"/>
                  </a:cubicBezTo>
                  <a:cubicBezTo>
                    <a:pt x="28747" y="1362"/>
                    <a:pt x="28314" y="906"/>
                    <a:pt x="27872" y="1020"/>
                  </a:cubicBezTo>
                  <a:cubicBezTo>
                    <a:pt x="27430" y="1135"/>
                    <a:pt x="26051" y="1180"/>
                    <a:pt x="26004" y="1707"/>
                  </a:cubicBezTo>
                  <a:cubicBezTo>
                    <a:pt x="25959" y="2232"/>
                    <a:pt x="26189" y="2733"/>
                    <a:pt x="25950" y="2818"/>
                  </a:cubicBezTo>
                  <a:cubicBezTo>
                    <a:pt x="25709" y="2904"/>
                    <a:pt x="25547" y="2989"/>
                    <a:pt x="24654" y="3305"/>
                  </a:cubicBezTo>
                  <a:cubicBezTo>
                    <a:pt x="23758" y="3623"/>
                    <a:pt x="23039" y="3375"/>
                    <a:pt x="22538" y="3231"/>
                  </a:cubicBezTo>
                  <a:cubicBezTo>
                    <a:pt x="22037" y="3086"/>
                    <a:pt x="21583" y="3033"/>
                    <a:pt x="21524" y="3260"/>
                  </a:cubicBezTo>
                  <a:cubicBezTo>
                    <a:pt x="21465" y="3490"/>
                    <a:pt x="21096" y="3375"/>
                    <a:pt x="20928" y="3747"/>
                  </a:cubicBezTo>
                  <a:cubicBezTo>
                    <a:pt x="20757" y="4118"/>
                    <a:pt x="21029" y="4557"/>
                    <a:pt x="21043" y="4672"/>
                  </a:cubicBezTo>
                  <a:cubicBezTo>
                    <a:pt x="21058" y="4787"/>
                    <a:pt x="20699" y="5008"/>
                    <a:pt x="20943" y="5067"/>
                  </a:cubicBezTo>
                  <a:cubicBezTo>
                    <a:pt x="21185" y="5126"/>
                    <a:pt x="21432" y="5288"/>
                    <a:pt x="21347" y="5435"/>
                  </a:cubicBezTo>
                  <a:cubicBezTo>
                    <a:pt x="21264" y="5583"/>
                    <a:pt x="21412" y="6446"/>
                    <a:pt x="21456" y="6499"/>
                  </a:cubicBezTo>
                  <a:cubicBezTo>
                    <a:pt x="21500" y="6549"/>
                    <a:pt x="21592" y="6529"/>
                    <a:pt x="21706" y="6756"/>
                  </a:cubicBezTo>
                  <a:cubicBezTo>
                    <a:pt x="21818" y="6986"/>
                    <a:pt x="21928" y="7398"/>
                    <a:pt x="22231" y="7428"/>
                  </a:cubicBezTo>
                  <a:cubicBezTo>
                    <a:pt x="22538" y="7457"/>
                    <a:pt x="23145" y="7490"/>
                    <a:pt x="23168" y="7625"/>
                  </a:cubicBezTo>
                  <a:cubicBezTo>
                    <a:pt x="23189" y="7764"/>
                    <a:pt x="22163" y="9060"/>
                    <a:pt x="22759" y="9517"/>
                  </a:cubicBezTo>
                  <a:cubicBezTo>
                    <a:pt x="23357" y="9974"/>
                    <a:pt x="23557" y="9800"/>
                    <a:pt x="23587" y="10829"/>
                  </a:cubicBezTo>
                  <a:cubicBezTo>
                    <a:pt x="23616" y="11854"/>
                    <a:pt x="23360" y="12140"/>
                    <a:pt x="23817" y="12282"/>
                  </a:cubicBezTo>
                  <a:cubicBezTo>
                    <a:pt x="24274" y="12426"/>
                    <a:pt x="24359" y="12055"/>
                    <a:pt x="24471" y="12824"/>
                  </a:cubicBezTo>
                  <a:cubicBezTo>
                    <a:pt x="24586" y="13593"/>
                    <a:pt x="24500" y="14365"/>
                    <a:pt x="24129" y="14622"/>
                  </a:cubicBezTo>
                  <a:cubicBezTo>
                    <a:pt x="23758" y="14881"/>
                    <a:pt x="24129" y="15591"/>
                    <a:pt x="24129" y="16019"/>
                  </a:cubicBezTo>
                  <a:cubicBezTo>
                    <a:pt x="24129" y="16446"/>
                    <a:pt x="23360" y="17159"/>
                    <a:pt x="23932" y="17616"/>
                  </a:cubicBezTo>
                  <a:cubicBezTo>
                    <a:pt x="24500" y="18073"/>
                    <a:pt x="25385" y="17876"/>
                    <a:pt x="25214" y="18500"/>
                  </a:cubicBezTo>
                  <a:cubicBezTo>
                    <a:pt x="25040" y="19128"/>
                    <a:pt x="24527" y="19043"/>
                    <a:pt x="24215" y="19385"/>
                  </a:cubicBezTo>
                  <a:cubicBezTo>
                    <a:pt x="23902" y="19729"/>
                    <a:pt x="23643" y="19927"/>
                    <a:pt x="23047" y="19897"/>
                  </a:cubicBezTo>
                  <a:cubicBezTo>
                    <a:pt x="22449" y="19868"/>
                    <a:pt x="21279" y="18987"/>
                    <a:pt x="20737" y="19072"/>
                  </a:cubicBezTo>
                  <a:cubicBezTo>
                    <a:pt x="20195" y="19158"/>
                    <a:pt x="19107" y="20499"/>
                    <a:pt x="18966" y="19841"/>
                  </a:cubicBezTo>
                  <a:cubicBezTo>
                    <a:pt x="18821" y="19187"/>
                    <a:pt x="19564" y="18441"/>
                    <a:pt x="18680" y="18645"/>
                  </a:cubicBezTo>
                  <a:cubicBezTo>
                    <a:pt x="17796" y="18848"/>
                    <a:pt x="17713" y="18845"/>
                    <a:pt x="17141" y="19187"/>
                  </a:cubicBezTo>
                  <a:cubicBezTo>
                    <a:pt x="16829" y="19370"/>
                    <a:pt x="16375" y="19458"/>
                    <a:pt x="16024" y="19497"/>
                  </a:cubicBezTo>
                  <a:lnTo>
                    <a:pt x="16113" y="19617"/>
                  </a:lnTo>
                  <a:cubicBezTo>
                    <a:pt x="16113" y="19617"/>
                    <a:pt x="15859" y="19818"/>
                    <a:pt x="15685" y="20387"/>
                  </a:cubicBezTo>
                  <a:cubicBezTo>
                    <a:pt x="15514" y="20958"/>
                    <a:pt x="15287" y="20502"/>
                    <a:pt x="14117" y="21271"/>
                  </a:cubicBezTo>
                  <a:cubicBezTo>
                    <a:pt x="12944" y="22043"/>
                    <a:pt x="14403" y="22957"/>
                    <a:pt x="14403" y="23357"/>
                  </a:cubicBezTo>
                  <a:cubicBezTo>
                    <a:pt x="14403" y="23758"/>
                    <a:pt x="14689" y="24183"/>
                    <a:pt x="15146" y="24583"/>
                  </a:cubicBezTo>
                  <a:cubicBezTo>
                    <a:pt x="15600" y="24984"/>
                    <a:pt x="16357" y="26850"/>
                    <a:pt x="16098" y="27106"/>
                  </a:cubicBezTo>
                  <a:cubicBezTo>
                    <a:pt x="15842" y="27366"/>
                    <a:pt x="15402" y="26950"/>
                    <a:pt x="15117" y="27165"/>
                  </a:cubicBezTo>
                  <a:cubicBezTo>
                    <a:pt x="14828" y="27383"/>
                    <a:pt x="15900" y="29090"/>
                    <a:pt x="15715" y="29119"/>
                  </a:cubicBezTo>
                  <a:cubicBezTo>
                    <a:pt x="15532" y="29149"/>
                    <a:pt x="14674" y="29190"/>
                    <a:pt x="14418" y="29661"/>
                  </a:cubicBezTo>
                  <a:cubicBezTo>
                    <a:pt x="14165" y="30133"/>
                    <a:pt x="15800" y="32455"/>
                    <a:pt x="15800" y="32455"/>
                  </a:cubicBezTo>
                  <a:cubicBezTo>
                    <a:pt x="15800" y="32455"/>
                    <a:pt x="14786" y="32143"/>
                    <a:pt x="14459" y="31627"/>
                  </a:cubicBezTo>
                  <a:cubicBezTo>
                    <a:pt x="14132" y="31112"/>
                    <a:pt x="13914" y="31277"/>
                    <a:pt x="13563" y="31356"/>
                  </a:cubicBezTo>
                  <a:lnTo>
                    <a:pt x="13563" y="33735"/>
                  </a:lnTo>
                  <a:cubicBezTo>
                    <a:pt x="13690" y="33849"/>
                    <a:pt x="13796" y="33959"/>
                    <a:pt x="13846" y="34082"/>
                  </a:cubicBezTo>
                  <a:cubicBezTo>
                    <a:pt x="14017" y="34513"/>
                    <a:pt x="15388" y="34825"/>
                    <a:pt x="16042" y="35223"/>
                  </a:cubicBezTo>
                  <a:cubicBezTo>
                    <a:pt x="16699" y="35621"/>
                    <a:pt x="17383" y="36876"/>
                    <a:pt x="17527" y="37195"/>
                  </a:cubicBezTo>
                  <a:cubicBezTo>
                    <a:pt x="17672" y="37510"/>
                    <a:pt x="18553" y="37622"/>
                    <a:pt x="18553" y="37622"/>
                  </a:cubicBezTo>
                  <a:cubicBezTo>
                    <a:pt x="18553" y="37622"/>
                    <a:pt x="19207" y="38391"/>
                    <a:pt x="19664" y="39160"/>
                  </a:cubicBezTo>
                  <a:cubicBezTo>
                    <a:pt x="20121" y="39933"/>
                    <a:pt x="20206" y="40870"/>
                    <a:pt x="20949" y="41129"/>
                  </a:cubicBezTo>
                  <a:cubicBezTo>
                    <a:pt x="21695" y="41386"/>
                    <a:pt x="21264" y="42927"/>
                    <a:pt x="21235" y="43384"/>
                  </a:cubicBezTo>
                  <a:cubicBezTo>
                    <a:pt x="21205" y="43841"/>
                    <a:pt x="21149" y="44182"/>
                    <a:pt x="21317" y="44781"/>
                  </a:cubicBezTo>
                  <a:cubicBezTo>
                    <a:pt x="21488" y="45376"/>
                    <a:pt x="21692" y="45724"/>
                    <a:pt x="21521" y="46408"/>
                  </a:cubicBezTo>
                  <a:cubicBezTo>
                    <a:pt x="21353" y="47094"/>
                    <a:pt x="21577" y="46950"/>
                    <a:pt x="21804" y="47407"/>
                  </a:cubicBezTo>
                  <a:cubicBezTo>
                    <a:pt x="22034" y="47863"/>
                    <a:pt x="22305" y="48733"/>
                    <a:pt x="22275" y="49045"/>
                  </a:cubicBezTo>
                  <a:cubicBezTo>
                    <a:pt x="22246" y="49358"/>
                    <a:pt x="22535" y="49417"/>
                    <a:pt x="23557" y="49387"/>
                  </a:cubicBezTo>
                  <a:cubicBezTo>
                    <a:pt x="24583" y="49358"/>
                    <a:pt x="24645" y="51073"/>
                    <a:pt x="24215" y="51315"/>
                  </a:cubicBezTo>
                  <a:cubicBezTo>
                    <a:pt x="23784" y="51559"/>
                    <a:pt x="23260" y="50000"/>
                    <a:pt x="23077" y="50074"/>
                  </a:cubicBezTo>
                  <a:cubicBezTo>
                    <a:pt x="22891" y="50148"/>
                    <a:pt x="22832" y="51073"/>
                    <a:pt x="22717" y="50772"/>
                  </a:cubicBezTo>
                  <a:cubicBezTo>
                    <a:pt x="22605" y="50475"/>
                    <a:pt x="21406" y="49944"/>
                    <a:pt x="21294" y="49517"/>
                  </a:cubicBezTo>
                  <a:cubicBezTo>
                    <a:pt x="21179" y="49090"/>
                    <a:pt x="20979" y="48916"/>
                    <a:pt x="20867" y="48459"/>
                  </a:cubicBezTo>
                  <a:cubicBezTo>
                    <a:pt x="20752" y="48005"/>
                    <a:pt x="20890" y="47805"/>
                    <a:pt x="20920" y="47377"/>
                  </a:cubicBezTo>
                  <a:cubicBezTo>
                    <a:pt x="20949" y="46950"/>
                    <a:pt x="20410" y="46319"/>
                    <a:pt x="20321" y="45892"/>
                  </a:cubicBezTo>
                  <a:cubicBezTo>
                    <a:pt x="20233" y="45464"/>
                    <a:pt x="20150" y="44978"/>
                    <a:pt x="20380" y="44353"/>
                  </a:cubicBezTo>
                  <a:cubicBezTo>
                    <a:pt x="20607" y="43726"/>
                    <a:pt x="20236" y="43811"/>
                    <a:pt x="20094" y="43384"/>
                  </a:cubicBezTo>
                  <a:cubicBezTo>
                    <a:pt x="19956" y="42956"/>
                    <a:pt x="19151" y="41671"/>
                    <a:pt x="19266" y="41471"/>
                  </a:cubicBezTo>
                  <a:cubicBezTo>
                    <a:pt x="19381" y="41274"/>
                    <a:pt x="18582" y="41044"/>
                    <a:pt x="18297" y="40442"/>
                  </a:cubicBezTo>
                  <a:cubicBezTo>
                    <a:pt x="18014" y="39844"/>
                    <a:pt x="17869" y="39903"/>
                    <a:pt x="17412" y="39588"/>
                  </a:cubicBezTo>
                  <a:cubicBezTo>
                    <a:pt x="16956" y="39275"/>
                    <a:pt x="17097" y="39305"/>
                    <a:pt x="17012" y="38874"/>
                  </a:cubicBezTo>
                  <a:cubicBezTo>
                    <a:pt x="16926" y="38444"/>
                    <a:pt x="16555" y="38188"/>
                    <a:pt x="16357" y="37875"/>
                  </a:cubicBezTo>
                  <a:cubicBezTo>
                    <a:pt x="16157" y="37563"/>
                    <a:pt x="16469" y="36991"/>
                    <a:pt x="16127" y="36876"/>
                  </a:cubicBezTo>
                  <a:cubicBezTo>
                    <a:pt x="15786" y="36764"/>
                    <a:pt x="14076" y="38076"/>
                    <a:pt x="14017" y="38536"/>
                  </a:cubicBezTo>
                  <a:cubicBezTo>
                    <a:pt x="13985" y="38786"/>
                    <a:pt x="13758" y="40310"/>
                    <a:pt x="13563" y="41618"/>
                  </a:cubicBezTo>
                  <a:close/>
                  <a:moveTo>
                    <a:pt x="11589" y="59543"/>
                  </a:moveTo>
                  <a:cubicBezTo>
                    <a:pt x="11589" y="59543"/>
                    <a:pt x="11966" y="57931"/>
                    <a:pt x="12022" y="57704"/>
                  </a:cubicBezTo>
                  <a:cubicBezTo>
                    <a:pt x="12075" y="57474"/>
                    <a:pt x="12706" y="56307"/>
                    <a:pt x="12989" y="55936"/>
                  </a:cubicBezTo>
                  <a:cubicBezTo>
                    <a:pt x="13216" y="55644"/>
                    <a:pt x="13460" y="55706"/>
                    <a:pt x="13563" y="55927"/>
                  </a:cubicBezTo>
                  <a:lnTo>
                    <a:pt x="13563" y="41618"/>
                  </a:lnTo>
                  <a:cubicBezTo>
                    <a:pt x="13410" y="42656"/>
                    <a:pt x="13277" y="43555"/>
                    <a:pt x="13277" y="43555"/>
                  </a:cubicBezTo>
                  <a:cubicBezTo>
                    <a:pt x="13277" y="43555"/>
                    <a:pt x="12364" y="48804"/>
                    <a:pt x="12364" y="49175"/>
                  </a:cubicBezTo>
                  <a:cubicBezTo>
                    <a:pt x="12364" y="49546"/>
                    <a:pt x="12022" y="49602"/>
                    <a:pt x="11480" y="50372"/>
                  </a:cubicBezTo>
                  <a:cubicBezTo>
                    <a:pt x="10937" y="51144"/>
                    <a:pt x="11191" y="51972"/>
                    <a:pt x="11220" y="52169"/>
                  </a:cubicBezTo>
                  <a:cubicBezTo>
                    <a:pt x="11250" y="52370"/>
                    <a:pt x="11480" y="53168"/>
                    <a:pt x="11480" y="53938"/>
                  </a:cubicBezTo>
                  <a:cubicBezTo>
                    <a:pt x="11480" y="54710"/>
                    <a:pt x="11052" y="55167"/>
                    <a:pt x="11052" y="55653"/>
                  </a:cubicBezTo>
                  <a:cubicBezTo>
                    <a:pt x="11052" y="56139"/>
                    <a:pt x="10937" y="56110"/>
                    <a:pt x="10451" y="56850"/>
                  </a:cubicBezTo>
                  <a:cubicBezTo>
                    <a:pt x="9965" y="57589"/>
                    <a:pt x="10681" y="58792"/>
                    <a:pt x="10681" y="59216"/>
                  </a:cubicBezTo>
                  <a:cubicBezTo>
                    <a:pt x="10681" y="59644"/>
                    <a:pt x="11589" y="59543"/>
                    <a:pt x="11589" y="59543"/>
                  </a:cubicBezTo>
                  <a:cubicBezTo>
                    <a:pt x="11368" y="59753"/>
                    <a:pt x="11141" y="59971"/>
                    <a:pt x="10993" y="60100"/>
                  </a:cubicBezTo>
                  <a:cubicBezTo>
                    <a:pt x="10681" y="60386"/>
                    <a:pt x="10937" y="60416"/>
                    <a:pt x="10993" y="60985"/>
                  </a:cubicBezTo>
                  <a:cubicBezTo>
                    <a:pt x="11049" y="61556"/>
                    <a:pt x="10908" y="64094"/>
                    <a:pt x="10336" y="65007"/>
                  </a:cubicBezTo>
                  <a:cubicBezTo>
                    <a:pt x="9767" y="65921"/>
                    <a:pt x="10168" y="66036"/>
                    <a:pt x="10109" y="67121"/>
                  </a:cubicBezTo>
                  <a:cubicBezTo>
                    <a:pt x="10050" y="68202"/>
                    <a:pt x="9938" y="69399"/>
                    <a:pt x="8515" y="70483"/>
                  </a:cubicBezTo>
                  <a:cubicBezTo>
                    <a:pt x="7088" y="71568"/>
                    <a:pt x="8683" y="72367"/>
                    <a:pt x="8170" y="73911"/>
                  </a:cubicBezTo>
                  <a:cubicBezTo>
                    <a:pt x="7660" y="75452"/>
                    <a:pt x="7601" y="77731"/>
                    <a:pt x="7601" y="77731"/>
                  </a:cubicBezTo>
                  <a:lnTo>
                    <a:pt x="7197" y="78246"/>
                  </a:lnTo>
                  <a:cubicBezTo>
                    <a:pt x="7197" y="78246"/>
                    <a:pt x="6755" y="81285"/>
                    <a:pt x="6702" y="82240"/>
                  </a:cubicBezTo>
                  <a:cubicBezTo>
                    <a:pt x="6646" y="83192"/>
                    <a:pt x="5618" y="83377"/>
                    <a:pt x="5232" y="83649"/>
                  </a:cubicBezTo>
                  <a:cubicBezTo>
                    <a:pt x="4846" y="83923"/>
                    <a:pt x="5061" y="84892"/>
                    <a:pt x="4804" y="85234"/>
                  </a:cubicBezTo>
                  <a:cubicBezTo>
                    <a:pt x="4545" y="85576"/>
                    <a:pt x="4079" y="86059"/>
                    <a:pt x="3734" y="86605"/>
                  </a:cubicBezTo>
                  <a:cubicBezTo>
                    <a:pt x="3393" y="87150"/>
                    <a:pt x="2724" y="87200"/>
                    <a:pt x="2122" y="87132"/>
                  </a:cubicBezTo>
                  <a:cubicBezTo>
                    <a:pt x="1521" y="87061"/>
                    <a:pt x="1665" y="87430"/>
                    <a:pt x="1397" y="87560"/>
                  </a:cubicBezTo>
                  <a:cubicBezTo>
                    <a:pt x="1126" y="87689"/>
                    <a:pt x="596" y="87845"/>
                    <a:pt x="298" y="88299"/>
                  </a:cubicBezTo>
                  <a:cubicBezTo>
                    <a:pt x="0" y="88753"/>
                    <a:pt x="398" y="88514"/>
                    <a:pt x="725" y="88915"/>
                  </a:cubicBezTo>
                  <a:cubicBezTo>
                    <a:pt x="1052" y="89316"/>
                    <a:pt x="855" y="89599"/>
                    <a:pt x="1282" y="90127"/>
                  </a:cubicBezTo>
                  <a:cubicBezTo>
                    <a:pt x="1710" y="90654"/>
                    <a:pt x="2479" y="90598"/>
                    <a:pt x="2694" y="90583"/>
                  </a:cubicBezTo>
                  <a:cubicBezTo>
                    <a:pt x="2906" y="90569"/>
                    <a:pt x="3166" y="90684"/>
                    <a:pt x="3422" y="91111"/>
                  </a:cubicBezTo>
                  <a:cubicBezTo>
                    <a:pt x="3681" y="91538"/>
                    <a:pt x="4347" y="91627"/>
                    <a:pt x="4819" y="91627"/>
                  </a:cubicBezTo>
                  <a:cubicBezTo>
                    <a:pt x="5291" y="91627"/>
                    <a:pt x="4848" y="91081"/>
                    <a:pt x="5146" y="90583"/>
                  </a:cubicBezTo>
                  <a:cubicBezTo>
                    <a:pt x="5444" y="90085"/>
                    <a:pt x="5405" y="90639"/>
                    <a:pt x="5945" y="90969"/>
                  </a:cubicBezTo>
                  <a:cubicBezTo>
                    <a:pt x="6487" y="91303"/>
                    <a:pt x="6702" y="91612"/>
                    <a:pt x="7256" y="91780"/>
                  </a:cubicBezTo>
                  <a:cubicBezTo>
                    <a:pt x="7813" y="91951"/>
                    <a:pt x="7415" y="92850"/>
                    <a:pt x="7029" y="93192"/>
                  </a:cubicBezTo>
                  <a:cubicBezTo>
                    <a:pt x="6643" y="93534"/>
                    <a:pt x="6587" y="94150"/>
                    <a:pt x="6290" y="94763"/>
                  </a:cubicBezTo>
                  <a:cubicBezTo>
                    <a:pt x="5989" y="95373"/>
                    <a:pt x="5647" y="95720"/>
                    <a:pt x="5517" y="96460"/>
                  </a:cubicBezTo>
                  <a:cubicBezTo>
                    <a:pt x="5391" y="97200"/>
                    <a:pt x="6517" y="97144"/>
                    <a:pt x="7015" y="97017"/>
                  </a:cubicBezTo>
                  <a:cubicBezTo>
                    <a:pt x="7513" y="96887"/>
                    <a:pt x="7572" y="97129"/>
                    <a:pt x="8140" y="97114"/>
                  </a:cubicBezTo>
                  <a:cubicBezTo>
                    <a:pt x="8712" y="97100"/>
                    <a:pt x="8642" y="96003"/>
                    <a:pt x="8742" y="95576"/>
                  </a:cubicBezTo>
                  <a:cubicBezTo>
                    <a:pt x="8842" y="95149"/>
                    <a:pt x="9039" y="95405"/>
                    <a:pt x="9340" y="95847"/>
                  </a:cubicBezTo>
                  <a:cubicBezTo>
                    <a:pt x="9638" y="96289"/>
                    <a:pt x="9611" y="97403"/>
                    <a:pt x="10139" y="97916"/>
                  </a:cubicBezTo>
                  <a:cubicBezTo>
                    <a:pt x="10666" y="98426"/>
                    <a:pt x="11167" y="98556"/>
                    <a:pt x="11265" y="98968"/>
                  </a:cubicBezTo>
                  <a:cubicBezTo>
                    <a:pt x="11365" y="99381"/>
                    <a:pt x="11936" y="99172"/>
                    <a:pt x="12691" y="99098"/>
                  </a:cubicBezTo>
                  <a:cubicBezTo>
                    <a:pt x="13219" y="99051"/>
                    <a:pt x="13295" y="99101"/>
                    <a:pt x="13563" y="99337"/>
                  </a:cubicBezTo>
                  <a:lnTo>
                    <a:pt x="13563" y="58515"/>
                  </a:lnTo>
                  <a:cubicBezTo>
                    <a:pt x="13481" y="58473"/>
                    <a:pt x="13401" y="58420"/>
                    <a:pt x="13333" y="58359"/>
                  </a:cubicBezTo>
                  <a:cubicBezTo>
                    <a:pt x="13048" y="58076"/>
                    <a:pt x="12308" y="58792"/>
                    <a:pt x="12163" y="58960"/>
                  </a:cubicBezTo>
                  <a:cubicBezTo>
                    <a:pt x="12087" y="59051"/>
                    <a:pt x="11845" y="59293"/>
                    <a:pt x="11589" y="59543"/>
                  </a:cubicBezTo>
                  <a:close/>
                  <a:moveTo>
                    <a:pt x="13563" y="31356"/>
                  </a:moveTo>
                  <a:lnTo>
                    <a:pt x="13563" y="33735"/>
                  </a:lnTo>
                  <a:cubicBezTo>
                    <a:pt x="13251" y="33452"/>
                    <a:pt x="12818" y="33160"/>
                    <a:pt x="12877" y="32715"/>
                  </a:cubicBezTo>
                  <a:cubicBezTo>
                    <a:pt x="12959" y="32084"/>
                    <a:pt x="13074" y="31445"/>
                    <a:pt x="13475" y="313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4"/>
            <p:cNvSpPr/>
            <p:nvPr/>
          </p:nvSpPr>
          <p:spPr>
            <a:xfrm>
              <a:off x="2953250" y="3847725"/>
              <a:ext cx="2206325" cy="1628500"/>
            </a:xfrm>
            <a:custGeom>
              <a:avLst/>
              <a:gdLst/>
              <a:ahLst/>
              <a:cxnLst/>
              <a:rect l="l" t="t" r="r" b="b"/>
              <a:pathLst>
                <a:path w="88253" h="65140" extrusionOk="0">
                  <a:moveTo>
                    <a:pt x="49853" y="7781"/>
                  </a:moveTo>
                  <a:lnTo>
                    <a:pt x="48229" y="10195"/>
                  </a:lnTo>
                  <a:cubicBezTo>
                    <a:pt x="48229" y="10195"/>
                    <a:pt x="46004" y="9738"/>
                    <a:pt x="45373" y="9623"/>
                  </a:cubicBezTo>
                  <a:cubicBezTo>
                    <a:pt x="44742" y="9508"/>
                    <a:pt x="44062" y="10363"/>
                    <a:pt x="44062" y="10363"/>
                  </a:cubicBezTo>
                  <a:lnTo>
                    <a:pt x="43861" y="9425"/>
                  </a:lnTo>
                  <a:lnTo>
                    <a:pt x="42918" y="8912"/>
                  </a:lnTo>
                  <a:lnTo>
                    <a:pt x="43375" y="8143"/>
                  </a:lnTo>
                  <a:lnTo>
                    <a:pt x="43292" y="7056"/>
                  </a:lnTo>
                  <a:lnTo>
                    <a:pt x="43634" y="6027"/>
                  </a:lnTo>
                  <a:lnTo>
                    <a:pt x="42093" y="3946"/>
                  </a:lnTo>
                  <a:cubicBezTo>
                    <a:pt x="42093" y="3946"/>
                    <a:pt x="42620" y="3404"/>
                    <a:pt x="42721" y="3289"/>
                  </a:cubicBezTo>
                  <a:cubicBezTo>
                    <a:pt x="42821" y="3177"/>
                    <a:pt x="42296" y="2384"/>
                    <a:pt x="41960" y="1836"/>
                  </a:cubicBezTo>
                  <a:cubicBezTo>
                    <a:pt x="41810" y="1839"/>
                    <a:pt x="41689" y="1842"/>
                    <a:pt x="41660" y="1886"/>
                  </a:cubicBezTo>
                  <a:cubicBezTo>
                    <a:pt x="41630" y="1931"/>
                    <a:pt x="40802" y="2169"/>
                    <a:pt x="40661" y="2399"/>
                  </a:cubicBezTo>
                  <a:cubicBezTo>
                    <a:pt x="40522" y="2626"/>
                    <a:pt x="39977" y="1742"/>
                    <a:pt x="39573" y="1913"/>
                  </a:cubicBezTo>
                  <a:cubicBezTo>
                    <a:pt x="39172" y="2081"/>
                    <a:pt x="37436" y="3510"/>
                    <a:pt x="36608" y="3024"/>
                  </a:cubicBezTo>
                  <a:cubicBezTo>
                    <a:pt x="35780" y="2538"/>
                    <a:pt x="35638" y="542"/>
                    <a:pt x="34925" y="486"/>
                  </a:cubicBezTo>
                  <a:cubicBezTo>
                    <a:pt x="34209" y="430"/>
                    <a:pt x="33956" y="516"/>
                    <a:pt x="33499" y="631"/>
                  </a:cubicBezTo>
                  <a:cubicBezTo>
                    <a:pt x="33042" y="746"/>
                    <a:pt x="33013" y="0"/>
                    <a:pt x="32447" y="233"/>
                  </a:cubicBezTo>
                  <a:cubicBezTo>
                    <a:pt x="31878" y="466"/>
                    <a:pt x="31760" y="769"/>
                    <a:pt x="31504" y="769"/>
                  </a:cubicBezTo>
                  <a:cubicBezTo>
                    <a:pt x="31244" y="769"/>
                    <a:pt x="30761" y="716"/>
                    <a:pt x="30761" y="716"/>
                  </a:cubicBezTo>
                  <a:cubicBezTo>
                    <a:pt x="30761" y="716"/>
                    <a:pt x="30961" y="3481"/>
                    <a:pt x="31218" y="3855"/>
                  </a:cubicBezTo>
                  <a:cubicBezTo>
                    <a:pt x="31477" y="4226"/>
                    <a:pt x="30331" y="4792"/>
                    <a:pt x="30192" y="5081"/>
                  </a:cubicBezTo>
                  <a:cubicBezTo>
                    <a:pt x="30051" y="5367"/>
                    <a:pt x="30504" y="5564"/>
                    <a:pt x="30018" y="5765"/>
                  </a:cubicBezTo>
                  <a:cubicBezTo>
                    <a:pt x="29532" y="5968"/>
                    <a:pt x="28780" y="5921"/>
                    <a:pt x="28742" y="6057"/>
                  </a:cubicBezTo>
                  <a:cubicBezTo>
                    <a:pt x="28707" y="6192"/>
                    <a:pt x="29214" y="6714"/>
                    <a:pt x="29214" y="6956"/>
                  </a:cubicBezTo>
                  <a:cubicBezTo>
                    <a:pt x="29214" y="7197"/>
                    <a:pt x="28736" y="8426"/>
                    <a:pt x="27937" y="8609"/>
                  </a:cubicBezTo>
                  <a:cubicBezTo>
                    <a:pt x="27136" y="8795"/>
                    <a:pt x="26411" y="8883"/>
                    <a:pt x="26411" y="9110"/>
                  </a:cubicBezTo>
                  <a:cubicBezTo>
                    <a:pt x="26411" y="9340"/>
                    <a:pt x="26322" y="10021"/>
                    <a:pt x="26084" y="10339"/>
                  </a:cubicBezTo>
                  <a:cubicBezTo>
                    <a:pt x="25845" y="10654"/>
                    <a:pt x="25026" y="11689"/>
                    <a:pt x="24669" y="11689"/>
                  </a:cubicBezTo>
                  <a:cubicBezTo>
                    <a:pt x="24312" y="11689"/>
                    <a:pt x="23873" y="11680"/>
                    <a:pt x="23829" y="11807"/>
                  </a:cubicBezTo>
                  <a:cubicBezTo>
                    <a:pt x="23785" y="11936"/>
                    <a:pt x="24012" y="12048"/>
                    <a:pt x="23982" y="12390"/>
                  </a:cubicBezTo>
                  <a:cubicBezTo>
                    <a:pt x="23953" y="12732"/>
                    <a:pt x="23699" y="13675"/>
                    <a:pt x="24156" y="13846"/>
                  </a:cubicBezTo>
                  <a:cubicBezTo>
                    <a:pt x="24421" y="13940"/>
                    <a:pt x="24634" y="14141"/>
                    <a:pt x="24743" y="14400"/>
                  </a:cubicBezTo>
                  <a:lnTo>
                    <a:pt x="24642" y="16543"/>
                  </a:lnTo>
                  <a:cubicBezTo>
                    <a:pt x="24642" y="16543"/>
                    <a:pt x="23301" y="16770"/>
                    <a:pt x="22845" y="16543"/>
                  </a:cubicBezTo>
                  <a:cubicBezTo>
                    <a:pt x="22388" y="16313"/>
                    <a:pt x="22273" y="15712"/>
                    <a:pt x="21787" y="16001"/>
                  </a:cubicBezTo>
                  <a:cubicBezTo>
                    <a:pt x="21300" y="16286"/>
                    <a:pt x="20820" y="17595"/>
                    <a:pt x="21533" y="17795"/>
                  </a:cubicBezTo>
                  <a:cubicBezTo>
                    <a:pt x="22249" y="17993"/>
                    <a:pt x="22671" y="17795"/>
                    <a:pt x="22671" y="18140"/>
                  </a:cubicBezTo>
                  <a:cubicBezTo>
                    <a:pt x="22671" y="18488"/>
                    <a:pt x="22417" y="18995"/>
                    <a:pt x="22102" y="19337"/>
                  </a:cubicBezTo>
                  <a:cubicBezTo>
                    <a:pt x="21784" y="19682"/>
                    <a:pt x="21147" y="20221"/>
                    <a:pt x="21306" y="20451"/>
                  </a:cubicBezTo>
                  <a:cubicBezTo>
                    <a:pt x="21462" y="20678"/>
                    <a:pt x="21459" y="21261"/>
                    <a:pt x="21389" y="21479"/>
                  </a:cubicBezTo>
                  <a:cubicBezTo>
                    <a:pt x="21321" y="21695"/>
                    <a:pt x="21177" y="22190"/>
                    <a:pt x="20917" y="21907"/>
                  </a:cubicBezTo>
                  <a:cubicBezTo>
                    <a:pt x="20661" y="21621"/>
                    <a:pt x="20062" y="21306"/>
                    <a:pt x="20062" y="21420"/>
                  </a:cubicBezTo>
                  <a:cubicBezTo>
                    <a:pt x="20062" y="21532"/>
                    <a:pt x="20142" y="22234"/>
                    <a:pt x="19936" y="22266"/>
                  </a:cubicBezTo>
                  <a:cubicBezTo>
                    <a:pt x="19729" y="22299"/>
                    <a:pt x="19399" y="22219"/>
                    <a:pt x="19385" y="22349"/>
                  </a:cubicBezTo>
                  <a:cubicBezTo>
                    <a:pt x="19370" y="22476"/>
                    <a:pt x="19355" y="23124"/>
                    <a:pt x="19143" y="23239"/>
                  </a:cubicBezTo>
                  <a:cubicBezTo>
                    <a:pt x="18928" y="23354"/>
                    <a:pt x="18265" y="24329"/>
                    <a:pt x="17952" y="24270"/>
                  </a:cubicBezTo>
                  <a:cubicBezTo>
                    <a:pt x="17640" y="24211"/>
                    <a:pt x="17095" y="23257"/>
                    <a:pt x="16812" y="23233"/>
                  </a:cubicBezTo>
                  <a:cubicBezTo>
                    <a:pt x="16526" y="23206"/>
                    <a:pt x="15857" y="23401"/>
                    <a:pt x="15727" y="23545"/>
                  </a:cubicBezTo>
                  <a:cubicBezTo>
                    <a:pt x="15597" y="23690"/>
                    <a:pt x="14413" y="23248"/>
                    <a:pt x="14212" y="23560"/>
                  </a:cubicBezTo>
                  <a:cubicBezTo>
                    <a:pt x="14015" y="23873"/>
                    <a:pt x="13900" y="24256"/>
                    <a:pt x="13717" y="24270"/>
                  </a:cubicBezTo>
                  <a:cubicBezTo>
                    <a:pt x="13531" y="24285"/>
                    <a:pt x="13358" y="23973"/>
                    <a:pt x="12857" y="24285"/>
                  </a:cubicBezTo>
                  <a:cubicBezTo>
                    <a:pt x="12356" y="24598"/>
                    <a:pt x="11006" y="25155"/>
                    <a:pt x="10876" y="24786"/>
                  </a:cubicBezTo>
                  <a:cubicBezTo>
                    <a:pt x="10746" y="24418"/>
                    <a:pt x="9679" y="23843"/>
                    <a:pt x="9550" y="24185"/>
                  </a:cubicBezTo>
                  <a:cubicBezTo>
                    <a:pt x="9420" y="24530"/>
                    <a:pt x="9394" y="24827"/>
                    <a:pt x="9178" y="24886"/>
                  </a:cubicBezTo>
                  <a:cubicBezTo>
                    <a:pt x="8960" y="24945"/>
                    <a:pt x="8309" y="24315"/>
                    <a:pt x="8168" y="24657"/>
                  </a:cubicBezTo>
                  <a:cubicBezTo>
                    <a:pt x="8029" y="25001"/>
                    <a:pt x="8253" y="25143"/>
                    <a:pt x="7826" y="25155"/>
                  </a:cubicBezTo>
                  <a:cubicBezTo>
                    <a:pt x="7398" y="25166"/>
                    <a:pt x="7310" y="24857"/>
                    <a:pt x="7254" y="25258"/>
                  </a:cubicBezTo>
                  <a:cubicBezTo>
                    <a:pt x="7198" y="25659"/>
                    <a:pt x="8008" y="26696"/>
                    <a:pt x="7310" y="26852"/>
                  </a:cubicBezTo>
                  <a:cubicBezTo>
                    <a:pt x="6608" y="27011"/>
                    <a:pt x="6113" y="26755"/>
                    <a:pt x="6284" y="26112"/>
                  </a:cubicBezTo>
                  <a:cubicBezTo>
                    <a:pt x="6458" y="25470"/>
                    <a:pt x="7109" y="24170"/>
                    <a:pt x="5913" y="25084"/>
                  </a:cubicBezTo>
                  <a:cubicBezTo>
                    <a:pt x="4716" y="25998"/>
                    <a:pt x="4513" y="25939"/>
                    <a:pt x="3947" y="25953"/>
                  </a:cubicBezTo>
                  <a:cubicBezTo>
                    <a:pt x="3378" y="25968"/>
                    <a:pt x="2818" y="25886"/>
                    <a:pt x="2818" y="26313"/>
                  </a:cubicBezTo>
                  <a:cubicBezTo>
                    <a:pt x="2818" y="26740"/>
                    <a:pt x="2804" y="27041"/>
                    <a:pt x="2960" y="27394"/>
                  </a:cubicBezTo>
                  <a:cubicBezTo>
                    <a:pt x="3113" y="27748"/>
                    <a:pt x="2904" y="28750"/>
                    <a:pt x="2606" y="28980"/>
                  </a:cubicBezTo>
                  <a:cubicBezTo>
                    <a:pt x="2306" y="29207"/>
                    <a:pt x="1875" y="29481"/>
                    <a:pt x="2232" y="29735"/>
                  </a:cubicBezTo>
                  <a:cubicBezTo>
                    <a:pt x="2591" y="29988"/>
                    <a:pt x="2860" y="30221"/>
                    <a:pt x="2659" y="30519"/>
                  </a:cubicBezTo>
                  <a:cubicBezTo>
                    <a:pt x="2462" y="30816"/>
                    <a:pt x="2020" y="31347"/>
                    <a:pt x="2020" y="31647"/>
                  </a:cubicBezTo>
                  <a:cubicBezTo>
                    <a:pt x="2020" y="31945"/>
                    <a:pt x="2034" y="32361"/>
                    <a:pt x="1890" y="32475"/>
                  </a:cubicBezTo>
                  <a:cubicBezTo>
                    <a:pt x="1746" y="32590"/>
                    <a:pt x="1156" y="33301"/>
                    <a:pt x="1598" y="33681"/>
                  </a:cubicBezTo>
                  <a:cubicBezTo>
                    <a:pt x="2040" y="34058"/>
                    <a:pt x="2812" y="33601"/>
                    <a:pt x="2951" y="34085"/>
                  </a:cubicBezTo>
                  <a:cubicBezTo>
                    <a:pt x="3092" y="34568"/>
                    <a:pt x="3697" y="34500"/>
                    <a:pt x="4009" y="34485"/>
                  </a:cubicBezTo>
                  <a:cubicBezTo>
                    <a:pt x="4321" y="34471"/>
                    <a:pt x="4395" y="34642"/>
                    <a:pt x="4581" y="34928"/>
                  </a:cubicBezTo>
                  <a:cubicBezTo>
                    <a:pt x="4763" y="35216"/>
                    <a:pt x="5721" y="35841"/>
                    <a:pt x="5480" y="36180"/>
                  </a:cubicBezTo>
                  <a:cubicBezTo>
                    <a:pt x="5235" y="36519"/>
                    <a:pt x="4964" y="36941"/>
                    <a:pt x="4908" y="37424"/>
                  </a:cubicBezTo>
                  <a:cubicBezTo>
                    <a:pt x="4852" y="37904"/>
                    <a:pt x="4395" y="38078"/>
                    <a:pt x="4893" y="38178"/>
                  </a:cubicBezTo>
                  <a:cubicBezTo>
                    <a:pt x="5391" y="38279"/>
                    <a:pt x="5677" y="37951"/>
                    <a:pt x="5848" y="38093"/>
                  </a:cubicBezTo>
                  <a:cubicBezTo>
                    <a:pt x="6016" y="38234"/>
                    <a:pt x="7048" y="39835"/>
                    <a:pt x="6387" y="40462"/>
                  </a:cubicBezTo>
                  <a:cubicBezTo>
                    <a:pt x="5730" y="41087"/>
                    <a:pt x="4937" y="40860"/>
                    <a:pt x="5135" y="41630"/>
                  </a:cubicBezTo>
                  <a:cubicBezTo>
                    <a:pt x="5335" y="42399"/>
                    <a:pt x="5191" y="42290"/>
                    <a:pt x="4678" y="43115"/>
                  </a:cubicBezTo>
                  <a:cubicBezTo>
                    <a:pt x="4168" y="43940"/>
                    <a:pt x="4422" y="43716"/>
                    <a:pt x="3938" y="44312"/>
                  </a:cubicBezTo>
                  <a:cubicBezTo>
                    <a:pt x="3455" y="44910"/>
                    <a:pt x="2995" y="44857"/>
                    <a:pt x="2768" y="45370"/>
                  </a:cubicBezTo>
                  <a:cubicBezTo>
                    <a:pt x="2538" y="45879"/>
                    <a:pt x="1914" y="45399"/>
                    <a:pt x="1914" y="46024"/>
                  </a:cubicBezTo>
                  <a:cubicBezTo>
                    <a:pt x="1914" y="46652"/>
                    <a:pt x="2140" y="47052"/>
                    <a:pt x="1996" y="47253"/>
                  </a:cubicBezTo>
                  <a:cubicBezTo>
                    <a:pt x="1855" y="47450"/>
                    <a:pt x="685" y="47739"/>
                    <a:pt x="685" y="47739"/>
                  </a:cubicBezTo>
                  <a:cubicBezTo>
                    <a:pt x="685" y="47739"/>
                    <a:pt x="1000" y="49994"/>
                    <a:pt x="685" y="50017"/>
                  </a:cubicBezTo>
                  <a:cubicBezTo>
                    <a:pt x="372" y="50044"/>
                    <a:pt x="116" y="49307"/>
                    <a:pt x="116" y="50103"/>
                  </a:cubicBezTo>
                  <a:cubicBezTo>
                    <a:pt x="116" y="50899"/>
                    <a:pt x="1" y="50789"/>
                    <a:pt x="60" y="51417"/>
                  </a:cubicBezTo>
                  <a:cubicBezTo>
                    <a:pt x="86" y="51736"/>
                    <a:pt x="278" y="52428"/>
                    <a:pt x="458" y="53032"/>
                  </a:cubicBezTo>
                  <a:cubicBezTo>
                    <a:pt x="670" y="52882"/>
                    <a:pt x="749" y="52832"/>
                    <a:pt x="1536" y="52696"/>
                  </a:cubicBezTo>
                  <a:cubicBezTo>
                    <a:pt x="2326" y="52561"/>
                    <a:pt x="2252" y="53038"/>
                    <a:pt x="2252" y="53283"/>
                  </a:cubicBezTo>
                  <a:cubicBezTo>
                    <a:pt x="2252" y="53525"/>
                    <a:pt x="2350" y="53610"/>
                    <a:pt x="2606" y="53922"/>
                  </a:cubicBezTo>
                  <a:cubicBezTo>
                    <a:pt x="2860" y="54235"/>
                    <a:pt x="3092" y="55095"/>
                    <a:pt x="3862" y="55605"/>
                  </a:cubicBezTo>
                  <a:cubicBezTo>
                    <a:pt x="4631" y="56118"/>
                    <a:pt x="5886" y="55125"/>
                    <a:pt x="5886" y="54995"/>
                  </a:cubicBezTo>
                  <a:cubicBezTo>
                    <a:pt x="5886" y="54865"/>
                    <a:pt x="6685" y="54910"/>
                    <a:pt x="6930" y="55163"/>
                  </a:cubicBezTo>
                  <a:cubicBezTo>
                    <a:pt x="7174" y="55420"/>
                    <a:pt x="8341" y="55537"/>
                    <a:pt x="8698" y="55263"/>
                  </a:cubicBezTo>
                  <a:cubicBezTo>
                    <a:pt x="9055" y="54992"/>
                    <a:pt x="9167" y="55125"/>
                    <a:pt x="9638" y="55134"/>
                  </a:cubicBezTo>
                  <a:cubicBezTo>
                    <a:pt x="10110" y="55145"/>
                    <a:pt x="10195" y="56548"/>
                    <a:pt x="10623" y="56749"/>
                  </a:cubicBezTo>
                  <a:cubicBezTo>
                    <a:pt x="11050" y="56946"/>
                    <a:pt x="11280" y="55523"/>
                    <a:pt x="11495" y="55263"/>
                  </a:cubicBezTo>
                  <a:cubicBezTo>
                    <a:pt x="11707" y="55007"/>
                    <a:pt x="11807" y="55393"/>
                    <a:pt x="11990" y="55508"/>
                  </a:cubicBezTo>
                  <a:cubicBezTo>
                    <a:pt x="12176" y="55620"/>
                    <a:pt x="14816" y="55894"/>
                    <a:pt x="15842" y="55496"/>
                  </a:cubicBezTo>
                  <a:cubicBezTo>
                    <a:pt x="16865" y="55098"/>
                    <a:pt x="16585" y="54211"/>
                    <a:pt x="16411" y="53807"/>
                  </a:cubicBezTo>
                  <a:cubicBezTo>
                    <a:pt x="16240" y="53407"/>
                    <a:pt x="16328" y="52525"/>
                    <a:pt x="16838" y="52357"/>
                  </a:cubicBezTo>
                  <a:cubicBezTo>
                    <a:pt x="17351" y="52186"/>
                    <a:pt x="17525" y="52581"/>
                    <a:pt x="17699" y="52900"/>
                  </a:cubicBezTo>
                  <a:cubicBezTo>
                    <a:pt x="17873" y="53215"/>
                    <a:pt x="18300" y="53153"/>
                    <a:pt x="18925" y="53153"/>
                  </a:cubicBezTo>
                  <a:cubicBezTo>
                    <a:pt x="19553" y="53153"/>
                    <a:pt x="19467" y="53866"/>
                    <a:pt x="20292" y="53725"/>
                  </a:cubicBezTo>
                  <a:cubicBezTo>
                    <a:pt x="21118" y="53581"/>
                    <a:pt x="22034" y="53866"/>
                    <a:pt x="22232" y="53866"/>
                  </a:cubicBezTo>
                  <a:cubicBezTo>
                    <a:pt x="22432" y="53866"/>
                    <a:pt x="22948" y="54323"/>
                    <a:pt x="23543" y="55095"/>
                  </a:cubicBezTo>
                  <a:cubicBezTo>
                    <a:pt x="24141" y="55865"/>
                    <a:pt x="24999" y="55293"/>
                    <a:pt x="25199" y="55378"/>
                  </a:cubicBezTo>
                  <a:cubicBezTo>
                    <a:pt x="25397" y="55464"/>
                    <a:pt x="25883" y="55352"/>
                    <a:pt x="27086" y="55095"/>
                  </a:cubicBezTo>
                  <a:cubicBezTo>
                    <a:pt x="28285" y="54836"/>
                    <a:pt x="28427" y="55582"/>
                    <a:pt x="28427" y="56121"/>
                  </a:cubicBezTo>
                  <a:cubicBezTo>
                    <a:pt x="28427" y="56663"/>
                    <a:pt x="28993" y="57350"/>
                    <a:pt x="29650" y="57830"/>
                  </a:cubicBezTo>
                  <a:cubicBezTo>
                    <a:pt x="30304" y="58314"/>
                    <a:pt x="31392" y="57718"/>
                    <a:pt x="32161" y="57518"/>
                  </a:cubicBezTo>
                  <a:cubicBezTo>
                    <a:pt x="32930" y="57321"/>
                    <a:pt x="33900" y="58034"/>
                    <a:pt x="34471" y="58034"/>
                  </a:cubicBezTo>
                  <a:cubicBezTo>
                    <a:pt x="35043" y="58034"/>
                    <a:pt x="34813" y="59575"/>
                    <a:pt x="35126" y="60114"/>
                  </a:cubicBezTo>
                  <a:cubicBezTo>
                    <a:pt x="35441" y="60657"/>
                    <a:pt x="36069" y="60686"/>
                    <a:pt x="36726" y="60828"/>
                  </a:cubicBezTo>
                  <a:cubicBezTo>
                    <a:pt x="37380" y="60966"/>
                    <a:pt x="36870" y="62054"/>
                    <a:pt x="36894" y="62228"/>
                  </a:cubicBezTo>
                  <a:cubicBezTo>
                    <a:pt x="36921" y="62399"/>
                    <a:pt x="37321" y="63881"/>
                    <a:pt x="38951" y="64453"/>
                  </a:cubicBezTo>
                  <a:cubicBezTo>
                    <a:pt x="40581" y="65022"/>
                    <a:pt x="42317" y="63966"/>
                    <a:pt x="42373" y="63395"/>
                  </a:cubicBezTo>
                  <a:cubicBezTo>
                    <a:pt x="42429" y="62823"/>
                    <a:pt x="43997" y="63253"/>
                    <a:pt x="44913" y="63224"/>
                  </a:cubicBezTo>
                  <a:cubicBezTo>
                    <a:pt x="45827" y="63194"/>
                    <a:pt x="46738" y="64025"/>
                    <a:pt x="47139" y="64565"/>
                  </a:cubicBezTo>
                  <a:cubicBezTo>
                    <a:pt x="47536" y="65107"/>
                    <a:pt x="49308" y="64282"/>
                    <a:pt x="49591" y="63966"/>
                  </a:cubicBezTo>
                  <a:cubicBezTo>
                    <a:pt x="49874" y="63648"/>
                    <a:pt x="50106" y="64736"/>
                    <a:pt x="50563" y="64939"/>
                  </a:cubicBezTo>
                  <a:cubicBezTo>
                    <a:pt x="51020" y="65139"/>
                    <a:pt x="50734" y="64423"/>
                    <a:pt x="51017" y="63710"/>
                  </a:cubicBezTo>
                  <a:cubicBezTo>
                    <a:pt x="51300" y="63000"/>
                    <a:pt x="54583" y="62054"/>
                    <a:pt x="54583" y="62054"/>
                  </a:cubicBezTo>
                  <a:cubicBezTo>
                    <a:pt x="54583" y="62054"/>
                    <a:pt x="55526" y="61656"/>
                    <a:pt x="56410" y="62027"/>
                  </a:cubicBezTo>
                  <a:cubicBezTo>
                    <a:pt x="57295" y="62399"/>
                    <a:pt x="59375" y="63082"/>
                    <a:pt x="59832" y="62997"/>
                  </a:cubicBezTo>
                  <a:cubicBezTo>
                    <a:pt x="60289" y="62911"/>
                    <a:pt x="59092" y="61771"/>
                    <a:pt x="58780" y="61397"/>
                  </a:cubicBezTo>
                  <a:cubicBezTo>
                    <a:pt x="58465" y="61025"/>
                    <a:pt x="58892" y="61199"/>
                    <a:pt x="59122" y="60627"/>
                  </a:cubicBezTo>
                  <a:cubicBezTo>
                    <a:pt x="59349" y="60056"/>
                    <a:pt x="57666" y="59575"/>
                    <a:pt x="57354" y="59345"/>
                  </a:cubicBezTo>
                  <a:cubicBezTo>
                    <a:pt x="57041" y="59118"/>
                    <a:pt x="57354" y="58175"/>
                    <a:pt x="57468" y="57574"/>
                  </a:cubicBezTo>
                  <a:cubicBezTo>
                    <a:pt x="57580" y="56973"/>
                    <a:pt x="57522" y="54580"/>
                    <a:pt x="57522" y="54037"/>
                  </a:cubicBezTo>
                  <a:cubicBezTo>
                    <a:pt x="57522" y="53495"/>
                    <a:pt x="57265" y="52016"/>
                    <a:pt x="57896" y="51697"/>
                  </a:cubicBezTo>
                  <a:cubicBezTo>
                    <a:pt x="58524" y="51382"/>
                    <a:pt x="57866" y="50330"/>
                    <a:pt x="57607" y="49646"/>
                  </a:cubicBezTo>
                  <a:cubicBezTo>
                    <a:pt x="57351" y="48959"/>
                    <a:pt x="57978" y="48305"/>
                    <a:pt x="58208" y="47934"/>
                  </a:cubicBezTo>
                  <a:cubicBezTo>
                    <a:pt x="58435" y="47559"/>
                    <a:pt x="58323" y="47421"/>
                    <a:pt x="58264" y="47220"/>
                  </a:cubicBezTo>
                  <a:cubicBezTo>
                    <a:pt x="58205" y="47023"/>
                    <a:pt x="58606" y="46935"/>
                    <a:pt x="58977" y="46734"/>
                  </a:cubicBezTo>
                  <a:cubicBezTo>
                    <a:pt x="59349" y="46537"/>
                    <a:pt x="59891" y="45252"/>
                    <a:pt x="60377" y="44883"/>
                  </a:cubicBezTo>
                  <a:cubicBezTo>
                    <a:pt x="60864" y="44515"/>
                    <a:pt x="60775" y="43940"/>
                    <a:pt x="61058" y="43681"/>
                  </a:cubicBezTo>
                  <a:cubicBezTo>
                    <a:pt x="61344" y="43424"/>
                    <a:pt x="62261" y="43139"/>
                    <a:pt x="62376" y="43094"/>
                  </a:cubicBezTo>
                  <a:cubicBezTo>
                    <a:pt x="62488" y="43050"/>
                    <a:pt x="62885" y="42985"/>
                    <a:pt x="63000" y="42711"/>
                  </a:cubicBezTo>
                  <a:cubicBezTo>
                    <a:pt x="63115" y="42440"/>
                    <a:pt x="64341" y="42057"/>
                    <a:pt x="64527" y="42384"/>
                  </a:cubicBezTo>
                  <a:cubicBezTo>
                    <a:pt x="64710" y="42711"/>
                    <a:pt x="66065" y="42484"/>
                    <a:pt x="66065" y="42484"/>
                  </a:cubicBezTo>
                  <a:cubicBezTo>
                    <a:pt x="66065" y="42484"/>
                    <a:pt x="66681" y="41585"/>
                    <a:pt x="66811" y="41355"/>
                  </a:cubicBezTo>
                  <a:cubicBezTo>
                    <a:pt x="66938" y="41129"/>
                    <a:pt x="68167" y="40318"/>
                    <a:pt x="68305" y="40345"/>
                  </a:cubicBezTo>
                  <a:cubicBezTo>
                    <a:pt x="68447" y="40368"/>
                    <a:pt x="69104" y="40159"/>
                    <a:pt x="69378" y="39676"/>
                  </a:cubicBezTo>
                  <a:cubicBezTo>
                    <a:pt x="69649" y="39195"/>
                    <a:pt x="69791" y="39033"/>
                    <a:pt x="70074" y="38688"/>
                  </a:cubicBezTo>
                  <a:cubicBezTo>
                    <a:pt x="70357" y="38346"/>
                    <a:pt x="71261" y="38193"/>
                    <a:pt x="71645" y="37819"/>
                  </a:cubicBezTo>
                  <a:cubicBezTo>
                    <a:pt x="72028" y="37447"/>
                    <a:pt x="72856" y="36678"/>
                    <a:pt x="73112" y="36266"/>
                  </a:cubicBezTo>
                  <a:cubicBezTo>
                    <a:pt x="73372" y="35853"/>
                    <a:pt x="74170" y="35868"/>
                    <a:pt x="74524" y="35396"/>
                  </a:cubicBezTo>
                  <a:cubicBezTo>
                    <a:pt x="74878" y="34925"/>
                    <a:pt x="75438" y="35381"/>
                    <a:pt x="75853" y="35381"/>
                  </a:cubicBezTo>
                  <a:cubicBezTo>
                    <a:pt x="76272" y="35381"/>
                    <a:pt x="76068" y="35838"/>
                    <a:pt x="75824" y="36310"/>
                  </a:cubicBezTo>
                  <a:cubicBezTo>
                    <a:pt x="75582" y="36781"/>
                    <a:pt x="75939" y="37447"/>
                    <a:pt x="76649" y="37447"/>
                  </a:cubicBezTo>
                  <a:cubicBezTo>
                    <a:pt x="77362" y="37447"/>
                    <a:pt x="77395" y="38078"/>
                    <a:pt x="77863" y="37948"/>
                  </a:cubicBezTo>
                  <a:cubicBezTo>
                    <a:pt x="77993" y="37910"/>
                    <a:pt x="78131" y="37898"/>
                    <a:pt x="78267" y="37916"/>
                  </a:cubicBezTo>
                  <a:cubicBezTo>
                    <a:pt x="78526" y="37716"/>
                    <a:pt x="78777" y="37495"/>
                    <a:pt x="78851" y="37309"/>
                  </a:cubicBezTo>
                  <a:cubicBezTo>
                    <a:pt x="79021" y="36896"/>
                    <a:pt x="79478" y="36666"/>
                    <a:pt x="79723" y="36269"/>
                  </a:cubicBezTo>
                  <a:cubicBezTo>
                    <a:pt x="79965" y="35871"/>
                    <a:pt x="80722" y="35570"/>
                    <a:pt x="80805" y="35340"/>
                  </a:cubicBezTo>
                  <a:cubicBezTo>
                    <a:pt x="80890" y="35113"/>
                    <a:pt x="81232" y="34745"/>
                    <a:pt x="81759" y="34456"/>
                  </a:cubicBezTo>
                  <a:cubicBezTo>
                    <a:pt x="82287" y="34170"/>
                    <a:pt x="81391" y="33743"/>
                    <a:pt x="81376" y="33572"/>
                  </a:cubicBezTo>
                  <a:cubicBezTo>
                    <a:pt x="81362" y="33404"/>
                    <a:pt x="81606" y="33044"/>
                    <a:pt x="81789" y="32747"/>
                  </a:cubicBezTo>
                  <a:cubicBezTo>
                    <a:pt x="81975" y="32449"/>
                    <a:pt x="83643" y="31347"/>
                    <a:pt x="83772" y="31188"/>
                  </a:cubicBezTo>
                  <a:cubicBezTo>
                    <a:pt x="84017" y="30896"/>
                    <a:pt x="84194" y="30548"/>
                    <a:pt x="84288" y="30177"/>
                  </a:cubicBezTo>
                  <a:cubicBezTo>
                    <a:pt x="84412" y="29664"/>
                    <a:pt x="84341" y="28397"/>
                    <a:pt x="84341" y="28397"/>
                  </a:cubicBezTo>
                  <a:lnTo>
                    <a:pt x="88252" y="24598"/>
                  </a:lnTo>
                  <a:cubicBezTo>
                    <a:pt x="88252" y="24598"/>
                    <a:pt x="88037" y="24415"/>
                    <a:pt x="87436" y="24017"/>
                  </a:cubicBezTo>
                  <a:cubicBezTo>
                    <a:pt x="86837" y="23619"/>
                    <a:pt x="87421" y="23772"/>
                    <a:pt x="87412" y="23316"/>
                  </a:cubicBezTo>
                  <a:cubicBezTo>
                    <a:pt x="87400" y="22859"/>
                    <a:pt x="86667" y="22331"/>
                    <a:pt x="86239" y="22075"/>
                  </a:cubicBezTo>
                  <a:cubicBezTo>
                    <a:pt x="85812" y="21815"/>
                    <a:pt x="86168" y="21647"/>
                    <a:pt x="86310" y="21261"/>
                  </a:cubicBezTo>
                  <a:cubicBezTo>
                    <a:pt x="86448" y="20872"/>
                    <a:pt x="86283" y="19909"/>
                    <a:pt x="85912" y="19664"/>
                  </a:cubicBezTo>
                  <a:cubicBezTo>
                    <a:pt x="85538" y="19422"/>
                    <a:pt x="85411" y="18479"/>
                    <a:pt x="85411" y="18255"/>
                  </a:cubicBezTo>
                  <a:cubicBezTo>
                    <a:pt x="85411" y="18028"/>
                    <a:pt x="85370" y="18235"/>
                    <a:pt x="84683" y="17896"/>
                  </a:cubicBezTo>
                  <a:cubicBezTo>
                    <a:pt x="83999" y="17557"/>
                    <a:pt x="82929" y="17082"/>
                    <a:pt x="82617" y="17082"/>
                  </a:cubicBezTo>
                  <a:cubicBezTo>
                    <a:pt x="82305" y="17082"/>
                    <a:pt x="82414" y="17480"/>
                    <a:pt x="81972" y="18167"/>
                  </a:cubicBezTo>
                  <a:cubicBezTo>
                    <a:pt x="81530" y="18851"/>
                    <a:pt x="81176" y="17439"/>
                    <a:pt x="80990" y="16997"/>
                  </a:cubicBezTo>
                  <a:cubicBezTo>
                    <a:pt x="80802" y="16555"/>
                    <a:pt x="80690" y="17126"/>
                    <a:pt x="80362" y="17424"/>
                  </a:cubicBezTo>
                  <a:cubicBezTo>
                    <a:pt x="80035" y="17725"/>
                    <a:pt x="80180" y="17654"/>
                    <a:pt x="79593" y="17639"/>
                  </a:cubicBezTo>
                  <a:cubicBezTo>
                    <a:pt x="79007" y="17624"/>
                    <a:pt x="79820" y="17981"/>
                    <a:pt x="79151" y="18750"/>
                  </a:cubicBezTo>
                  <a:cubicBezTo>
                    <a:pt x="78479" y="19522"/>
                    <a:pt x="76622" y="17610"/>
                    <a:pt x="76454" y="17480"/>
                  </a:cubicBezTo>
                  <a:cubicBezTo>
                    <a:pt x="76283" y="17350"/>
                    <a:pt x="76622" y="18226"/>
                    <a:pt x="75199" y="17395"/>
                  </a:cubicBezTo>
                  <a:cubicBezTo>
                    <a:pt x="73772" y="16566"/>
                    <a:pt x="75284" y="15670"/>
                    <a:pt x="75385" y="15429"/>
                  </a:cubicBezTo>
                  <a:cubicBezTo>
                    <a:pt x="75488" y="15184"/>
                    <a:pt x="75043" y="14689"/>
                    <a:pt x="74686" y="14415"/>
                  </a:cubicBezTo>
                  <a:cubicBezTo>
                    <a:pt x="74329" y="14144"/>
                    <a:pt x="74029" y="12703"/>
                    <a:pt x="73887" y="11963"/>
                  </a:cubicBezTo>
                  <a:cubicBezTo>
                    <a:pt x="73743" y="11220"/>
                    <a:pt x="72859" y="10763"/>
                    <a:pt x="72375" y="9879"/>
                  </a:cubicBezTo>
                  <a:cubicBezTo>
                    <a:pt x="71895" y="8995"/>
                    <a:pt x="71960" y="7740"/>
                    <a:pt x="71960" y="7383"/>
                  </a:cubicBezTo>
                  <a:cubicBezTo>
                    <a:pt x="71960" y="7026"/>
                    <a:pt x="71005" y="6455"/>
                    <a:pt x="70678" y="6231"/>
                  </a:cubicBezTo>
                  <a:cubicBezTo>
                    <a:pt x="70351" y="6004"/>
                    <a:pt x="69879" y="5500"/>
                    <a:pt x="69879" y="5500"/>
                  </a:cubicBezTo>
                  <a:lnTo>
                    <a:pt x="68736" y="5355"/>
                  </a:lnTo>
                  <a:cubicBezTo>
                    <a:pt x="68736" y="5355"/>
                    <a:pt x="68553" y="4816"/>
                    <a:pt x="68423" y="4545"/>
                  </a:cubicBezTo>
                  <a:cubicBezTo>
                    <a:pt x="68294" y="4277"/>
                    <a:pt x="67925" y="4418"/>
                    <a:pt x="67737" y="4433"/>
                  </a:cubicBezTo>
                  <a:cubicBezTo>
                    <a:pt x="67551" y="4447"/>
                    <a:pt x="67539" y="5287"/>
                    <a:pt x="67510" y="5385"/>
                  </a:cubicBezTo>
                  <a:cubicBezTo>
                    <a:pt x="67480" y="5485"/>
                    <a:pt x="66228" y="5385"/>
                    <a:pt x="66228" y="5385"/>
                  </a:cubicBezTo>
                  <a:lnTo>
                    <a:pt x="66142" y="5841"/>
                  </a:lnTo>
                  <a:lnTo>
                    <a:pt x="65414" y="5797"/>
                  </a:lnTo>
                  <a:lnTo>
                    <a:pt x="64589" y="3345"/>
                  </a:lnTo>
                  <a:cubicBezTo>
                    <a:pt x="64589" y="3345"/>
                    <a:pt x="64598" y="2520"/>
                    <a:pt x="63988" y="2331"/>
                  </a:cubicBezTo>
                  <a:cubicBezTo>
                    <a:pt x="63375" y="2143"/>
                    <a:pt x="62874" y="3048"/>
                    <a:pt x="62874" y="3048"/>
                  </a:cubicBezTo>
                  <a:lnTo>
                    <a:pt x="61633" y="2962"/>
                  </a:lnTo>
                  <a:lnTo>
                    <a:pt x="61480" y="4456"/>
                  </a:lnTo>
                  <a:cubicBezTo>
                    <a:pt x="61480" y="4456"/>
                    <a:pt x="61023" y="4530"/>
                    <a:pt x="60834" y="4274"/>
                  </a:cubicBezTo>
                  <a:cubicBezTo>
                    <a:pt x="60646" y="4014"/>
                    <a:pt x="59467" y="4159"/>
                    <a:pt x="59467" y="4159"/>
                  </a:cubicBezTo>
                  <a:lnTo>
                    <a:pt x="59166" y="5258"/>
                  </a:lnTo>
                  <a:lnTo>
                    <a:pt x="58241" y="5812"/>
                  </a:lnTo>
                  <a:cubicBezTo>
                    <a:pt x="58241" y="5812"/>
                    <a:pt x="58267" y="6343"/>
                    <a:pt x="58267" y="6428"/>
                  </a:cubicBezTo>
                  <a:cubicBezTo>
                    <a:pt x="58267" y="6513"/>
                    <a:pt x="57869" y="7740"/>
                    <a:pt x="57869" y="7740"/>
                  </a:cubicBezTo>
                  <a:lnTo>
                    <a:pt x="57168" y="9979"/>
                  </a:lnTo>
                  <a:cubicBezTo>
                    <a:pt x="57168" y="9979"/>
                    <a:pt x="56343" y="8739"/>
                    <a:pt x="56130" y="8211"/>
                  </a:cubicBezTo>
                  <a:cubicBezTo>
                    <a:pt x="55915" y="7684"/>
                    <a:pt x="56357" y="6354"/>
                    <a:pt x="56357" y="6354"/>
                  </a:cubicBezTo>
                  <a:lnTo>
                    <a:pt x="55458" y="5444"/>
                  </a:lnTo>
                  <a:lnTo>
                    <a:pt x="55072" y="4559"/>
                  </a:lnTo>
                  <a:lnTo>
                    <a:pt x="53876" y="4244"/>
                  </a:lnTo>
                  <a:lnTo>
                    <a:pt x="53776" y="3218"/>
                  </a:lnTo>
                  <a:lnTo>
                    <a:pt x="52747" y="3274"/>
                  </a:lnTo>
                  <a:lnTo>
                    <a:pt x="50893" y="5485"/>
                  </a:lnTo>
                  <a:lnTo>
                    <a:pt x="50752" y="6472"/>
                  </a:lnTo>
                  <a:lnTo>
                    <a:pt x="49853" y="7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4"/>
            <p:cNvSpPr/>
            <p:nvPr/>
          </p:nvSpPr>
          <p:spPr>
            <a:xfrm>
              <a:off x="2953250" y="3847725"/>
              <a:ext cx="2206325" cy="1628500"/>
            </a:xfrm>
            <a:custGeom>
              <a:avLst/>
              <a:gdLst/>
              <a:ahLst/>
              <a:cxnLst/>
              <a:rect l="l" t="t" r="r" b="b"/>
              <a:pathLst>
                <a:path w="88253" h="65140" extrusionOk="0">
                  <a:moveTo>
                    <a:pt x="49853" y="7781"/>
                  </a:moveTo>
                  <a:lnTo>
                    <a:pt x="48229" y="10195"/>
                  </a:lnTo>
                  <a:cubicBezTo>
                    <a:pt x="48229" y="10195"/>
                    <a:pt x="46004" y="9738"/>
                    <a:pt x="45373" y="9623"/>
                  </a:cubicBezTo>
                  <a:cubicBezTo>
                    <a:pt x="44742" y="9508"/>
                    <a:pt x="44062" y="10363"/>
                    <a:pt x="44062" y="10363"/>
                  </a:cubicBezTo>
                  <a:lnTo>
                    <a:pt x="43861" y="9425"/>
                  </a:lnTo>
                  <a:lnTo>
                    <a:pt x="42918" y="8912"/>
                  </a:lnTo>
                  <a:lnTo>
                    <a:pt x="43375" y="8143"/>
                  </a:lnTo>
                  <a:lnTo>
                    <a:pt x="43292" y="7056"/>
                  </a:lnTo>
                  <a:lnTo>
                    <a:pt x="43634" y="6027"/>
                  </a:lnTo>
                  <a:lnTo>
                    <a:pt x="42093" y="3946"/>
                  </a:lnTo>
                  <a:cubicBezTo>
                    <a:pt x="42093" y="3946"/>
                    <a:pt x="42620" y="3404"/>
                    <a:pt x="42721" y="3289"/>
                  </a:cubicBezTo>
                  <a:cubicBezTo>
                    <a:pt x="42821" y="3177"/>
                    <a:pt x="42296" y="2384"/>
                    <a:pt x="41960" y="1836"/>
                  </a:cubicBezTo>
                  <a:cubicBezTo>
                    <a:pt x="41810" y="1839"/>
                    <a:pt x="41689" y="1842"/>
                    <a:pt x="41660" y="1886"/>
                  </a:cubicBezTo>
                  <a:cubicBezTo>
                    <a:pt x="41630" y="1931"/>
                    <a:pt x="40802" y="2169"/>
                    <a:pt x="40661" y="2399"/>
                  </a:cubicBezTo>
                  <a:cubicBezTo>
                    <a:pt x="40522" y="2626"/>
                    <a:pt x="39977" y="1742"/>
                    <a:pt x="39573" y="1913"/>
                  </a:cubicBezTo>
                  <a:cubicBezTo>
                    <a:pt x="39172" y="2081"/>
                    <a:pt x="37436" y="3510"/>
                    <a:pt x="36608" y="3024"/>
                  </a:cubicBezTo>
                  <a:cubicBezTo>
                    <a:pt x="35780" y="2538"/>
                    <a:pt x="35638" y="542"/>
                    <a:pt x="34925" y="486"/>
                  </a:cubicBezTo>
                  <a:cubicBezTo>
                    <a:pt x="34209" y="430"/>
                    <a:pt x="33956" y="516"/>
                    <a:pt x="33499" y="631"/>
                  </a:cubicBezTo>
                  <a:cubicBezTo>
                    <a:pt x="33042" y="746"/>
                    <a:pt x="33013" y="0"/>
                    <a:pt x="32447" y="233"/>
                  </a:cubicBezTo>
                  <a:cubicBezTo>
                    <a:pt x="31878" y="466"/>
                    <a:pt x="31760" y="769"/>
                    <a:pt x="31504" y="769"/>
                  </a:cubicBezTo>
                  <a:cubicBezTo>
                    <a:pt x="31244" y="769"/>
                    <a:pt x="30761" y="716"/>
                    <a:pt x="30761" y="716"/>
                  </a:cubicBezTo>
                  <a:cubicBezTo>
                    <a:pt x="30761" y="716"/>
                    <a:pt x="30961" y="3481"/>
                    <a:pt x="31218" y="3855"/>
                  </a:cubicBezTo>
                  <a:cubicBezTo>
                    <a:pt x="31477" y="4226"/>
                    <a:pt x="30331" y="4792"/>
                    <a:pt x="30192" y="5081"/>
                  </a:cubicBezTo>
                  <a:cubicBezTo>
                    <a:pt x="30051" y="5367"/>
                    <a:pt x="30504" y="5564"/>
                    <a:pt x="30018" y="5765"/>
                  </a:cubicBezTo>
                  <a:cubicBezTo>
                    <a:pt x="29532" y="5968"/>
                    <a:pt x="28780" y="5921"/>
                    <a:pt x="28742" y="6057"/>
                  </a:cubicBezTo>
                  <a:cubicBezTo>
                    <a:pt x="28707" y="6192"/>
                    <a:pt x="29214" y="6714"/>
                    <a:pt x="29214" y="6956"/>
                  </a:cubicBezTo>
                  <a:cubicBezTo>
                    <a:pt x="29214" y="7197"/>
                    <a:pt x="28736" y="8426"/>
                    <a:pt x="27937" y="8609"/>
                  </a:cubicBezTo>
                  <a:cubicBezTo>
                    <a:pt x="27136" y="8795"/>
                    <a:pt x="26411" y="8883"/>
                    <a:pt x="26411" y="9110"/>
                  </a:cubicBezTo>
                  <a:cubicBezTo>
                    <a:pt x="26411" y="9340"/>
                    <a:pt x="26322" y="10021"/>
                    <a:pt x="26084" y="10339"/>
                  </a:cubicBezTo>
                  <a:cubicBezTo>
                    <a:pt x="25845" y="10654"/>
                    <a:pt x="25026" y="11689"/>
                    <a:pt x="24669" y="11689"/>
                  </a:cubicBezTo>
                  <a:cubicBezTo>
                    <a:pt x="24312" y="11689"/>
                    <a:pt x="23873" y="11680"/>
                    <a:pt x="23829" y="11807"/>
                  </a:cubicBezTo>
                  <a:cubicBezTo>
                    <a:pt x="23785" y="11936"/>
                    <a:pt x="24012" y="12048"/>
                    <a:pt x="23982" y="12390"/>
                  </a:cubicBezTo>
                  <a:cubicBezTo>
                    <a:pt x="23953" y="12732"/>
                    <a:pt x="23699" y="13675"/>
                    <a:pt x="24156" y="13846"/>
                  </a:cubicBezTo>
                  <a:cubicBezTo>
                    <a:pt x="24421" y="13940"/>
                    <a:pt x="24634" y="14141"/>
                    <a:pt x="24743" y="14400"/>
                  </a:cubicBezTo>
                  <a:lnTo>
                    <a:pt x="24642" y="16543"/>
                  </a:lnTo>
                  <a:cubicBezTo>
                    <a:pt x="24642" y="16543"/>
                    <a:pt x="23301" y="16770"/>
                    <a:pt x="22845" y="16543"/>
                  </a:cubicBezTo>
                  <a:cubicBezTo>
                    <a:pt x="22388" y="16313"/>
                    <a:pt x="22273" y="15712"/>
                    <a:pt x="21787" y="16001"/>
                  </a:cubicBezTo>
                  <a:cubicBezTo>
                    <a:pt x="21300" y="16286"/>
                    <a:pt x="20820" y="17595"/>
                    <a:pt x="21533" y="17795"/>
                  </a:cubicBezTo>
                  <a:cubicBezTo>
                    <a:pt x="22249" y="17993"/>
                    <a:pt x="22671" y="17795"/>
                    <a:pt x="22671" y="18140"/>
                  </a:cubicBezTo>
                  <a:cubicBezTo>
                    <a:pt x="22671" y="18488"/>
                    <a:pt x="22417" y="18995"/>
                    <a:pt x="22102" y="19337"/>
                  </a:cubicBezTo>
                  <a:cubicBezTo>
                    <a:pt x="21784" y="19682"/>
                    <a:pt x="21147" y="20221"/>
                    <a:pt x="21306" y="20451"/>
                  </a:cubicBezTo>
                  <a:cubicBezTo>
                    <a:pt x="21462" y="20678"/>
                    <a:pt x="21459" y="21261"/>
                    <a:pt x="21389" y="21479"/>
                  </a:cubicBezTo>
                  <a:cubicBezTo>
                    <a:pt x="21321" y="21695"/>
                    <a:pt x="21177" y="22190"/>
                    <a:pt x="20917" y="21907"/>
                  </a:cubicBezTo>
                  <a:cubicBezTo>
                    <a:pt x="20661" y="21621"/>
                    <a:pt x="20062" y="21306"/>
                    <a:pt x="20062" y="21420"/>
                  </a:cubicBezTo>
                  <a:cubicBezTo>
                    <a:pt x="20062" y="21532"/>
                    <a:pt x="20142" y="22234"/>
                    <a:pt x="19936" y="22266"/>
                  </a:cubicBezTo>
                  <a:cubicBezTo>
                    <a:pt x="19729" y="22299"/>
                    <a:pt x="19399" y="22219"/>
                    <a:pt x="19385" y="22349"/>
                  </a:cubicBezTo>
                  <a:cubicBezTo>
                    <a:pt x="19370" y="22476"/>
                    <a:pt x="19355" y="23124"/>
                    <a:pt x="19143" y="23239"/>
                  </a:cubicBezTo>
                  <a:cubicBezTo>
                    <a:pt x="18928" y="23354"/>
                    <a:pt x="18265" y="24329"/>
                    <a:pt x="17952" y="24270"/>
                  </a:cubicBezTo>
                  <a:cubicBezTo>
                    <a:pt x="17640" y="24211"/>
                    <a:pt x="17095" y="23257"/>
                    <a:pt x="16812" y="23233"/>
                  </a:cubicBezTo>
                  <a:cubicBezTo>
                    <a:pt x="16526" y="23206"/>
                    <a:pt x="15857" y="23401"/>
                    <a:pt x="15727" y="23545"/>
                  </a:cubicBezTo>
                  <a:cubicBezTo>
                    <a:pt x="15597" y="23690"/>
                    <a:pt x="14413" y="23248"/>
                    <a:pt x="14212" y="23560"/>
                  </a:cubicBezTo>
                  <a:cubicBezTo>
                    <a:pt x="14015" y="23873"/>
                    <a:pt x="13900" y="24256"/>
                    <a:pt x="13717" y="24270"/>
                  </a:cubicBezTo>
                  <a:cubicBezTo>
                    <a:pt x="13531" y="24285"/>
                    <a:pt x="13358" y="23973"/>
                    <a:pt x="12857" y="24285"/>
                  </a:cubicBezTo>
                  <a:cubicBezTo>
                    <a:pt x="12356" y="24598"/>
                    <a:pt x="11006" y="25155"/>
                    <a:pt x="10876" y="24786"/>
                  </a:cubicBezTo>
                  <a:cubicBezTo>
                    <a:pt x="10746" y="24418"/>
                    <a:pt x="9679" y="23843"/>
                    <a:pt x="9550" y="24185"/>
                  </a:cubicBezTo>
                  <a:cubicBezTo>
                    <a:pt x="9420" y="24530"/>
                    <a:pt x="9394" y="24827"/>
                    <a:pt x="9178" y="24886"/>
                  </a:cubicBezTo>
                  <a:cubicBezTo>
                    <a:pt x="8960" y="24945"/>
                    <a:pt x="8309" y="24315"/>
                    <a:pt x="8168" y="24657"/>
                  </a:cubicBezTo>
                  <a:cubicBezTo>
                    <a:pt x="8029" y="25001"/>
                    <a:pt x="8253" y="25143"/>
                    <a:pt x="7826" y="25155"/>
                  </a:cubicBezTo>
                  <a:cubicBezTo>
                    <a:pt x="7398" y="25166"/>
                    <a:pt x="7310" y="24857"/>
                    <a:pt x="7254" y="25258"/>
                  </a:cubicBezTo>
                  <a:cubicBezTo>
                    <a:pt x="7198" y="25659"/>
                    <a:pt x="8008" y="26696"/>
                    <a:pt x="7310" y="26852"/>
                  </a:cubicBezTo>
                  <a:cubicBezTo>
                    <a:pt x="6608" y="27011"/>
                    <a:pt x="6113" y="26755"/>
                    <a:pt x="6284" y="26112"/>
                  </a:cubicBezTo>
                  <a:cubicBezTo>
                    <a:pt x="6458" y="25470"/>
                    <a:pt x="7109" y="24170"/>
                    <a:pt x="5913" y="25084"/>
                  </a:cubicBezTo>
                  <a:cubicBezTo>
                    <a:pt x="4716" y="25998"/>
                    <a:pt x="4513" y="25939"/>
                    <a:pt x="3947" y="25953"/>
                  </a:cubicBezTo>
                  <a:cubicBezTo>
                    <a:pt x="3378" y="25968"/>
                    <a:pt x="2818" y="25886"/>
                    <a:pt x="2818" y="26313"/>
                  </a:cubicBezTo>
                  <a:cubicBezTo>
                    <a:pt x="2818" y="26740"/>
                    <a:pt x="2804" y="27041"/>
                    <a:pt x="2960" y="27394"/>
                  </a:cubicBezTo>
                  <a:cubicBezTo>
                    <a:pt x="3113" y="27748"/>
                    <a:pt x="2904" y="28750"/>
                    <a:pt x="2606" y="28980"/>
                  </a:cubicBezTo>
                  <a:cubicBezTo>
                    <a:pt x="2306" y="29207"/>
                    <a:pt x="1875" y="29481"/>
                    <a:pt x="2232" y="29735"/>
                  </a:cubicBezTo>
                  <a:cubicBezTo>
                    <a:pt x="2591" y="29988"/>
                    <a:pt x="2860" y="30221"/>
                    <a:pt x="2659" y="30519"/>
                  </a:cubicBezTo>
                  <a:cubicBezTo>
                    <a:pt x="2462" y="30816"/>
                    <a:pt x="2020" y="31347"/>
                    <a:pt x="2020" y="31647"/>
                  </a:cubicBezTo>
                  <a:cubicBezTo>
                    <a:pt x="2020" y="31945"/>
                    <a:pt x="2034" y="32361"/>
                    <a:pt x="1890" y="32475"/>
                  </a:cubicBezTo>
                  <a:cubicBezTo>
                    <a:pt x="1746" y="32590"/>
                    <a:pt x="1156" y="33301"/>
                    <a:pt x="1598" y="33681"/>
                  </a:cubicBezTo>
                  <a:cubicBezTo>
                    <a:pt x="2040" y="34058"/>
                    <a:pt x="2812" y="33601"/>
                    <a:pt x="2951" y="34085"/>
                  </a:cubicBezTo>
                  <a:cubicBezTo>
                    <a:pt x="3092" y="34568"/>
                    <a:pt x="3697" y="34500"/>
                    <a:pt x="4009" y="34485"/>
                  </a:cubicBezTo>
                  <a:cubicBezTo>
                    <a:pt x="4321" y="34471"/>
                    <a:pt x="4395" y="34642"/>
                    <a:pt x="4581" y="34928"/>
                  </a:cubicBezTo>
                  <a:cubicBezTo>
                    <a:pt x="4763" y="35216"/>
                    <a:pt x="5721" y="35841"/>
                    <a:pt x="5480" y="36180"/>
                  </a:cubicBezTo>
                  <a:cubicBezTo>
                    <a:pt x="5235" y="36519"/>
                    <a:pt x="4964" y="36941"/>
                    <a:pt x="4908" y="37424"/>
                  </a:cubicBezTo>
                  <a:cubicBezTo>
                    <a:pt x="4852" y="37904"/>
                    <a:pt x="4395" y="38078"/>
                    <a:pt x="4893" y="38178"/>
                  </a:cubicBezTo>
                  <a:cubicBezTo>
                    <a:pt x="5391" y="38279"/>
                    <a:pt x="5677" y="37951"/>
                    <a:pt x="5848" y="38093"/>
                  </a:cubicBezTo>
                  <a:cubicBezTo>
                    <a:pt x="6016" y="38234"/>
                    <a:pt x="7048" y="39835"/>
                    <a:pt x="6387" y="40462"/>
                  </a:cubicBezTo>
                  <a:cubicBezTo>
                    <a:pt x="5730" y="41087"/>
                    <a:pt x="4937" y="40860"/>
                    <a:pt x="5135" y="41630"/>
                  </a:cubicBezTo>
                  <a:cubicBezTo>
                    <a:pt x="5335" y="42399"/>
                    <a:pt x="5191" y="42290"/>
                    <a:pt x="4678" y="43115"/>
                  </a:cubicBezTo>
                  <a:cubicBezTo>
                    <a:pt x="4168" y="43940"/>
                    <a:pt x="4422" y="43716"/>
                    <a:pt x="3938" y="44312"/>
                  </a:cubicBezTo>
                  <a:cubicBezTo>
                    <a:pt x="3455" y="44910"/>
                    <a:pt x="2995" y="44857"/>
                    <a:pt x="2768" y="45370"/>
                  </a:cubicBezTo>
                  <a:cubicBezTo>
                    <a:pt x="2538" y="45879"/>
                    <a:pt x="1914" y="45399"/>
                    <a:pt x="1914" y="46024"/>
                  </a:cubicBezTo>
                  <a:cubicBezTo>
                    <a:pt x="1914" y="46652"/>
                    <a:pt x="2140" y="47052"/>
                    <a:pt x="1996" y="47253"/>
                  </a:cubicBezTo>
                  <a:cubicBezTo>
                    <a:pt x="1855" y="47450"/>
                    <a:pt x="685" y="47739"/>
                    <a:pt x="685" y="47739"/>
                  </a:cubicBezTo>
                  <a:cubicBezTo>
                    <a:pt x="685" y="47739"/>
                    <a:pt x="1000" y="49994"/>
                    <a:pt x="685" y="50017"/>
                  </a:cubicBezTo>
                  <a:cubicBezTo>
                    <a:pt x="372" y="50044"/>
                    <a:pt x="116" y="49307"/>
                    <a:pt x="116" y="50103"/>
                  </a:cubicBezTo>
                  <a:cubicBezTo>
                    <a:pt x="116" y="50899"/>
                    <a:pt x="1" y="50789"/>
                    <a:pt x="60" y="51417"/>
                  </a:cubicBezTo>
                  <a:cubicBezTo>
                    <a:pt x="86" y="51736"/>
                    <a:pt x="278" y="52428"/>
                    <a:pt x="458" y="53032"/>
                  </a:cubicBezTo>
                  <a:cubicBezTo>
                    <a:pt x="670" y="52882"/>
                    <a:pt x="749" y="52832"/>
                    <a:pt x="1536" y="52696"/>
                  </a:cubicBezTo>
                  <a:cubicBezTo>
                    <a:pt x="2326" y="52561"/>
                    <a:pt x="2252" y="53038"/>
                    <a:pt x="2252" y="53283"/>
                  </a:cubicBezTo>
                  <a:cubicBezTo>
                    <a:pt x="2252" y="53525"/>
                    <a:pt x="2350" y="53610"/>
                    <a:pt x="2606" y="53922"/>
                  </a:cubicBezTo>
                  <a:cubicBezTo>
                    <a:pt x="2860" y="54235"/>
                    <a:pt x="3092" y="55095"/>
                    <a:pt x="3862" y="55605"/>
                  </a:cubicBezTo>
                  <a:cubicBezTo>
                    <a:pt x="4631" y="56118"/>
                    <a:pt x="5886" y="55125"/>
                    <a:pt x="5886" y="54995"/>
                  </a:cubicBezTo>
                  <a:cubicBezTo>
                    <a:pt x="5886" y="54865"/>
                    <a:pt x="6685" y="54910"/>
                    <a:pt x="6930" y="55163"/>
                  </a:cubicBezTo>
                  <a:cubicBezTo>
                    <a:pt x="7174" y="55420"/>
                    <a:pt x="8341" y="55537"/>
                    <a:pt x="8698" y="55263"/>
                  </a:cubicBezTo>
                  <a:cubicBezTo>
                    <a:pt x="9055" y="54992"/>
                    <a:pt x="9167" y="55125"/>
                    <a:pt x="9638" y="55134"/>
                  </a:cubicBezTo>
                  <a:cubicBezTo>
                    <a:pt x="10110" y="55145"/>
                    <a:pt x="10195" y="56548"/>
                    <a:pt x="10623" y="56749"/>
                  </a:cubicBezTo>
                  <a:cubicBezTo>
                    <a:pt x="11050" y="56946"/>
                    <a:pt x="11280" y="55523"/>
                    <a:pt x="11495" y="55263"/>
                  </a:cubicBezTo>
                  <a:cubicBezTo>
                    <a:pt x="11707" y="55007"/>
                    <a:pt x="11807" y="55393"/>
                    <a:pt x="11990" y="55508"/>
                  </a:cubicBezTo>
                  <a:cubicBezTo>
                    <a:pt x="12176" y="55620"/>
                    <a:pt x="14816" y="55894"/>
                    <a:pt x="15842" y="55496"/>
                  </a:cubicBezTo>
                  <a:cubicBezTo>
                    <a:pt x="16865" y="55098"/>
                    <a:pt x="16585" y="54211"/>
                    <a:pt x="16411" y="53807"/>
                  </a:cubicBezTo>
                  <a:cubicBezTo>
                    <a:pt x="16240" y="53407"/>
                    <a:pt x="16328" y="52525"/>
                    <a:pt x="16838" y="52357"/>
                  </a:cubicBezTo>
                  <a:cubicBezTo>
                    <a:pt x="17351" y="52186"/>
                    <a:pt x="17525" y="52581"/>
                    <a:pt x="17699" y="52900"/>
                  </a:cubicBezTo>
                  <a:cubicBezTo>
                    <a:pt x="17873" y="53215"/>
                    <a:pt x="18300" y="53153"/>
                    <a:pt x="18925" y="53153"/>
                  </a:cubicBezTo>
                  <a:cubicBezTo>
                    <a:pt x="19553" y="53153"/>
                    <a:pt x="19467" y="53866"/>
                    <a:pt x="20292" y="53725"/>
                  </a:cubicBezTo>
                  <a:cubicBezTo>
                    <a:pt x="21118" y="53581"/>
                    <a:pt x="22034" y="53866"/>
                    <a:pt x="22232" y="53866"/>
                  </a:cubicBezTo>
                  <a:cubicBezTo>
                    <a:pt x="22432" y="53866"/>
                    <a:pt x="22948" y="54323"/>
                    <a:pt x="23543" y="55095"/>
                  </a:cubicBezTo>
                  <a:cubicBezTo>
                    <a:pt x="24141" y="55865"/>
                    <a:pt x="24999" y="55293"/>
                    <a:pt x="25199" y="55378"/>
                  </a:cubicBezTo>
                  <a:cubicBezTo>
                    <a:pt x="25397" y="55464"/>
                    <a:pt x="25883" y="55352"/>
                    <a:pt x="27086" y="55095"/>
                  </a:cubicBezTo>
                  <a:cubicBezTo>
                    <a:pt x="28285" y="54836"/>
                    <a:pt x="28427" y="55582"/>
                    <a:pt x="28427" y="56121"/>
                  </a:cubicBezTo>
                  <a:cubicBezTo>
                    <a:pt x="28427" y="56663"/>
                    <a:pt x="28993" y="57350"/>
                    <a:pt x="29650" y="57830"/>
                  </a:cubicBezTo>
                  <a:cubicBezTo>
                    <a:pt x="30304" y="58314"/>
                    <a:pt x="31392" y="57718"/>
                    <a:pt x="32161" y="57518"/>
                  </a:cubicBezTo>
                  <a:cubicBezTo>
                    <a:pt x="32930" y="57321"/>
                    <a:pt x="33900" y="58034"/>
                    <a:pt x="34471" y="58034"/>
                  </a:cubicBezTo>
                  <a:cubicBezTo>
                    <a:pt x="35043" y="58034"/>
                    <a:pt x="34813" y="59575"/>
                    <a:pt x="35126" y="60114"/>
                  </a:cubicBezTo>
                  <a:cubicBezTo>
                    <a:pt x="35441" y="60657"/>
                    <a:pt x="36069" y="60686"/>
                    <a:pt x="36726" y="60828"/>
                  </a:cubicBezTo>
                  <a:cubicBezTo>
                    <a:pt x="37380" y="60966"/>
                    <a:pt x="36870" y="62054"/>
                    <a:pt x="36894" y="62228"/>
                  </a:cubicBezTo>
                  <a:cubicBezTo>
                    <a:pt x="36921" y="62399"/>
                    <a:pt x="37321" y="63881"/>
                    <a:pt x="38951" y="64453"/>
                  </a:cubicBezTo>
                  <a:cubicBezTo>
                    <a:pt x="40581" y="65022"/>
                    <a:pt x="42317" y="63966"/>
                    <a:pt x="42373" y="63395"/>
                  </a:cubicBezTo>
                  <a:cubicBezTo>
                    <a:pt x="42429" y="62823"/>
                    <a:pt x="43997" y="63253"/>
                    <a:pt x="44913" y="63224"/>
                  </a:cubicBezTo>
                  <a:cubicBezTo>
                    <a:pt x="45827" y="63194"/>
                    <a:pt x="46738" y="64025"/>
                    <a:pt x="47139" y="64565"/>
                  </a:cubicBezTo>
                  <a:cubicBezTo>
                    <a:pt x="47536" y="65107"/>
                    <a:pt x="49308" y="64282"/>
                    <a:pt x="49591" y="63966"/>
                  </a:cubicBezTo>
                  <a:cubicBezTo>
                    <a:pt x="49874" y="63648"/>
                    <a:pt x="50106" y="64736"/>
                    <a:pt x="50563" y="64939"/>
                  </a:cubicBezTo>
                  <a:cubicBezTo>
                    <a:pt x="51020" y="65139"/>
                    <a:pt x="50734" y="64423"/>
                    <a:pt x="51017" y="63710"/>
                  </a:cubicBezTo>
                  <a:cubicBezTo>
                    <a:pt x="51300" y="63000"/>
                    <a:pt x="54583" y="62054"/>
                    <a:pt x="54583" y="62054"/>
                  </a:cubicBezTo>
                  <a:cubicBezTo>
                    <a:pt x="54583" y="62054"/>
                    <a:pt x="55526" y="61656"/>
                    <a:pt x="56410" y="62027"/>
                  </a:cubicBezTo>
                  <a:cubicBezTo>
                    <a:pt x="57295" y="62399"/>
                    <a:pt x="59375" y="63082"/>
                    <a:pt x="59832" y="62997"/>
                  </a:cubicBezTo>
                  <a:cubicBezTo>
                    <a:pt x="60289" y="62911"/>
                    <a:pt x="59092" y="61771"/>
                    <a:pt x="58780" y="61397"/>
                  </a:cubicBezTo>
                  <a:cubicBezTo>
                    <a:pt x="58465" y="61025"/>
                    <a:pt x="58892" y="61199"/>
                    <a:pt x="59122" y="60627"/>
                  </a:cubicBezTo>
                  <a:cubicBezTo>
                    <a:pt x="59349" y="60056"/>
                    <a:pt x="57666" y="59575"/>
                    <a:pt x="57354" y="59345"/>
                  </a:cubicBezTo>
                  <a:cubicBezTo>
                    <a:pt x="57041" y="59118"/>
                    <a:pt x="57354" y="58175"/>
                    <a:pt x="57468" y="57574"/>
                  </a:cubicBezTo>
                  <a:cubicBezTo>
                    <a:pt x="57580" y="56973"/>
                    <a:pt x="57522" y="54580"/>
                    <a:pt x="57522" y="54037"/>
                  </a:cubicBezTo>
                  <a:cubicBezTo>
                    <a:pt x="57522" y="53495"/>
                    <a:pt x="57265" y="52016"/>
                    <a:pt x="57896" y="51697"/>
                  </a:cubicBezTo>
                  <a:cubicBezTo>
                    <a:pt x="58524" y="51382"/>
                    <a:pt x="57866" y="50330"/>
                    <a:pt x="57607" y="49646"/>
                  </a:cubicBezTo>
                  <a:cubicBezTo>
                    <a:pt x="57351" y="48959"/>
                    <a:pt x="57978" y="48305"/>
                    <a:pt x="58208" y="47934"/>
                  </a:cubicBezTo>
                  <a:cubicBezTo>
                    <a:pt x="58435" y="47559"/>
                    <a:pt x="58323" y="47421"/>
                    <a:pt x="58264" y="47220"/>
                  </a:cubicBezTo>
                  <a:cubicBezTo>
                    <a:pt x="58205" y="47023"/>
                    <a:pt x="58606" y="46935"/>
                    <a:pt x="58977" y="46734"/>
                  </a:cubicBezTo>
                  <a:cubicBezTo>
                    <a:pt x="59349" y="46537"/>
                    <a:pt x="59891" y="45252"/>
                    <a:pt x="60377" y="44883"/>
                  </a:cubicBezTo>
                  <a:cubicBezTo>
                    <a:pt x="60864" y="44515"/>
                    <a:pt x="60775" y="43940"/>
                    <a:pt x="61058" y="43681"/>
                  </a:cubicBezTo>
                  <a:cubicBezTo>
                    <a:pt x="61344" y="43424"/>
                    <a:pt x="62261" y="43139"/>
                    <a:pt x="62376" y="43094"/>
                  </a:cubicBezTo>
                  <a:cubicBezTo>
                    <a:pt x="62488" y="43050"/>
                    <a:pt x="62885" y="42985"/>
                    <a:pt x="63000" y="42711"/>
                  </a:cubicBezTo>
                  <a:cubicBezTo>
                    <a:pt x="63115" y="42440"/>
                    <a:pt x="64341" y="42057"/>
                    <a:pt x="64527" y="42384"/>
                  </a:cubicBezTo>
                  <a:cubicBezTo>
                    <a:pt x="64710" y="42711"/>
                    <a:pt x="66065" y="42484"/>
                    <a:pt x="66065" y="42484"/>
                  </a:cubicBezTo>
                  <a:cubicBezTo>
                    <a:pt x="66065" y="42484"/>
                    <a:pt x="66681" y="41585"/>
                    <a:pt x="66811" y="41355"/>
                  </a:cubicBezTo>
                  <a:cubicBezTo>
                    <a:pt x="66938" y="41129"/>
                    <a:pt x="68167" y="40318"/>
                    <a:pt x="68305" y="40345"/>
                  </a:cubicBezTo>
                  <a:cubicBezTo>
                    <a:pt x="68447" y="40368"/>
                    <a:pt x="69104" y="40159"/>
                    <a:pt x="69378" y="39676"/>
                  </a:cubicBezTo>
                  <a:cubicBezTo>
                    <a:pt x="69649" y="39195"/>
                    <a:pt x="69791" y="39033"/>
                    <a:pt x="70074" y="38688"/>
                  </a:cubicBezTo>
                  <a:cubicBezTo>
                    <a:pt x="70357" y="38346"/>
                    <a:pt x="71261" y="38193"/>
                    <a:pt x="71645" y="37819"/>
                  </a:cubicBezTo>
                  <a:cubicBezTo>
                    <a:pt x="72028" y="37447"/>
                    <a:pt x="72856" y="36678"/>
                    <a:pt x="73112" y="36266"/>
                  </a:cubicBezTo>
                  <a:cubicBezTo>
                    <a:pt x="73372" y="35853"/>
                    <a:pt x="74170" y="35868"/>
                    <a:pt x="74524" y="35396"/>
                  </a:cubicBezTo>
                  <a:cubicBezTo>
                    <a:pt x="74878" y="34925"/>
                    <a:pt x="75438" y="35381"/>
                    <a:pt x="75853" y="35381"/>
                  </a:cubicBezTo>
                  <a:cubicBezTo>
                    <a:pt x="76272" y="35381"/>
                    <a:pt x="76068" y="35838"/>
                    <a:pt x="75824" y="36310"/>
                  </a:cubicBezTo>
                  <a:cubicBezTo>
                    <a:pt x="75582" y="36781"/>
                    <a:pt x="75939" y="37447"/>
                    <a:pt x="76649" y="37447"/>
                  </a:cubicBezTo>
                  <a:cubicBezTo>
                    <a:pt x="77362" y="37447"/>
                    <a:pt x="77395" y="38078"/>
                    <a:pt x="77863" y="37948"/>
                  </a:cubicBezTo>
                  <a:cubicBezTo>
                    <a:pt x="77993" y="37910"/>
                    <a:pt x="78131" y="37898"/>
                    <a:pt x="78267" y="37916"/>
                  </a:cubicBezTo>
                  <a:cubicBezTo>
                    <a:pt x="78526" y="37716"/>
                    <a:pt x="78777" y="37495"/>
                    <a:pt x="78851" y="37309"/>
                  </a:cubicBezTo>
                  <a:cubicBezTo>
                    <a:pt x="79021" y="36896"/>
                    <a:pt x="79478" y="36666"/>
                    <a:pt x="79723" y="36269"/>
                  </a:cubicBezTo>
                  <a:cubicBezTo>
                    <a:pt x="79965" y="35871"/>
                    <a:pt x="80722" y="35570"/>
                    <a:pt x="80805" y="35340"/>
                  </a:cubicBezTo>
                  <a:cubicBezTo>
                    <a:pt x="80890" y="35113"/>
                    <a:pt x="81232" y="34745"/>
                    <a:pt x="81759" y="34456"/>
                  </a:cubicBezTo>
                  <a:cubicBezTo>
                    <a:pt x="82287" y="34170"/>
                    <a:pt x="81391" y="33743"/>
                    <a:pt x="81376" y="33572"/>
                  </a:cubicBezTo>
                  <a:cubicBezTo>
                    <a:pt x="81362" y="33404"/>
                    <a:pt x="81606" y="33044"/>
                    <a:pt x="81789" y="32747"/>
                  </a:cubicBezTo>
                  <a:cubicBezTo>
                    <a:pt x="81975" y="32449"/>
                    <a:pt x="83643" y="31347"/>
                    <a:pt x="83772" y="31188"/>
                  </a:cubicBezTo>
                  <a:cubicBezTo>
                    <a:pt x="84017" y="30896"/>
                    <a:pt x="84194" y="30548"/>
                    <a:pt x="84288" y="30177"/>
                  </a:cubicBezTo>
                  <a:cubicBezTo>
                    <a:pt x="84412" y="29664"/>
                    <a:pt x="84341" y="28397"/>
                    <a:pt x="84341" y="28397"/>
                  </a:cubicBezTo>
                  <a:lnTo>
                    <a:pt x="88252" y="24598"/>
                  </a:lnTo>
                  <a:cubicBezTo>
                    <a:pt x="88252" y="24598"/>
                    <a:pt x="88037" y="24415"/>
                    <a:pt x="87436" y="24017"/>
                  </a:cubicBezTo>
                  <a:cubicBezTo>
                    <a:pt x="86837" y="23619"/>
                    <a:pt x="87421" y="23772"/>
                    <a:pt x="87412" y="23316"/>
                  </a:cubicBezTo>
                  <a:cubicBezTo>
                    <a:pt x="87400" y="22859"/>
                    <a:pt x="86667" y="22331"/>
                    <a:pt x="86239" y="22075"/>
                  </a:cubicBezTo>
                  <a:cubicBezTo>
                    <a:pt x="85812" y="21815"/>
                    <a:pt x="86168" y="21647"/>
                    <a:pt x="86310" y="21261"/>
                  </a:cubicBezTo>
                  <a:cubicBezTo>
                    <a:pt x="86448" y="20872"/>
                    <a:pt x="86283" y="19909"/>
                    <a:pt x="85912" y="19664"/>
                  </a:cubicBezTo>
                  <a:cubicBezTo>
                    <a:pt x="85538" y="19422"/>
                    <a:pt x="85411" y="18479"/>
                    <a:pt x="85411" y="18255"/>
                  </a:cubicBezTo>
                  <a:cubicBezTo>
                    <a:pt x="85411" y="18028"/>
                    <a:pt x="85370" y="18235"/>
                    <a:pt x="84683" y="17896"/>
                  </a:cubicBezTo>
                  <a:cubicBezTo>
                    <a:pt x="83999" y="17557"/>
                    <a:pt x="82929" y="17082"/>
                    <a:pt x="82617" y="17082"/>
                  </a:cubicBezTo>
                  <a:cubicBezTo>
                    <a:pt x="82305" y="17082"/>
                    <a:pt x="82414" y="17480"/>
                    <a:pt x="81972" y="18167"/>
                  </a:cubicBezTo>
                  <a:cubicBezTo>
                    <a:pt x="81530" y="18851"/>
                    <a:pt x="81176" y="17439"/>
                    <a:pt x="80990" y="16997"/>
                  </a:cubicBezTo>
                  <a:cubicBezTo>
                    <a:pt x="80802" y="16555"/>
                    <a:pt x="80690" y="17126"/>
                    <a:pt x="80362" y="17424"/>
                  </a:cubicBezTo>
                  <a:cubicBezTo>
                    <a:pt x="80035" y="17725"/>
                    <a:pt x="80180" y="17654"/>
                    <a:pt x="79593" y="17639"/>
                  </a:cubicBezTo>
                  <a:cubicBezTo>
                    <a:pt x="79007" y="17624"/>
                    <a:pt x="79820" y="17981"/>
                    <a:pt x="79151" y="18750"/>
                  </a:cubicBezTo>
                  <a:cubicBezTo>
                    <a:pt x="78479" y="19522"/>
                    <a:pt x="76622" y="17610"/>
                    <a:pt x="76454" y="17480"/>
                  </a:cubicBezTo>
                  <a:cubicBezTo>
                    <a:pt x="76283" y="17350"/>
                    <a:pt x="76622" y="18226"/>
                    <a:pt x="75199" y="17395"/>
                  </a:cubicBezTo>
                  <a:cubicBezTo>
                    <a:pt x="73772" y="16566"/>
                    <a:pt x="75284" y="15670"/>
                    <a:pt x="75385" y="15429"/>
                  </a:cubicBezTo>
                  <a:cubicBezTo>
                    <a:pt x="75488" y="15184"/>
                    <a:pt x="75043" y="14689"/>
                    <a:pt x="74686" y="14415"/>
                  </a:cubicBezTo>
                  <a:cubicBezTo>
                    <a:pt x="74329" y="14144"/>
                    <a:pt x="74029" y="12703"/>
                    <a:pt x="73887" y="11963"/>
                  </a:cubicBezTo>
                  <a:cubicBezTo>
                    <a:pt x="73743" y="11220"/>
                    <a:pt x="72859" y="10763"/>
                    <a:pt x="72375" y="9879"/>
                  </a:cubicBezTo>
                  <a:cubicBezTo>
                    <a:pt x="71895" y="8995"/>
                    <a:pt x="71960" y="7740"/>
                    <a:pt x="71960" y="7383"/>
                  </a:cubicBezTo>
                  <a:cubicBezTo>
                    <a:pt x="71960" y="7026"/>
                    <a:pt x="71005" y="6455"/>
                    <a:pt x="70678" y="6231"/>
                  </a:cubicBezTo>
                  <a:cubicBezTo>
                    <a:pt x="70351" y="6004"/>
                    <a:pt x="69879" y="5500"/>
                    <a:pt x="69879" y="5500"/>
                  </a:cubicBezTo>
                  <a:lnTo>
                    <a:pt x="68736" y="5355"/>
                  </a:lnTo>
                  <a:cubicBezTo>
                    <a:pt x="68736" y="5355"/>
                    <a:pt x="68553" y="4816"/>
                    <a:pt x="68423" y="4545"/>
                  </a:cubicBezTo>
                  <a:cubicBezTo>
                    <a:pt x="68294" y="4277"/>
                    <a:pt x="67925" y="4418"/>
                    <a:pt x="67737" y="4433"/>
                  </a:cubicBezTo>
                  <a:cubicBezTo>
                    <a:pt x="67551" y="4447"/>
                    <a:pt x="67539" y="5287"/>
                    <a:pt x="67510" y="5385"/>
                  </a:cubicBezTo>
                  <a:cubicBezTo>
                    <a:pt x="67480" y="5485"/>
                    <a:pt x="66228" y="5385"/>
                    <a:pt x="66228" y="5385"/>
                  </a:cubicBezTo>
                  <a:lnTo>
                    <a:pt x="66142" y="5841"/>
                  </a:lnTo>
                  <a:lnTo>
                    <a:pt x="65414" y="5797"/>
                  </a:lnTo>
                  <a:lnTo>
                    <a:pt x="64589" y="3345"/>
                  </a:lnTo>
                  <a:cubicBezTo>
                    <a:pt x="64589" y="3345"/>
                    <a:pt x="64598" y="2520"/>
                    <a:pt x="63988" y="2331"/>
                  </a:cubicBezTo>
                  <a:cubicBezTo>
                    <a:pt x="63375" y="2143"/>
                    <a:pt x="62874" y="3048"/>
                    <a:pt x="62874" y="3048"/>
                  </a:cubicBezTo>
                  <a:lnTo>
                    <a:pt x="61633" y="2962"/>
                  </a:lnTo>
                  <a:lnTo>
                    <a:pt x="61480" y="4456"/>
                  </a:lnTo>
                  <a:cubicBezTo>
                    <a:pt x="61480" y="4456"/>
                    <a:pt x="61023" y="4530"/>
                    <a:pt x="60834" y="4274"/>
                  </a:cubicBezTo>
                  <a:cubicBezTo>
                    <a:pt x="60646" y="4014"/>
                    <a:pt x="59467" y="4159"/>
                    <a:pt x="59467" y="4159"/>
                  </a:cubicBezTo>
                  <a:lnTo>
                    <a:pt x="59166" y="5258"/>
                  </a:lnTo>
                  <a:lnTo>
                    <a:pt x="58241" y="5812"/>
                  </a:lnTo>
                  <a:cubicBezTo>
                    <a:pt x="58241" y="5812"/>
                    <a:pt x="58267" y="6343"/>
                    <a:pt x="58267" y="6428"/>
                  </a:cubicBezTo>
                  <a:cubicBezTo>
                    <a:pt x="58267" y="6513"/>
                    <a:pt x="57869" y="7740"/>
                    <a:pt x="57869" y="7740"/>
                  </a:cubicBezTo>
                  <a:lnTo>
                    <a:pt x="57168" y="9979"/>
                  </a:lnTo>
                  <a:cubicBezTo>
                    <a:pt x="57168" y="9979"/>
                    <a:pt x="56343" y="8739"/>
                    <a:pt x="56130" y="8211"/>
                  </a:cubicBezTo>
                  <a:cubicBezTo>
                    <a:pt x="55915" y="7684"/>
                    <a:pt x="56357" y="6354"/>
                    <a:pt x="56357" y="6354"/>
                  </a:cubicBezTo>
                  <a:lnTo>
                    <a:pt x="55458" y="5444"/>
                  </a:lnTo>
                  <a:lnTo>
                    <a:pt x="55072" y="4559"/>
                  </a:lnTo>
                  <a:lnTo>
                    <a:pt x="53876" y="4244"/>
                  </a:lnTo>
                  <a:lnTo>
                    <a:pt x="53776" y="3218"/>
                  </a:lnTo>
                  <a:lnTo>
                    <a:pt x="52747" y="3274"/>
                  </a:lnTo>
                  <a:lnTo>
                    <a:pt x="50893" y="5485"/>
                  </a:lnTo>
                  <a:lnTo>
                    <a:pt x="50752" y="6472"/>
                  </a:lnTo>
                  <a:lnTo>
                    <a:pt x="49853" y="7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4"/>
            <p:cNvSpPr/>
            <p:nvPr/>
          </p:nvSpPr>
          <p:spPr>
            <a:xfrm>
              <a:off x="5088225" y="3769625"/>
              <a:ext cx="829225" cy="608750"/>
            </a:xfrm>
            <a:custGeom>
              <a:avLst/>
              <a:gdLst/>
              <a:ahLst/>
              <a:cxnLst/>
              <a:rect l="l" t="t" r="r" b="b"/>
              <a:pathLst>
                <a:path w="33169" h="24350" extrusionOk="0">
                  <a:moveTo>
                    <a:pt x="0" y="21279"/>
                  </a:moveTo>
                  <a:cubicBezTo>
                    <a:pt x="0" y="21279"/>
                    <a:pt x="430" y="21273"/>
                    <a:pt x="445" y="20955"/>
                  </a:cubicBezTo>
                  <a:cubicBezTo>
                    <a:pt x="454" y="20719"/>
                    <a:pt x="448" y="20480"/>
                    <a:pt x="430" y="20244"/>
                  </a:cubicBezTo>
                  <a:lnTo>
                    <a:pt x="2656" y="20330"/>
                  </a:lnTo>
                  <a:lnTo>
                    <a:pt x="2830" y="21214"/>
                  </a:lnTo>
                  <a:cubicBezTo>
                    <a:pt x="2830" y="21214"/>
                    <a:pt x="3613" y="21983"/>
                    <a:pt x="3728" y="21927"/>
                  </a:cubicBezTo>
                  <a:cubicBezTo>
                    <a:pt x="3843" y="21871"/>
                    <a:pt x="4742" y="21783"/>
                    <a:pt x="4881" y="21639"/>
                  </a:cubicBezTo>
                  <a:cubicBezTo>
                    <a:pt x="5022" y="21497"/>
                    <a:pt x="5868" y="21282"/>
                    <a:pt x="5954" y="21070"/>
                  </a:cubicBezTo>
                  <a:cubicBezTo>
                    <a:pt x="6039" y="20855"/>
                    <a:pt x="6366" y="20725"/>
                    <a:pt x="6794" y="20769"/>
                  </a:cubicBezTo>
                  <a:cubicBezTo>
                    <a:pt x="7221" y="20813"/>
                    <a:pt x="7395" y="20784"/>
                    <a:pt x="7837" y="20695"/>
                  </a:cubicBezTo>
                  <a:cubicBezTo>
                    <a:pt x="8279" y="20607"/>
                    <a:pt x="8220" y="20427"/>
                    <a:pt x="8447" y="20840"/>
                  </a:cubicBezTo>
                  <a:cubicBezTo>
                    <a:pt x="8677" y="21252"/>
                    <a:pt x="9134" y="22028"/>
                    <a:pt x="9078" y="22140"/>
                  </a:cubicBezTo>
                  <a:cubicBezTo>
                    <a:pt x="9022" y="22254"/>
                    <a:pt x="8521" y="22396"/>
                    <a:pt x="9316" y="22396"/>
                  </a:cubicBezTo>
                  <a:cubicBezTo>
                    <a:pt x="10112" y="22396"/>
                    <a:pt x="12700" y="22051"/>
                    <a:pt x="12729" y="22638"/>
                  </a:cubicBezTo>
                  <a:cubicBezTo>
                    <a:pt x="12759" y="23224"/>
                    <a:pt x="12043" y="23436"/>
                    <a:pt x="12729" y="23522"/>
                  </a:cubicBezTo>
                  <a:cubicBezTo>
                    <a:pt x="13413" y="23607"/>
                    <a:pt x="13286" y="23436"/>
                    <a:pt x="13599" y="23893"/>
                  </a:cubicBezTo>
                  <a:cubicBezTo>
                    <a:pt x="13911" y="24350"/>
                    <a:pt x="14984" y="23024"/>
                    <a:pt x="15780" y="23038"/>
                  </a:cubicBezTo>
                  <a:cubicBezTo>
                    <a:pt x="16575" y="23056"/>
                    <a:pt x="17109" y="24238"/>
                    <a:pt x="17462" y="23993"/>
                  </a:cubicBezTo>
                  <a:cubicBezTo>
                    <a:pt x="17816" y="23752"/>
                    <a:pt x="16979" y="23369"/>
                    <a:pt x="17194" y="23024"/>
                  </a:cubicBezTo>
                  <a:cubicBezTo>
                    <a:pt x="17406" y="22682"/>
                    <a:pt x="18078" y="21998"/>
                    <a:pt x="17751" y="21739"/>
                  </a:cubicBezTo>
                  <a:cubicBezTo>
                    <a:pt x="17421" y="21482"/>
                    <a:pt x="17722" y="21356"/>
                    <a:pt x="17347" y="21138"/>
                  </a:cubicBezTo>
                  <a:cubicBezTo>
                    <a:pt x="16976" y="20922"/>
                    <a:pt x="17109" y="19543"/>
                    <a:pt x="16608" y="19673"/>
                  </a:cubicBezTo>
                  <a:cubicBezTo>
                    <a:pt x="16107" y="19802"/>
                    <a:pt x="15069" y="20029"/>
                    <a:pt x="14312" y="19428"/>
                  </a:cubicBezTo>
                  <a:cubicBezTo>
                    <a:pt x="13557" y="18830"/>
                    <a:pt x="13257" y="18373"/>
                    <a:pt x="13242" y="18146"/>
                  </a:cubicBezTo>
                  <a:cubicBezTo>
                    <a:pt x="13227" y="17922"/>
                    <a:pt x="13127" y="17474"/>
                    <a:pt x="13554" y="17474"/>
                  </a:cubicBezTo>
                  <a:cubicBezTo>
                    <a:pt x="13982" y="17474"/>
                    <a:pt x="14353" y="17135"/>
                    <a:pt x="14353" y="17135"/>
                  </a:cubicBezTo>
                  <a:cubicBezTo>
                    <a:pt x="14353" y="17135"/>
                    <a:pt x="13811" y="16463"/>
                    <a:pt x="13811" y="16348"/>
                  </a:cubicBezTo>
                  <a:cubicBezTo>
                    <a:pt x="13811" y="16236"/>
                    <a:pt x="13826" y="15750"/>
                    <a:pt x="13985" y="15706"/>
                  </a:cubicBezTo>
                  <a:cubicBezTo>
                    <a:pt x="14144" y="15662"/>
                    <a:pt x="15223" y="16036"/>
                    <a:pt x="15924" y="16177"/>
                  </a:cubicBezTo>
                  <a:cubicBezTo>
                    <a:pt x="16622" y="16316"/>
                    <a:pt x="17035" y="15606"/>
                    <a:pt x="17035" y="15606"/>
                  </a:cubicBezTo>
                  <a:cubicBezTo>
                    <a:pt x="17035" y="15606"/>
                    <a:pt x="18019" y="14766"/>
                    <a:pt x="17035" y="14665"/>
                  </a:cubicBezTo>
                  <a:cubicBezTo>
                    <a:pt x="16051" y="14565"/>
                    <a:pt x="15511" y="14150"/>
                    <a:pt x="15839" y="13982"/>
                  </a:cubicBezTo>
                  <a:cubicBezTo>
                    <a:pt x="16166" y="13811"/>
                    <a:pt x="16652" y="13681"/>
                    <a:pt x="16608" y="13366"/>
                  </a:cubicBezTo>
                  <a:cubicBezTo>
                    <a:pt x="16564" y="13047"/>
                    <a:pt x="15724" y="11671"/>
                    <a:pt x="16708" y="11998"/>
                  </a:cubicBezTo>
                  <a:cubicBezTo>
                    <a:pt x="17692" y="12325"/>
                    <a:pt x="19390" y="11671"/>
                    <a:pt x="19405" y="11244"/>
                  </a:cubicBezTo>
                  <a:cubicBezTo>
                    <a:pt x="19419" y="10816"/>
                    <a:pt x="18591" y="9873"/>
                    <a:pt x="19658" y="9576"/>
                  </a:cubicBezTo>
                  <a:cubicBezTo>
                    <a:pt x="20728" y="9275"/>
                    <a:pt x="21871" y="9375"/>
                    <a:pt x="21857" y="8974"/>
                  </a:cubicBezTo>
                  <a:cubicBezTo>
                    <a:pt x="21842" y="8574"/>
                    <a:pt x="21715" y="7793"/>
                    <a:pt x="22370" y="7663"/>
                  </a:cubicBezTo>
                  <a:cubicBezTo>
                    <a:pt x="23024" y="7533"/>
                    <a:pt x="23083" y="7734"/>
                    <a:pt x="23811" y="7221"/>
                  </a:cubicBezTo>
                  <a:cubicBezTo>
                    <a:pt x="24536" y="6708"/>
                    <a:pt x="24854" y="6505"/>
                    <a:pt x="25709" y="6307"/>
                  </a:cubicBezTo>
                  <a:cubicBezTo>
                    <a:pt x="26563" y="6107"/>
                    <a:pt x="27336" y="5479"/>
                    <a:pt x="27521" y="6048"/>
                  </a:cubicBezTo>
                  <a:cubicBezTo>
                    <a:pt x="27704" y="6620"/>
                    <a:pt x="27848" y="6894"/>
                    <a:pt x="27993" y="6835"/>
                  </a:cubicBezTo>
                  <a:cubicBezTo>
                    <a:pt x="28134" y="6776"/>
                    <a:pt x="28603" y="5765"/>
                    <a:pt x="28391" y="5467"/>
                  </a:cubicBezTo>
                  <a:cubicBezTo>
                    <a:pt x="28176" y="5169"/>
                    <a:pt x="28261" y="4654"/>
                    <a:pt x="28061" y="4480"/>
                  </a:cubicBezTo>
                  <a:cubicBezTo>
                    <a:pt x="27863" y="4306"/>
                    <a:pt x="27748" y="3725"/>
                    <a:pt x="27748" y="3725"/>
                  </a:cubicBezTo>
                  <a:cubicBezTo>
                    <a:pt x="27748" y="3725"/>
                    <a:pt x="27392" y="2994"/>
                    <a:pt x="27050" y="3298"/>
                  </a:cubicBezTo>
                  <a:cubicBezTo>
                    <a:pt x="26705" y="3599"/>
                    <a:pt x="26407" y="3466"/>
                    <a:pt x="26322" y="3395"/>
                  </a:cubicBezTo>
                  <a:cubicBezTo>
                    <a:pt x="26239" y="3327"/>
                    <a:pt x="26336" y="3342"/>
                    <a:pt x="26095" y="3298"/>
                  </a:cubicBezTo>
                  <a:cubicBezTo>
                    <a:pt x="25850" y="3254"/>
                    <a:pt x="25653" y="2953"/>
                    <a:pt x="25667" y="2856"/>
                  </a:cubicBezTo>
                  <a:cubicBezTo>
                    <a:pt x="25682" y="2756"/>
                    <a:pt x="26021" y="2269"/>
                    <a:pt x="26110" y="1886"/>
                  </a:cubicBezTo>
                  <a:cubicBezTo>
                    <a:pt x="26198" y="1503"/>
                    <a:pt x="26036" y="330"/>
                    <a:pt x="26363" y="445"/>
                  </a:cubicBezTo>
                  <a:cubicBezTo>
                    <a:pt x="26690" y="560"/>
                    <a:pt x="27521" y="286"/>
                    <a:pt x="27619" y="242"/>
                  </a:cubicBezTo>
                  <a:cubicBezTo>
                    <a:pt x="27719" y="198"/>
                    <a:pt x="27719" y="0"/>
                    <a:pt x="28046" y="587"/>
                  </a:cubicBezTo>
                  <a:cubicBezTo>
                    <a:pt x="28376" y="1170"/>
                    <a:pt x="29732" y="2343"/>
                    <a:pt x="29944" y="1559"/>
                  </a:cubicBezTo>
                  <a:cubicBezTo>
                    <a:pt x="30159" y="772"/>
                    <a:pt x="29917" y="416"/>
                    <a:pt x="30530" y="416"/>
                  </a:cubicBezTo>
                  <a:cubicBezTo>
                    <a:pt x="31140" y="416"/>
                    <a:pt x="33168" y="271"/>
                    <a:pt x="33168" y="2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4"/>
            <p:cNvSpPr/>
            <p:nvPr/>
          </p:nvSpPr>
          <p:spPr>
            <a:xfrm>
              <a:off x="5088225" y="3769625"/>
              <a:ext cx="829225" cy="608750"/>
            </a:xfrm>
            <a:custGeom>
              <a:avLst/>
              <a:gdLst/>
              <a:ahLst/>
              <a:cxnLst/>
              <a:rect l="l" t="t" r="r" b="b"/>
              <a:pathLst>
                <a:path w="33169" h="24350" fill="none" extrusionOk="0">
                  <a:moveTo>
                    <a:pt x="0" y="21279"/>
                  </a:moveTo>
                  <a:cubicBezTo>
                    <a:pt x="0" y="21279"/>
                    <a:pt x="430" y="21273"/>
                    <a:pt x="445" y="20955"/>
                  </a:cubicBezTo>
                  <a:cubicBezTo>
                    <a:pt x="454" y="20719"/>
                    <a:pt x="448" y="20480"/>
                    <a:pt x="430" y="20244"/>
                  </a:cubicBezTo>
                  <a:lnTo>
                    <a:pt x="2656" y="20330"/>
                  </a:lnTo>
                  <a:lnTo>
                    <a:pt x="2830" y="21214"/>
                  </a:lnTo>
                  <a:cubicBezTo>
                    <a:pt x="2830" y="21214"/>
                    <a:pt x="3613" y="21983"/>
                    <a:pt x="3728" y="21927"/>
                  </a:cubicBezTo>
                  <a:cubicBezTo>
                    <a:pt x="3843" y="21871"/>
                    <a:pt x="4742" y="21783"/>
                    <a:pt x="4881" y="21639"/>
                  </a:cubicBezTo>
                  <a:cubicBezTo>
                    <a:pt x="5022" y="21497"/>
                    <a:pt x="5868" y="21282"/>
                    <a:pt x="5954" y="21070"/>
                  </a:cubicBezTo>
                  <a:cubicBezTo>
                    <a:pt x="6039" y="20855"/>
                    <a:pt x="6366" y="20725"/>
                    <a:pt x="6794" y="20769"/>
                  </a:cubicBezTo>
                  <a:cubicBezTo>
                    <a:pt x="7221" y="20813"/>
                    <a:pt x="7395" y="20784"/>
                    <a:pt x="7837" y="20695"/>
                  </a:cubicBezTo>
                  <a:cubicBezTo>
                    <a:pt x="8279" y="20607"/>
                    <a:pt x="8220" y="20427"/>
                    <a:pt x="8447" y="20840"/>
                  </a:cubicBezTo>
                  <a:cubicBezTo>
                    <a:pt x="8677" y="21252"/>
                    <a:pt x="9134" y="22028"/>
                    <a:pt x="9078" y="22140"/>
                  </a:cubicBezTo>
                  <a:cubicBezTo>
                    <a:pt x="9022" y="22254"/>
                    <a:pt x="8521" y="22396"/>
                    <a:pt x="9316" y="22396"/>
                  </a:cubicBezTo>
                  <a:cubicBezTo>
                    <a:pt x="10112" y="22396"/>
                    <a:pt x="12700" y="22051"/>
                    <a:pt x="12729" y="22638"/>
                  </a:cubicBezTo>
                  <a:cubicBezTo>
                    <a:pt x="12759" y="23224"/>
                    <a:pt x="12043" y="23436"/>
                    <a:pt x="12729" y="23522"/>
                  </a:cubicBezTo>
                  <a:cubicBezTo>
                    <a:pt x="13413" y="23607"/>
                    <a:pt x="13286" y="23436"/>
                    <a:pt x="13599" y="23893"/>
                  </a:cubicBezTo>
                  <a:cubicBezTo>
                    <a:pt x="13911" y="24350"/>
                    <a:pt x="14984" y="23024"/>
                    <a:pt x="15780" y="23038"/>
                  </a:cubicBezTo>
                  <a:cubicBezTo>
                    <a:pt x="16575" y="23056"/>
                    <a:pt x="17109" y="24238"/>
                    <a:pt x="17462" y="23993"/>
                  </a:cubicBezTo>
                  <a:cubicBezTo>
                    <a:pt x="17816" y="23752"/>
                    <a:pt x="16979" y="23369"/>
                    <a:pt x="17194" y="23024"/>
                  </a:cubicBezTo>
                  <a:cubicBezTo>
                    <a:pt x="17406" y="22682"/>
                    <a:pt x="18078" y="21998"/>
                    <a:pt x="17751" y="21739"/>
                  </a:cubicBezTo>
                  <a:cubicBezTo>
                    <a:pt x="17421" y="21482"/>
                    <a:pt x="17722" y="21356"/>
                    <a:pt x="17347" y="21138"/>
                  </a:cubicBezTo>
                  <a:cubicBezTo>
                    <a:pt x="16976" y="20922"/>
                    <a:pt x="17109" y="19543"/>
                    <a:pt x="16608" y="19673"/>
                  </a:cubicBezTo>
                  <a:cubicBezTo>
                    <a:pt x="16107" y="19802"/>
                    <a:pt x="15069" y="20029"/>
                    <a:pt x="14312" y="19428"/>
                  </a:cubicBezTo>
                  <a:cubicBezTo>
                    <a:pt x="13557" y="18830"/>
                    <a:pt x="13257" y="18373"/>
                    <a:pt x="13242" y="18146"/>
                  </a:cubicBezTo>
                  <a:cubicBezTo>
                    <a:pt x="13227" y="17922"/>
                    <a:pt x="13127" y="17474"/>
                    <a:pt x="13554" y="17474"/>
                  </a:cubicBezTo>
                  <a:cubicBezTo>
                    <a:pt x="13982" y="17474"/>
                    <a:pt x="14353" y="17135"/>
                    <a:pt x="14353" y="17135"/>
                  </a:cubicBezTo>
                  <a:cubicBezTo>
                    <a:pt x="14353" y="17135"/>
                    <a:pt x="13811" y="16463"/>
                    <a:pt x="13811" y="16348"/>
                  </a:cubicBezTo>
                  <a:cubicBezTo>
                    <a:pt x="13811" y="16236"/>
                    <a:pt x="13826" y="15750"/>
                    <a:pt x="13985" y="15706"/>
                  </a:cubicBezTo>
                  <a:cubicBezTo>
                    <a:pt x="14144" y="15662"/>
                    <a:pt x="15223" y="16036"/>
                    <a:pt x="15924" y="16177"/>
                  </a:cubicBezTo>
                  <a:cubicBezTo>
                    <a:pt x="16622" y="16316"/>
                    <a:pt x="17035" y="15606"/>
                    <a:pt x="17035" y="15606"/>
                  </a:cubicBezTo>
                  <a:cubicBezTo>
                    <a:pt x="17035" y="15606"/>
                    <a:pt x="18019" y="14766"/>
                    <a:pt x="17035" y="14665"/>
                  </a:cubicBezTo>
                  <a:cubicBezTo>
                    <a:pt x="16051" y="14565"/>
                    <a:pt x="15511" y="14150"/>
                    <a:pt x="15839" y="13982"/>
                  </a:cubicBezTo>
                  <a:cubicBezTo>
                    <a:pt x="16166" y="13811"/>
                    <a:pt x="16652" y="13681"/>
                    <a:pt x="16608" y="13366"/>
                  </a:cubicBezTo>
                  <a:cubicBezTo>
                    <a:pt x="16564" y="13047"/>
                    <a:pt x="15724" y="11671"/>
                    <a:pt x="16708" y="11998"/>
                  </a:cubicBezTo>
                  <a:cubicBezTo>
                    <a:pt x="17692" y="12325"/>
                    <a:pt x="19390" y="11671"/>
                    <a:pt x="19405" y="11244"/>
                  </a:cubicBezTo>
                  <a:cubicBezTo>
                    <a:pt x="19419" y="10816"/>
                    <a:pt x="18591" y="9873"/>
                    <a:pt x="19658" y="9576"/>
                  </a:cubicBezTo>
                  <a:cubicBezTo>
                    <a:pt x="20728" y="9275"/>
                    <a:pt x="21871" y="9375"/>
                    <a:pt x="21857" y="8974"/>
                  </a:cubicBezTo>
                  <a:cubicBezTo>
                    <a:pt x="21842" y="8574"/>
                    <a:pt x="21715" y="7793"/>
                    <a:pt x="22370" y="7663"/>
                  </a:cubicBezTo>
                  <a:cubicBezTo>
                    <a:pt x="23024" y="7533"/>
                    <a:pt x="23083" y="7734"/>
                    <a:pt x="23811" y="7221"/>
                  </a:cubicBezTo>
                  <a:cubicBezTo>
                    <a:pt x="24536" y="6708"/>
                    <a:pt x="24854" y="6505"/>
                    <a:pt x="25709" y="6307"/>
                  </a:cubicBezTo>
                  <a:cubicBezTo>
                    <a:pt x="26563" y="6107"/>
                    <a:pt x="27336" y="5479"/>
                    <a:pt x="27521" y="6048"/>
                  </a:cubicBezTo>
                  <a:cubicBezTo>
                    <a:pt x="27704" y="6620"/>
                    <a:pt x="27848" y="6894"/>
                    <a:pt x="27993" y="6835"/>
                  </a:cubicBezTo>
                  <a:cubicBezTo>
                    <a:pt x="28134" y="6776"/>
                    <a:pt x="28603" y="5765"/>
                    <a:pt x="28391" y="5467"/>
                  </a:cubicBezTo>
                  <a:cubicBezTo>
                    <a:pt x="28176" y="5169"/>
                    <a:pt x="28261" y="4654"/>
                    <a:pt x="28061" y="4480"/>
                  </a:cubicBezTo>
                  <a:cubicBezTo>
                    <a:pt x="27863" y="4306"/>
                    <a:pt x="27748" y="3725"/>
                    <a:pt x="27748" y="3725"/>
                  </a:cubicBezTo>
                  <a:cubicBezTo>
                    <a:pt x="27748" y="3725"/>
                    <a:pt x="27392" y="2994"/>
                    <a:pt x="27050" y="3298"/>
                  </a:cubicBezTo>
                  <a:cubicBezTo>
                    <a:pt x="26705" y="3599"/>
                    <a:pt x="26407" y="3466"/>
                    <a:pt x="26322" y="3395"/>
                  </a:cubicBezTo>
                  <a:cubicBezTo>
                    <a:pt x="26239" y="3327"/>
                    <a:pt x="26336" y="3342"/>
                    <a:pt x="26095" y="3298"/>
                  </a:cubicBezTo>
                  <a:cubicBezTo>
                    <a:pt x="25850" y="3254"/>
                    <a:pt x="25653" y="2953"/>
                    <a:pt x="25667" y="2856"/>
                  </a:cubicBezTo>
                  <a:cubicBezTo>
                    <a:pt x="25682" y="2756"/>
                    <a:pt x="26021" y="2269"/>
                    <a:pt x="26110" y="1886"/>
                  </a:cubicBezTo>
                  <a:cubicBezTo>
                    <a:pt x="26198" y="1503"/>
                    <a:pt x="26036" y="330"/>
                    <a:pt x="26363" y="445"/>
                  </a:cubicBezTo>
                  <a:cubicBezTo>
                    <a:pt x="26690" y="560"/>
                    <a:pt x="27521" y="286"/>
                    <a:pt x="27619" y="242"/>
                  </a:cubicBezTo>
                  <a:cubicBezTo>
                    <a:pt x="27719" y="198"/>
                    <a:pt x="27719" y="0"/>
                    <a:pt x="28046" y="587"/>
                  </a:cubicBezTo>
                  <a:cubicBezTo>
                    <a:pt x="28376" y="1170"/>
                    <a:pt x="29732" y="2343"/>
                    <a:pt x="29944" y="1559"/>
                  </a:cubicBezTo>
                  <a:cubicBezTo>
                    <a:pt x="30159" y="772"/>
                    <a:pt x="29917" y="416"/>
                    <a:pt x="30530" y="416"/>
                  </a:cubicBezTo>
                  <a:cubicBezTo>
                    <a:pt x="31140" y="416"/>
                    <a:pt x="33168" y="271"/>
                    <a:pt x="33168" y="2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4"/>
            <p:cNvSpPr/>
            <p:nvPr/>
          </p:nvSpPr>
          <p:spPr>
            <a:xfrm>
              <a:off x="4909900" y="3769625"/>
              <a:ext cx="1479900" cy="1280075"/>
            </a:xfrm>
            <a:custGeom>
              <a:avLst/>
              <a:gdLst/>
              <a:ahLst/>
              <a:cxnLst/>
              <a:rect l="l" t="t" r="r" b="b"/>
              <a:pathLst>
                <a:path w="59196" h="51203" extrusionOk="0">
                  <a:moveTo>
                    <a:pt x="7578" y="20955"/>
                  </a:moveTo>
                  <a:cubicBezTo>
                    <a:pt x="7563" y="21273"/>
                    <a:pt x="7133" y="21279"/>
                    <a:pt x="7133" y="21279"/>
                  </a:cubicBezTo>
                  <a:cubicBezTo>
                    <a:pt x="7145" y="21311"/>
                    <a:pt x="7148" y="21344"/>
                    <a:pt x="7145" y="21379"/>
                  </a:cubicBezTo>
                  <a:cubicBezTo>
                    <a:pt x="7145" y="21603"/>
                    <a:pt x="7272" y="22546"/>
                    <a:pt x="7646" y="22791"/>
                  </a:cubicBezTo>
                  <a:cubicBezTo>
                    <a:pt x="8017" y="23033"/>
                    <a:pt x="8185" y="24002"/>
                    <a:pt x="8044" y="24385"/>
                  </a:cubicBezTo>
                  <a:cubicBezTo>
                    <a:pt x="7899" y="24768"/>
                    <a:pt x="7546" y="24942"/>
                    <a:pt x="7973" y="25199"/>
                  </a:cubicBezTo>
                  <a:cubicBezTo>
                    <a:pt x="8401" y="25458"/>
                    <a:pt x="9131" y="25983"/>
                    <a:pt x="9146" y="26440"/>
                  </a:cubicBezTo>
                  <a:cubicBezTo>
                    <a:pt x="9161" y="26896"/>
                    <a:pt x="8574" y="26740"/>
                    <a:pt x="9170" y="27141"/>
                  </a:cubicBezTo>
                  <a:cubicBezTo>
                    <a:pt x="9768" y="27542"/>
                    <a:pt x="9986" y="27722"/>
                    <a:pt x="9986" y="27722"/>
                  </a:cubicBezTo>
                  <a:lnTo>
                    <a:pt x="6075" y="31521"/>
                  </a:lnTo>
                  <a:cubicBezTo>
                    <a:pt x="6075" y="31521"/>
                    <a:pt x="6146" y="32788"/>
                    <a:pt x="6022" y="33301"/>
                  </a:cubicBezTo>
                  <a:cubicBezTo>
                    <a:pt x="5928" y="33672"/>
                    <a:pt x="5751" y="34020"/>
                    <a:pt x="5506" y="34315"/>
                  </a:cubicBezTo>
                  <a:cubicBezTo>
                    <a:pt x="5377" y="34471"/>
                    <a:pt x="3709" y="35570"/>
                    <a:pt x="3523" y="35871"/>
                  </a:cubicBezTo>
                  <a:cubicBezTo>
                    <a:pt x="3340" y="36174"/>
                    <a:pt x="3096" y="36528"/>
                    <a:pt x="3110" y="36696"/>
                  </a:cubicBezTo>
                  <a:cubicBezTo>
                    <a:pt x="3125" y="36867"/>
                    <a:pt x="4024" y="37297"/>
                    <a:pt x="3493" y="37580"/>
                  </a:cubicBezTo>
                  <a:cubicBezTo>
                    <a:pt x="2963" y="37866"/>
                    <a:pt x="2624" y="38237"/>
                    <a:pt x="2539" y="38464"/>
                  </a:cubicBezTo>
                  <a:cubicBezTo>
                    <a:pt x="2456" y="38694"/>
                    <a:pt x="1699" y="38992"/>
                    <a:pt x="1457" y="39393"/>
                  </a:cubicBezTo>
                  <a:cubicBezTo>
                    <a:pt x="1212" y="39793"/>
                    <a:pt x="755" y="40020"/>
                    <a:pt x="585" y="40433"/>
                  </a:cubicBezTo>
                  <a:cubicBezTo>
                    <a:pt x="511" y="40622"/>
                    <a:pt x="260" y="40843"/>
                    <a:pt x="1" y="41040"/>
                  </a:cubicBezTo>
                  <a:cubicBezTo>
                    <a:pt x="219" y="41072"/>
                    <a:pt x="372" y="41193"/>
                    <a:pt x="585" y="41288"/>
                  </a:cubicBezTo>
                  <a:cubicBezTo>
                    <a:pt x="897" y="41429"/>
                    <a:pt x="2621" y="41730"/>
                    <a:pt x="3505" y="41385"/>
                  </a:cubicBezTo>
                  <a:cubicBezTo>
                    <a:pt x="4389" y="41043"/>
                    <a:pt x="5318" y="41332"/>
                    <a:pt x="5615" y="41332"/>
                  </a:cubicBezTo>
                  <a:cubicBezTo>
                    <a:pt x="5913" y="41332"/>
                    <a:pt x="5719" y="41812"/>
                    <a:pt x="5919" y="42027"/>
                  </a:cubicBezTo>
                  <a:cubicBezTo>
                    <a:pt x="6116" y="42240"/>
                    <a:pt x="6031" y="42343"/>
                    <a:pt x="5589" y="42841"/>
                  </a:cubicBezTo>
                  <a:cubicBezTo>
                    <a:pt x="5147" y="43339"/>
                    <a:pt x="5875" y="43557"/>
                    <a:pt x="5875" y="43557"/>
                  </a:cubicBezTo>
                  <a:cubicBezTo>
                    <a:pt x="5875" y="43557"/>
                    <a:pt x="7643" y="43327"/>
                    <a:pt x="8386" y="43442"/>
                  </a:cubicBezTo>
                  <a:cubicBezTo>
                    <a:pt x="9131" y="43557"/>
                    <a:pt x="11180" y="44014"/>
                    <a:pt x="11695" y="43666"/>
                  </a:cubicBezTo>
                  <a:cubicBezTo>
                    <a:pt x="12211" y="43321"/>
                    <a:pt x="10979" y="42897"/>
                    <a:pt x="10864" y="42299"/>
                  </a:cubicBezTo>
                  <a:cubicBezTo>
                    <a:pt x="10752" y="41703"/>
                    <a:pt x="10950" y="41957"/>
                    <a:pt x="11153" y="41470"/>
                  </a:cubicBezTo>
                  <a:cubicBezTo>
                    <a:pt x="11357" y="40984"/>
                    <a:pt x="13007" y="40928"/>
                    <a:pt x="13319" y="40359"/>
                  </a:cubicBezTo>
                  <a:cubicBezTo>
                    <a:pt x="13632" y="39787"/>
                    <a:pt x="13691" y="39101"/>
                    <a:pt x="13974" y="39018"/>
                  </a:cubicBezTo>
                  <a:cubicBezTo>
                    <a:pt x="14260" y="38933"/>
                    <a:pt x="14973" y="39817"/>
                    <a:pt x="15574" y="39587"/>
                  </a:cubicBezTo>
                  <a:cubicBezTo>
                    <a:pt x="16175" y="39360"/>
                    <a:pt x="15886" y="40530"/>
                    <a:pt x="14746" y="40731"/>
                  </a:cubicBezTo>
                  <a:cubicBezTo>
                    <a:pt x="13602" y="40928"/>
                    <a:pt x="13546" y="42016"/>
                    <a:pt x="12807" y="42355"/>
                  </a:cubicBezTo>
                  <a:cubicBezTo>
                    <a:pt x="12067" y="42693"/>
                    <a:pt x="13464" y="43245"/>
                    <a:pt x="13806" y="43695"/>
                  </a:cubicBezTo>
                  <a:cubicBezTo>
                    <a:pt x="14148" y="44149"/>
                    <a:pt x="15061" y="43840"/>
                    <a:pt x="15972" y="43810"/>
                  </a:cubicBezTo>
                  <a:cubicBezTo>
                    <a:pt x="16883" y="43781"/>
                    <a:pt x="16944" y="44129"/>
                    <a:pt x="17829" y="43557"/>
                  </a:cubicBezTo>
                  <a:cubicBezTo>
                    <a:pt x="18713" y="42985"/>
                    <a:pt x="19226" y="43984"/>
                    <a:pt x="19226" y="43984"/>
                  </a:cubicBezTo>
                  <a:cubicBezTo>
                    <a:pt x="19226" y="43984"/>
                    <a:pt x="19338" y="44783"/>
                    <a:pt x="19538" y="45151"/>
                  </a:cubicBezTo>
                  <a:cubicBezTo>
                    <a:pt x="19735" y="45520"/>
                    <a:pt x="19211" y="46295"/>
                    <a:pt x="19308" y="46637"/>
                  </a:cubicBezTo>
                  <a:cubicBezTo>
                    <a:pt x="19408" y="46979"/>
                    <a:pt x="20735" y="46693"/>
                    <a:pt x="21351" y="46566"/>
                  </a:cubicBezTo>
                  <a:cubicBezTo>
                    <a:pt x="21964" y="46442"/>
                    <a:pt x="22320" y="46737"/>
                    <a:pt x="22320" y="46864"/>
                  </a:cubicBezTo>
                  <a:cubicBezTo>
                    <a:pt x="22320" y="46993"/>
                    <a:pt x="22889" y="47321"/>
                    <a:pt x="23193" y="47421"/>
                  </a:cubicBezTo>
                  <a:cubicBezTo>
                    <a:pt x="23493" y="47521"/>
                    <a:pt x="23605" y="47291"/>
                    <a:pt x="23676" y="47108"/>
                  </a:cubicBezTo>
                  <a:cubicBezTo>
                    <a:pt x="23744" y="46923"/>
                    <a:pt x="23758" y="46637"/>
                    <a:pt x="23988" y="46551"/>
                  </a:cubicBezTo>
                  <a:cubicBezTo>
                    <a:pt x="24215" y="46466"/>
                    <a:pt x="24946" y="46908"/>
                    <a:pt x="24961" y="47391"/>
                  </a:cubicBezTo>
                  <a:cubicBezTo>
                    <a:pt x="24976" y="47875"/>
                    <a:pt x="25730" y="48349"/>
                    <a:pt x="25730" y="48349"/>
                  </a:cubicBezTo>
                  <a:cubicBezTo>
                    <a:pt x="25730" y="48349"/>
                    <a:pt x="26470" y="48550"/>
                    <a:pt x="27528" y="49089"/>
                  </a:cubicBezTo>
                  <a:cubicBezTo>
                    <a:pt x="28586" y="49631"/>
                    <a:pt x="29296" y="49891"/>
                    <a:pt x="30151" y="49717"/>
                  </a:cubicBezTo>
                  <a:cubicBezTo>
                    <a:pt x="31006" y="49543"/>
                    <a:pt x="31006" y="49348"/>
                    <a:pt x="31660" y="49233"/>
                  </a:cubicBezTo>
                  <a:cubicBezTo>
                    <a:pt x="32317" y="49118"/>
                    <a:pt x="32093" y="49661"/>
                    <a:pt x="32261" y="50430"/>
                  </a:cubicBezTo>
                  <a:cubicBezTo>
                    <a:pt x="32432" y="51202"/>
                    <a:pt x="33204" y="51117"/>
                    <a:pt x="33428" y="51031"/>
                  </a:cubicBezTo>
                  <a:cubicBezTo>
                    <a:pt x="33655" y="50946"/>
                    <a:pt x="33116" y="50203"/>
                    <a:pt x="32889" y="49687"/>
                  </a:cubicBezTo>
                  <a:cubicBezTo>
                    <a:pt x="32659" y="49171"/>
                    <a:pt x="33428" y="49289"/>
                    <a:pt x="33688" y="49289"/>
                  </a:cubicBezTo>
                  <a:cubicBezTo>
                    <a:pt x="33944" y="49289"/>
                    <a:pt x="34657" y="48718"/>
                    <a:pt x="35144" y="48491"/>
                  </a:cubicBezTo>
                  <a:cubicBezTo>
                    <a:pt x="35630" y="48261"/>
                    <a:pt x="36499" y="48405"/>
                    <a:pt x="36782" y="48390"/>
                  </a:cubicBezTo>
                  <a:cubicBezTo>
                    <a:pt x="37065" y="48376"/>
                    <a:pt x="37840" y="47777"/>
                    <a:pt x="38097" y="47436"/>
                  </a:cubicBezTo>
                  <a:cubicBezTo>
                    <a:pt x="38356" y="47094"/>
                    <a:pt x="38922" y="47536"/>
                    <a:pt x="39249" y="47521"/>
                  </a:cubicBezTo>
                  <a:cubicBezTo>
                    <a:pt x="39579" y="47506"/>
                    <a:pt x="40021" y="46834"/>
                    <a:pt x="40448" y="46354"/>
                  </a:cubicBezTo>
                  <a:cubicBezTo>
                    <a:pt x="40876" y="45871"/>
                    <a:pt x="41362" y="46920"/>
                    <a:pt x="41589" y="46920"/>
                  </a:cubicBezTo>
                  <a:cubicBezTo>
                    <a:pt x="41819" y="46920"/>
                    <a:pt x="42075" y="46607"/>
                    <a:pt x="42335" y="46095"/>
                  </a:cubicBezTo>
                  <a:cubicBezTo>
                    <a:pt x="42591" y="45582"/>
                    <a:pt x="42016" y="45579"/>
                    <a:pt x="41901" y="45151"/>
                  </a:cubicBezTo>
                  <a:cubicBezTo>
                    <a:pt x="41789" y="44724"/>
                    <a:pt x="42417" y="44954"/>
                    <a:pt x="42874" y="44382"/>
                  </a:cubicBezTo>
                  <a:cubicBezTo>
                    <a:pt x="43331" y="43810"/>
                    <a:pt x="42335" y="43642"/>
                    <a:pt x="42190" y="43127"/>
                  </a:cubicBezTo>
                  <a:cubicBezTo>
                    <a:pt x="42046" y="42611"/>
                    <a:pt x="42276" y="42187"/>
                    <a:pt x="42417" y="41759"/>
                  </a:cubicBezTo>
                  <a:cubicBezTo>
                    <a:pt x="42562" y="41332"/>
                    <a:pt x="43617" y="41417"/>
                    <a:pt x="44015" y="41302"/>
                  </a:cubicBezTo>
                  <a:cubicBezTo>
                    <a:pt x="44412" y="41187"/>
                    <a:pt x="45497" y="40645"/>
                    <a:pt x="45895" y="40188"/>
                  </a:cubicBezTo>
                  <a:cubicBezTo>
                    <a:pt x="46293" y="39731"/>
                    <a:pt x="46809" y="38108"/>
                    <a:pt x="47097" y="37795"/>
                  </a:cubicBezTo>
                  <a:cubicBezTo>
                    <a:pt x="47386" y="37483"/>
                    <a:pt x="48751" y="37766"/>
                    <a:pt x="49323" y="37651"/>
                  </a:cubicBezTo>
                  <a:cubicBezTo>
                    <a:pt x="49894" y="37536"/>
                    <a:pt x="50378" y="36481"/>
                    <a:pt x="50378" y="36481"/>
                  </a:cubicBezTo>
                  <a:cubicBezTo>
                    <a:pt x="50378" y="36481"/>
                    <a:pt x="50749" y="35452"/>
                    <a:pt x="51002" y="34910"/>
                  </a:cubicBezTo>
                  <a:cubicBezTo>
                    <a:pt x="51256" y="34368"/>
                    <a:pt x="52830" y="34085"/>
                    <a:pt x="52974" y="33887"/>
                  </a:cubicBezTo>
                  <a:cubicBezTo>
                    <a:pt x="53116" y="33687"/>
                    <a:pt x="53484" y="32714"/>
                    <a:pt x="53628" y="31830"/>
                  </a:cubicBezTo>
                  <a:cubicBezTo>
                    <a:pt x="53773" y="30946"/>
                    <a:pt x="54828" y="31544"/>
                    <a:pt x="55025" y="31915"/>
                  </a:cubicBezTo>
                  <a:cubicBezTo>
                    <a:pt x="55223" y="32287"/>
                    <a:pt x="55712" y="31945"/>
                    <a:pt x="56425" y="31603"/>
                  </a:cubicBezTo>
                  <a:cubicBezTo>
                    <a:pt x="57139" y="31258"/>
                    <a:pt x="56682" y="30719"/>
                    <a:pt x="56481" y="29917"/>
                  </a:cubicBezTo>
                  <a:cubicBezTo>
                    <a:pt x="56278" y="29119"/>
                    <a:pt x="56652" y="27981"/>
                    <a:pt x="56682" y="27610"/>
                  </a:cubicBezTo>
                  <a:cubicBezTo>
                    <a:pt x="56714" y="27235"/>
                    <a:pt x="58049" y="27038"/>
                    <a:pt x="58279" y="26410"/>
                  </a:cubicBezTo>
                  <a:cubicBezTo>
                    <a:pt x="58506" y="25785"/>
                    <a:pt x="58394" y="24612"/>
                    <a:pt x="58394" y="24241"/>
                  </a:cubicBezTo>
                  <a:cubicBezTo>
                    <a:pt x="58394" y="23870"/>
                    <a:pt x="59019" y="23327"/>
                    <a:pt x="59107" y="22558"/>
                  </a:cubicBezTo>
                  <a:cubicBezTo>
                    <a:pt x="59196" y="21789"/>
                    <a:pt x="56823" y="21871"/>
                    <a:pt x="56823" y="21871"/>
                  </a:cubicBezTo>
                  <a:cubicBezTo>
                    <a:pt x="56823" y="21871"/>
                    <a:pt x="55426" y="21848"/>
                    <a:pt x="54828" y="22045"/>
                  </a:cubicBezTo>
                  <a:cubicBezTo>
                    <a:pt x="54227" y="22246"/>
                    <a:pt x="52373" y="22417"/>
                    <a:pt x="51860" y="22075"/>
                  </a:cubicBezTo>
                  <a:cubicBezTo>
                    <a:pt x="51350" y="21733"/>
                    <a:pt x="51577" y="21960"/>
                    <a:pt x="50519" y="22045"/>
                  </a:cubicBezTo>
                  <a:cubicBezTo>
                    <a:pt x="49464" y="22131"/>
                    <a:pt x="47097" y="20050"/>
                    <a:pt x="46611" y="19906"/>
                  </a:cubicBezTo>
                  <a:cubicBezTo>
                    <a:pt x="46125" y="19761"/>
                    <a:pt x="45270" y="18137"/>
                    <a:pt x="45155" y="17878"/>
                  </a:cubicBezTo>
                  <a:cubicBezTo>
                    <a:pt x="45040" y="17621"/>
                    <a:pt x="44672" y="16139"/>
                    <a:pt x="44672" y="15682"/>
                  </a:cubicBezTo>
                  <a:cubicBezTo>
                    <a:pt x="44672" y="15225"/>
                    <a:pt x="45073" y="15113"/>
                    <a:pt x="44843" y="14341"/>
                  </a:cubicBezTo>
                  <a:cubicBezTo>
                    <a:pt x="44616" y="13572"/>
                    <a:pt x="44386" y="12573"/>
                    <a:pt x="44386" y="12004"/>
                  </a:cubicBezTo>
                  <a:cubicBezTo>
                    <a:pt x="44386" y="11432"/>
                    <a:pt x="45471" y="11860"/>
                    <a:pt x="45871" y="11288"/>
                  </a:cubicBezTo>
                  <a:cubicBezTo>
                    <a:pt x="46272" y="10716"/>
                    <a:pt x="45927" y="10607"/>
                    <a:pt x="46010" y="9950"/>
                  </a:cubicBezTo>
                  <a:cubicBezTo>
                    <a:pt x="46095" y="9296"/>
                    <a:pt x="46726" y="9749"/>
                    <a:pt x="47097" y="9181"/>
                  </a:cubicBezTo>
                  <a:cubicBezTo>
                    <a:pt x="47469" y="8615"/>
                    <a:pt x="45270" y="5815"/>
                    <a:pt x="45102" y="5470"/>
                  </a:cubicBezTo>
                  <a:cubicBezTo>
                    <a:pt x="44931" y="5128"/>
                    <a:pt x="44271" y="5556"/>
                    <a:pt x="43502" y="5299"/>
                  </a:cubicBezTo>
                  <a:cubicBezTo>
                    <a:pt x="42733" y="5040"/>
                    <a:pt x="42305" y="4359"/>
                    <a:pt x="41675" y="3988"/>
                  </a:cubicBezTo>
                  <a:cubicBezTo>
                    <a:pt x="41044" y="3613"/>
                    <a:pt x="41362" y="3475"/>
                    <a:pt x="40935" y="2446"/>
                  </a:cubicBezTo>
                  <a:cubicBezTo>
                    <a:pt x="40507" y="1418"/>
                    <a:pt x="39821" y="1707"/>
                    <a:pt x="39508" y="1135"/>
                  </a:cubicBezTo>
                  <a:cubicBezTo>
                    <a:pt x="39373" y="884"/>
                    <a:pt x="39399" y="607"/>
                    <a:pt x="39479" y="327"/>
                  </a:cubicBezTo>
                  <a:cubicBezTo>
                    <a:pt x="38845" y="368"/>
                    <a:pt x="38017" y="416"/>
                    <a:pt x="37663" y="416"/>
                  </a:cubicBezTo>
                  <a:cubicBezTo>
                    <a:pt x="37050" y="416"/>
                    <a:pt x="37289" y="775"/>
                    <a:pt x="37077" y="1559"/>
                  </a:cubicBezTo>
                  <a:cubicBezTo>
                    <a:pt x="36865" y="2343"/>
                    <a:pt x="35509" y="1173"/>
                    <a:pt x="35179" y="587"/>
                  </a:cubicBezTo>
                  <a:cubicBezTo>
                    <a:pt x="34852" y="0"/>
                    <a:pt x="34852" y="203"/>
                    <a:pt x="34752" y="245"/>
                  </a:cubicBezTo>
                  <a:cubicBezTo>
                    <a:pt x="34651" y="283"/>
                    <a:pt x="33823" y="557"/>
                    <a:pt x="33496" y="445"/>
                  </a:cubicBezTo>
                  <a:cubicBezTo>
                    <a:pt x="33169" y="336"/>
                    <a:pt x="33325" y="1500"/>
                    <a:pt x="33243" y="1886"/>
                  </a:cubicBezTo>
                  <a:cubicBezTo>
                    <a:pt x="33157" y="2272"/>
                    <a:pt x="32812" y="2756"/>
                    <a:pt x="32800" y="2856"/>
                  </a:cubicBezTo>
                  <a:cubicBezTo>
                    <a:pt x="32789" y="2956"/>
                    <a:pt x="32983" y="3254"/>
                    <a:pt x="33228" y="3298"/>
                  </a:cubicBezTo>
                  <a:cubicBezTo>
                    <a:pt x="33469" y="3342"/>
                    <a:pt x="33366" y="3327"/>
                    <a:pt x="33455" y="3398"/>
                  </a:cubicBezTo>
                  <a:cubicBezTo>
                    <a:pt x="33543" y="3466"/>
                    <a:pt x="33838" y="3596"/>
                    <a:pt x="34183" y="3298"/>
                  </a:cubicBezTo>
                  <a:cubicBezTo>
                    <a:pt x="34525" y="3000"/>
                    <a:pt x="34881" y="3725"/>
                    <a:pt x="34881" y="3725"/>
                  </a:cubicBezTo>
                  <a:cubicBezTo>
                    <a:pt x="34881" y="3725"/>
                    <a:pt x="34996" y="4312"/>
                    <a:pt x="35194" y="4480"/>
                  </a:cubicBezTo>
                  <a:cubicBezTo>
                    <a:pt x="35394" y="4651"/>
                    <a:pt x="35309" y="5167"/>
                    <a:pt x="35521" y="5467"/>
                  </a:cubicBezTo>
                  <a:cubicBezTo>
                    <a:pt x="35736" y="5771"/>
                    <a:pt x="35264" y="6779"/>
                    <a:pt x="35123" y="6835"/>
                  </a:cubicBezTo>
                  <a:cubicBezTo>
                    <a:pt x="34984" y="6891"/>
                    <a:pt x="34837" y="6620"/>
                    <a:pt x="34651" y="6051"/>
                  </a:cubicBezTo>
                  <a:cubicBezTo>
                    <a:pt x="34469" y="5479"/>
                    <a:pt x="33699" y="6110"/>
                    <a:pt x="32839" y="6307"/>
                  </a:cubicBezTo>
                  <a:cubicBezTo>
                    <a:pt x="31981" y="6508"/>
                    <a:pt x="31672" y="6705"/>
                    <a:pt x="30944" y="7221"/>
                  </a:cubicBezTo>
                  <a:cubicBezTo>
                    <a:pt x="30213" y="7737"/>
                    <a:pt x="30157" y="7533"/>
                    <a:pt x="29503" y="7663"/>
                  </a:cubicBezTo>
                  <a:cubicBezTo>
                    <a:pt x="28845" y="7793"/>
                    <a:pt x="28975" y="8574"/>
                    <a:pt x="28990" y="8974"/>
                  </a:cubicBezTo>
                  <a:cubicBezTo>
                    <a:pt x="29004" y="9375"/>
                    <a:pt x="27864" y="9272"/>
                    <a:pt x="26791" y="9576"/>
                  </a:cubicBezTo>
                  <a:cubicBezTo>
                    <a:pt x="25718" y="9876"/>
                    <a:pt x="26552" y="10813"/>
                    <a:pt x="26538" y="11244"/>
                  </a:cubicBezTo>
                  <a:cubicBezTo>
                    <a:pt x="26523" y="11674"/>
                    <a:pt x="24825" y="12328"/>
                    <a:pt x="23841" y="11998"/>
                  </a:cubicBezTo>
                  <a:cubicBezTo>
                    <a:pt x="22857" y="11671"/>
                    <a:pt x="23697" y="13053"/>
                    <a:pt x="23741" y="13366"/>
                  </a:cubicBezTo>
                  <a:cubicBezTo>
                    <a:pt x="23785" y="13678"/>
                    <a:pt x="23299" y="13811"/>
                    <a:pt x="22972" y="13982"/>
                  </a:cubicBezTo>
                  <a:cubicBezTo>
                    <a:pt x="22644" y="14150"/>
                    <a:pt x="23184" y="14568"/>
                    <a:pt x="24168" y="14665"/>
                  </a:cubicBezTo>
                  <a:cubicBezTo>
                    <a:pt x="25152" y="14766"/>
                    <a:pt x="24168" y="15606"/>
                    <a:pt x="24168" y="15606"/>
                  </a:cubicBezTo>
                  <a:cubicBezTo>
                    <a:pt x="24168" y="15606"/>
                    <a:pt x="23755" y="16322"/>
                    <a:pt x="23057" y="16177"/>
                  </a:cubicBezTo>
                  <a:cubicBezTo>
                    <a:pt x="22356" y="16033"/>
                    <a:pt x="21274" y="15665"/>
                    <a:pt x="21118" y="15706"/>
                  </a:cubicBezTo>
                  <a:cubicBezTo>
                    <a:pt x="20964" y="15747"/>
                    <a:pt x="20944" y="16236"/>
                    <a:pt x="20944" y="16351"/>
                  </a:cubicBezTo>
                  <a:cubicBezTo>
                    <a:pt x="20944" y="16463"/>
                    <a:pt x="21486" y="17135"/>
                    <a:pt x="21486" y="17135"/>
                  </a:cubicBezTo>
                  <a:cubicBezTo>
                    <a:pt x="21486" y="17135"/>
                    <a:pt x="21118" y="17474"/>
                    <a:pt x="20687" y="17474"/>
                  </a:cubicBezTo>
                  <a:cubicBezTo>
                    <a:pt x="20257" y="17474"/>
                    <a:pt x="20360" y="17919"/>
                    <a:pt x="20375" y="18149"/>
                  </a:cubicBezTo>
                  <a:cubicBezTo>
                    <a:pt x="20390" y="18376"/>
                    <a:pt x="20687" y="18830"/>
                    <a:pt x="21445" y="19431"/>
                  </a:cubicBezTo>
                  <a:cubicBezTo>
                    <a:pt x="22205" y="20029"/>
                    <a:pt x="23240" y="19802"/>
                    <a:pt x="23741" y="19673"/>
                  </a:cubicBezTo>
                  <a:cubicBezTo>
                    <a:pt x="24242" y="19543"/>
                    <a:pt x="24112" y="20928"/>
                    <a:pt x="24480" y="21140"/>
                  </a:cubicBezTo>
                  <a:cubicBezTo>
                    <a:pt x="24849" y="21350"/>
                    <a:pt x="24554" y="21485"/>
                    <a:pt x="24884" y="21739"/>
                  </a:cubicBezTo>
                  <a:cubicBezTo>
                    <a:pt x="25211" y="21995"/>
                    <a:pt x="24539" y="22682"/>
                    <a:pt x="24327" y="23027"/>
                  </a:cubicBezTo>
                  <a:cubicBezTo>
                    <a:pt x="24112" y="23369"/>
                    <a:pt x="24952" y="23752"/>
                    <a:pt x="24595" y="23993"/>
                  </a:cubicBezTo>
                  <a:cubicBezTo>
                    <a:pt x="24239" y="24238"/>
                    <a:pt x="23711" y="23050"/>
                    <a:pt x="22913" y="23041"/>
                  </a:cubicBezTo>
                  <a:cubicBezTo>
                    <a:pt x="22114" y="23030"/>
                    <a:pt x="21044" y="24353"/>
                    <a:pt x="20732" y="23896"/>
                  </a:cubicBezTo>
                  <a:cubicBezTo>
                    <a:pt x="20419" y="23439"/>
                    <a:pt x="20546" y="23610"/>
                    <a:pt x="19862" y="23522"/>
                  </a:cubicBezTo>
                  <a:cubicBezTo>
                    <a:pt x="19176" y="23433"/>
                    <a:pt x="19892" y="23224"/>
                    <a:pt x="19862" y="22638"/>
                  </a:cubicBezTo>
                  <a:cubicBezTo>
                    <a:pt x="19833" y="22054"/>
                    <a:pt x="17251" y="22396"/>
                    <a:pt x="16449" y="22396"/>
                  </a:cubicBezTo>
                  <a:cubicBezTo>
                    <a:pt x="15651" y="22396"/>
                    <a:pt x="16152" y="22254"/>
                    <a:pt x="16211" y="22143"/>
                  </a:cubicBezTo>
                  <a:cubicBezTo>
                    <a:pt x="16270" y="22028"/>
                    <a:pt x="15810" y="21258"/>
                    <a:pt x="15580" y="20840"/>
                  </a:cubicBezTo>
                  <a:cubicBezTo>
                    <a:pt x="15353" y="20424"/>
                    <a:pt x="15412" y="20613"/>
                    <a:pt x="14970" y="20698"/>
                  </a:cubicBezTo>
                  <a:cubicBezTo>
                    <a:pt x="14528" y="20781"/>
                    <a:pt x="14354" y="20810"/>
                    <a:pt x="13927" y="20772"/>
                  </a:cubicBezTo>
                  <a:cubicBezTo>
                    <a:pt x="13499" y="20731"/>
                    <a:pt x="13172" y="20855"/>
                    <a:pt x="13087" y="21070"/>
                  </a:cubicBezTo>
                  <a:cubicBezTo>
                    <a:pt x="13001" y="21282"/>
                    <a:pt x="12158" y="21500"/>
                    <a:pt x="12014" y="21641"/>
                  </a:cubicBezTo>
                  <a:cubicBezTo>
                    <a:pt x="11869" y="21780"/>
                    <a:pt x="10976" y="21868"/>
                    <a:pt x="10861" y="21927"/>
                  </a:cubicBezTo>
                  <a:cubicBezTo>
                    <a:pt x="10746" y="21986"/>
                    <a:pt x="9963" y="21214"/>
                    <a:pt x="9963" y="21214"/>
                  </a:cubicBezTo>
                  <a:lnTo>
                    <a:pt x="9789" y="20330"/>
                  </a:lnTo>
                  <a:lnTo>
                    <a:pt x="7563" y="20244"/>
                  </a:lnTo>
                  <a:cubicBezTo>
                    <a:pt x="7581" y="20480"/>
                    <a:pt x="7587" y="20719"/>
                    <a:pt x="7578" y="209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4"/>
            <p:cNvSpPr/>
            <p:nvPr/>
          </p:nvSpPr>
          <p:spPr>
            <a:xfrm>
              <a:off x="4909900" y="3769625"/>
              <a:ext cx="1479900" cy="1280075"/>
            </a:xfrm>
            <a:custGeom>
              <a:avLst/>
              <a:gdLst/>
              <a:ahLst/>
              <a:cxnLst/>
              <a:rect l="l" t="t" r="r" b="b"/>
              <a:pathLst>
                <a:path w="59196" h="51203" extrusionOk="0">
                  <a:moveTo>
                    <a:pt x="7578" y="20955"/>
                  </a:moveTo>
                  <a:cubicBezTo>
                    <a:pt x="7563" y="21273"/>
                    <a:pt x="7133" y="21279"/>
                    <a:pt x="7133" y="21279"/>
                  </a:cubicBezTo>
                  <a:cubicBezTo>
                    <a:pt x="7145" y="21311"/>
                    <a:pt x="7148" y="21344"/>
                    <a:pt x="7145" y="21379"/>
                  </a:cubicBezTo>
                  <a:cubicBezTo>
                    <a:pt x="7145" y="21603"/>
                    <a:pt x="7272" y="22546"/>
                    <a:pt x="7646" y="22791"/>
                  </a:cubicBezTo>
                  <a:cubicBezTo>
                    <a:pt x="8017" y="23033"/>
                    <a:pt x="8185" y="24002"/>
                    <a:pt x="8044" y="24385"/>
                  </a:cubicBezTo>
                  <a:cubicBezTo>
                    <a:pt x="7899" y="24768"/>
                    <a:pt x="7546" y="24942"/>
                    <a:pt x="7973" y="25199"/>
                  </a:cubicBezTo>
                  <a:cubicBezTo>
                    <a:pt x="8401" y="25458"/>
                    <a:pt x="9131" y="25983"/>
                    <a:pt x="9146" y="26440"/>
                  </a:cubicBezTo>
                  <a:cubicBezTo>
                    <a:pt x="9161" y="26896"/>
                    <a:pt x="8574" y="26740"/>
                    <a:pt x="9170" y="27141"/>
                  </a:cubicBezTo>
                  <a:cubicBezTo>
                    <a:pt x="9768" y="27542"/>
                    <a:pt x="9986" y="27722"/>
                    <a:pt x="9986" y="27722"/>
                  </a:cubicBezTo>
                  <a:lnTo>
                    <a:pt x="6075" y="31521"/>
                  </a:lnTo>
                  <a:cubicBezTo>
                    <a:pt x="6075" y="31521"/>
                    <a:pt x="6146" y="32788"/>
                    <a:pt x="6022" y="33301"/>
                  </a:cubicBezTo>
                  <a:cubicBezTo>
                    <a:pt x="5928" y="33672"/>
                    <a:pt x="5751" y="34020"/>
                    <a:pt x="5506" y="34315"/>
                  </a:cubicBezTo>
                  <a:cubicBezTo>
                    <a:pt x="5377" y="34471"/>
                    <a:pt x="3709" y="35570"/>
                    <a:pt x="3523" y="35871"/>
                  </a:cubicBezTo>
                  <a:cubicBezTo>
                    <a:pt x="3340" y="36174"/>
                    <a:pt x="3096" y="36528"/>
                    <a:pt x="3110" y="36696"/>
                  </a:cubicBezTo>
                  <a:cubicBezTo>
                    <a:pt x="3125" y="36867"/>
                    <a:pt x="4024" y="37297"/>
                    <a:pt x="3493" y="37580"/>
                  </a:cubicBezTo>
                  <a:cubicBezTo>
                    <a:pt x="2963" y="37866"/>
                    <a:pt x="2624" y="38237"/>
                    <a:pt x="2539" y="38464"/>
                  </a:cubicBezTo>
                  <a:cubicBezTo>
                    <a:pt x="2456" y="38694"/>
                    <a:pt x="1699" y="38992"/>
                    <a:pt x="1457" y="39393"/>
                  </a:cubicBezTo>
                  <a:cubicBezTo>
                    <a:pt x="1212" y="39793"/>
                    <a:pt x="755" y="40020"/>
                    <a:pt x="585" y="40433"/>
                  </a:cubicBezTo>
                  <a:cubicBezTo>
                    <a:pt x="511" y="40622"/>
                    <a:pt x="260" y="40843"/>
                    <a:pt x="1" y="41040"/>
                  </a:cubicBezTo>
                  <a:cubicBezTo>
                    <a:pt x="219" y="41072"/>
                    <a:pt x="372" y="41193"/>
                    <a:pt x="585" y="41288"/>
                  </a:cubicBezTo>
                  <a:cubicBezTo>
                    <a:pt x="897" y="41429"/>
                    <a:pt x="2621" y="41730"/>
                    <a:pt x="3505" y="41385"/>
                  </a:cubicBezTo>
                  <a:cubicBezTo>
                    <a:pt x="4389" y="41043"/>
                    <a:pt x="5318" y="41332"/>
                    <a:pt x="5615" y="41332"/>
                  </a:cubicBezTo>
                  <a:cubicBezTo>
                    <a:pt x="5913" y="41332"/>
                    <a:pt x="5719" y="41812"/>
                    <a:pt x="5919" y="42027"/>
                  </a:cubicBezTo>
                  <a:cubicBezTo>
                    <a:pt x="6116" y="42240"/>
                    <a:pt x="6031" y="42343"/>
                    <a:pt x="5589" y="42841"/>
                  </a:cubicBezTo>
                  <a:cubicBezTo>
                    <a:pt x="5147" y="43339"/>
                    <a:pt x="5875" y="43557"/>
                    <a:pt x="5875" y="43557"/>
                  </a:cubicBezTo>
                  <a:cubicBezTo>
                    <a:pt x="5875" y="43557"/>
                    <a:pt x="7643" y="43327"/>
                    <a:pt x="8386" y="43442"/>
                  </a:cubicBezTo>
                  <a:cubicBezTo>
                    <a:pt x="9131" y="43557"/>
                    <a:pt x="11180" y="44014"/>
                    <a:pt x="11695" y="43666"/>
                  </a:cubicBezTo>
                  <a:cubicBezTo>
                    <a:pt x="12211" y="43321"/>
                    <a:pt x="10979" y="42897"/>
                    <a:pt x="10864" y="42299"/>
                  </a:cubicBezTo>
                  <a:cubicBezTo>
                    <a:pt x="10752" y="41703"/>
                    <a:pt x="10950" y="41957"/>
                    <a:pt x="11153" y="41470"/>
                  </a:cubicBezTo>
                  <a:cubicBezTo>
                    <a:pt x="11357" y="40984"/>
                    <a:pt x="13007" y="40928"/>
                    <a:pt x="13319" y="40359"/>
                  </a:cubicBezTo>
                  <a:cubicBezTo>
                    <a:pt x="13632" y="39787"/>
                    <a:pt x="13691" y="39101"/>
                    <a:pt x="13974" y="39018"/>
                  </a:cubicBezTo>
                  <a:cubicBezTo>
                    <a:pt x="14260" y="38933"/>
                    <a:pt x="14973" y="39817"/>
                    <a:pt x="15574" y="39587"/>
                  </a:cubicBezTo>
                  <a:cubicBezTo>
                    <a:pt x="16175" y="39360"/>
                    <a:pt x="15886" y="40530"/>
                    <a:pt x="14746" y="40731"/>
                  </a:cubicBezTo>
                  <a:cubicBezTo>
                    <a:pt x="13602" y="40928"/>
                    <a:pt x="13546" y="42016"/>
                    <a:pt x="12807" y="42355"/>
                  </a:cubicBezTo>
                  <a:cubicBezTo>
                    <a:pt x="12067" y="42693"/>
                    <a:pt x="13464" y="43245"/>
                    <a:pt x="13806" y="43695"/>
                  </a:cubicBezTo>
                  <a:cubicBezTo>
                    <a:pt x="14148" y="44149"/>
                    <a:pt x="15061" y="43840"/>
                    <a:pt x="15972" y="43810"/>
                  </a:cubicBezTo>
                  <a:cubicBezTo>
                    <a:pt x="16883" y="43781"/>
                    <a:pt x="16944" y="44129"/>
                    <a:pt x="17829" y="43557"/>
                  </a:cubicBezTo>
                  <a:cubicBezTo>
                    <a:pt x="18713" y="42985"/>
                    <a:pt x="19226" y="43984"/>
                    <a:pt x="19226" y="43984"/>
                  </a:cubicBezTo>
                  <a:cubicBezTo>
                    <a:pt x="19226" y="43984"/>
                    <a:pt x="19338" y="44783"/>
                    <a:pt x="19538" y="45151"/>
                  </a:cubicBezTo>
                  <a:cubicBezTo>
                    <a:pt x="19735" y="45520"/>
                    <a:pt x="19211" y="46295"/>
                    <a:pt x="19308" y="46637"/>
                  </a:cubicBezTo>
                  <a:cubicBezTo>
                    <a:pt x="19408" y="46979"/>
                    <a:pt x="20735" y="46693"/>
                    <a:pt x="21351" y="46566"/>
                  </a:cubicBezTo>
                  <a:cubicBezTo>
                    <a:pt x="21964" y="46442"/>
                    <a:pt x="22320" y="46737"/>
                    <a:pt x="22320" y="46864"/>
                  </a:cubicBezTo>
                  <a:cubicBezTo>
                    <a:pt x="22320" y="46993"/>
                    <a:pt x="22889" y="47321"/>
                    <a:pt x="23193" y="47421"/>
                  </a:cubicBezTo>
                  <a:cubicBezTo>
                    <a:pt x="23493" y="47521"/>
                    <a:pt x="23605" y="47291"/>
                    <a:pt x="23676" y="47108"/>
                  </a:cubicBezTo>
                  <a:cubicBezTo>
                    <a:pt x="23744" y="46923"/>
                    <a:pt x="23758" y="46637"/>
                    <a:pt x="23988" y="46551"/>
                  </a:cubicBezTo>
                  <a:cubicBezTo>
                    <a:pt x="24215" y="46466"/>
                    <a:pt x="24946" y="46908"/>
                    <a:pt x="24961" y="47391"/>
                  </a:cubicBezTo>
                  <a:cubicBezTo>
                    <a:pt x="24976" y="47875"/>
                    <a:pt x="25730" y="48349"/>
                    <a:pt x="25730" y="48349"/>
                  </a:cubicBezTo>
                  <a:cubicBezTo>
                    <a:pt x="25730" y="48349"/>
                    <a:pt x="26470" y="48550"/>
                    <a:pt x="27528" y="49089"/>
                  </a:cubicBezTo>
                  <a:cubicBezTo>
                    <a:pt x="28586" y="49631"/>
                    <a:pt x="29296" y="49891"/>
                    <a:pt x="30151" y="49717"/>
                  </a:cubicBezTo>
                  <a:cubicBezTo>
                    <a:pt x="31006" y="49543"/>
                    <a:pt x="31006" y="49348"/>
                    <a:pt x="31660" y="49233"/>
                  </a:cubicBezTo>
                  <a:cubicBezTo>
                    <a:pt x="32317" y="49118"/>
                    <a:pt x="32093" y="49661"/>
                    <a:pt x="32261" y="50430"/>
                  </a:cubicBezTo>
                  <a:cubicBezTo>
                    <a:pt x="32432" y="51202"/>
                    <a:pt x="33204" y="51117"/>
                    <a:pt x="33428" y="51031"/>
                  </a:cubicBezTo>
                  <a:cubicBezTo>
                    <a:pt x="33655" y="50946"/>
                    <a:pt x="33116" y="50203"/>
                    <a:pt x="32889" y="49687"/>
                  </a:cubicBezTo>
                  <a:cubicBezTo>
                    <a:pt x="32659" y="49171"/>
                    <a:pt x="33428" y="49289"/>
                    <a:pt x="33688" y="49289"/>
                  </a:cubicBezTo>
                  <a:cubicBezTo>
                    <a:pt x="33944" y="49289"/>
                    <a:pt x="34657" y="48718"/>
                    <a:pt x="35144" y="48491"/>
                  </a:cubicBezTo>
                  <a:cubicBezTo>
                    <a:pt x="35630" y="48261"/>
                    <a:pt x="36499" y="48405"/>
                    <a:pt x="36782" y="48390"/>
                  </a:cubicBezTo>
                  <a:cubicBezTo>
                    <a:pt x="37065" y="48376"/>
                    <a:pt x="37840" y="47777"/>
                    <a:pt x="38097" y="47436"/>
                  </a:cubicBezTo>
                  <a:cubicBezTo>
                    <a:pt x="38356" y="47094"/>
                    <a:pt x="38922" y="47536"/>
                    <a:pt x="39249" y="47521"/>
                  </a:cubicBezTo>
                  <a:cubicBezTo>
                    <a:pt x="39579" y="47506"/>
                    <a:pt x="40021" y="46834"/>
                    <a:pt x="40448" y="46354"/>
                  </a:cubicBezTo>
                  <a:cubicBezTo>
                    <a:pt x="40876" y="45871"/>
                    <a:pt x="41362" y="46920"/>
                    <a:pt x="41589" y="46920"/>
                  </a:cubicBezTo>
                  <a:cubicBezTo>
                    <a:pt x="41819" y="46920"/>
                    <a:pt x="42075" y="46607"/>
                    <a:pt x="42335" y="46095"/>
                  </a:cubicBezTo>
                  <a:cubicBezTo>
                    <a:pt x="42591" y="45582"/>
                    <a:pt x="42016" y="45579"/>
                    <a:pt x="41901" y="45151"/>
                  </a:cubicBezTo>
                  <a:cubicBezTo>
                    <a:pt x="41789" y="44724"/>
                    <a:pt x="42417" y="44954"/>
                    <a:pt x="42874" y="44382"/>
                  </a:cubicBezTo>
                  <a:cubicBezTo>
                    <a:pt x="43331" y="43810"/>
                    <a:pt x="42335" y="43642"/>
                    <a:pt x="42190" y="43127"/>
                  </a:cubicBezTo>
                  <a:cubicBezTo>
                    <a:pt x="42046" y="42611"/>
                    <a:pt x="42276" y="42187"/>
                    <a:pt x="42417" y="41759"/>
                  </a:cubicBezTo>
                  <a:cubicBezTo>
                    <a:pt x="42562" y="41332"/>
                    <a:pt x="43617" y="41417"/>
                    <a:pt x="44015" y="41302"/>
                  </a:cubicBezTo>
                  <a:cubicBezTo>
                    <a:pt x="44412" y="41187"/>
                    <a:pt x="45497" y="40645"/>
                    <a:pt x="45895" y="40188"/>
                  </a:cubicBezTo>
                  <a:cubicBezTo>
                    <a:pt x="46293" y="39731"/>
                    <a:pt x="46809" y="38108"/>
                    <a:pt x="47097" y="37795"/>
                  </a:cubicBezTo>
                  <a:cubicBezTo>
                    <a:pt x="47386" y="37483"/>
                    <a:pt x="48751" y="37766"/>
                    <a:pt x="49323" y="37651"/>
                  </a:cubicBezTo>
                  <a:cubicBezTo>
                    <a:pt x="49894" y="37536"/>
                    <a:pt x="50378" y="36481"/>
                    <a:pt x="50378" y="36481"/>
                  </a:cubicBezTo>
                  <a:cubicBezTo>
                    <a:pt x="50378" y="36481"/>
                    <a:pt x="50749" y="35452"/>
                    <a:pt x="51002" y="34910"/>
                  </a:cubicBezTo>
                  <a:cubicBezTo>
                    <a:pt x="51256" y="34368"/>
                    <a:pt x="52830" y="34085"/>
                    <a:pt x="52974" y="33887"/>
                  </a:cubicBezTo>
                  <a:cubicBezTo>
                    <a:pt x="53116" y="33687"/>
                    <a:pt x="53484" y="32714"/>
                    <a:pt x="53628" y="31830"/>
                  </a:cubicBezTo>
                  <a:cubicBezTo>
                    <a:pt x="53773" y="30946"/>
                    <a:pt x="54828" y="31544"/>
                    <a:pt x="55025" y="31915"/>
                  </a:cubicBezTo>
                  <a:cubicBezTo>
                    <a:pt x="55223" y="32287"/>
                    <a:pt x="55712" y="31945"/>
                    <a:pt x="56425" y="31603"/>
                  </a:cubicBezTo>
                  <a:cubicBezTo>
                    <a:pt x="57139" y="31258"/>
                    <a:pt x="56682" y="30719"/>
                    <a:pt x="56481" y="29917"/>
                  </a:cubicBezTo>
                  <a:cubicBezTo>
                    <a:pt x="56278" y="29119"/>
                    <a:pt x="56652" y="27981"/>
                    <a:pt x="56682" y="27610"/>
                  </a:cubicBezTo>
                  <a:cubicBezTo>
                    <a:pt x="56714" y="27235"/>
                    <a:pt x="58049" y="27038"/>
                    <a:pt x="58279" y="26410"/>
                  </a:cubicBezTo>
                  <a:cubicBezTo>
                    <a:pt x="58506" y="25785"/>
                    <a:pt x="58394" y="24612"/>
                    <a:pt x="58394" y="24241"/>
                  </a:cubicBezTo>
                  <a:cubicBezTo>
                    <a:pt x="58394" y="23870"/>
                    <a:pt x="59019" y="23327"/>
                    <a:pt x="59107" y="22558"/>
                  </a:cubicBezTo>
                  <a:cubicBezTo>
                    <a:pt x="59196" y="21789"/>
                    <a:pt x="56823" y="21871"/>
                    <a:pt x="56823" y="21871"/>
                  </a:cubicBezTo>
                  <a:cubicBezTo>
                    <a:pt x="56823" y="21871"/>
                    <a:pt x="55426" y="21848"/>
                    <a:pt x="54828" y="22045"/>
                  </a:cubicBezTo>
                  <a:cubicBezTo>
                    <a:pt x="54227" y="22246"/>
                    <a:pt x="52373" y="22417"/>
                    <a:pt x="51860" y="22075"/>
                  </a:cubicBezTo>
                  <a:cubicBezTo>
                    <a:pt x="51350" y="21733"/>
                    <a:pt x="51577" y="21960"/>
                    <a:pt x="50519" y="22045"/>
                  </a:cubicBezTo>
                  <a:cubicBezTo>
                    <a:pt x="49464" y="22131"/>
                    <a:pt x="47097" y="20050"/>
                    <a:pt x="46611" y="19906"/>
                  </a:cubicBezTo>
                  <a:cubicBezTo>
                    <a:pt x="46125" y="19761"/>
                    <a:pt x="45270" y="18137"/>
                    <a:pt x="45155" y="17878"/>
                  </a:cubicBezTo>
                  <a:cubicBezTo>
                    <a:pt x="45040" y="17621"/>
                    <a:pt x="44672" y="16139"/>
                    <a:pt x="44672" y="15682"/>
                  </a:cubicBezTo>
                  <a:cubicBezTo>
                    <a:pt x="44672" y="15225"/>
                    <a:pt x="45073" y="15113"/>
                    <a:pt x="44843" y="14341"/>
                  </a:cubicBezTo>
                  <a:cubicBezTo>
                    <a:pt x="44616" y="13572"/>
                    <a:pt x="44386" y="12573"/>
                    <a:pt x="44386" y="12004"/>
                  </a:cubicBezTo>
                  <a:cubicBezTo>
                    <a:pt x="44386" y="11432"/>
                    <a:pt x="45471" y="11860"/>
                    <a:pt x="45871" y="11288"/>
                  </a:cubicBezTo>
                  <a:cubicBezTo>
                    <a:pt x="46272" y="10716"/>
                    <a:pt x="45927" y="10607"/>
                    <a:pt x="46010" y="9950"/>
                  </a:cubicBezTo>
                  <a:cubicBezTo>
                    <a:pt x="46095" y="9296"/>
                    <a:pt x="46726" y="9749"/>
                    <a:pt x="47097" y="9181"/>
                  </a:cubicBezTo>
                  <a:cubicBezTo>
                    <a:pt x="47469" y="8615"/>
                    <a:pt x="45270" y="5815"/>
                    <a:pt x="45102" y="5470"/>
                  </a:cubicBezTo>
                  <a:cubicBezTo>
                    <a:pt x="44931" y="5128"/>
                    <a:pt x="44271" y="5556"/>
                    <a:pt x="43502" y="5299"/>
                  </a:cubicBezTo>
                  <a:cubicBezTo>
                    <a:pt x="42733" y="5040"/>
                    <a:pt x="42305" y="4359"/>
                    <a:pt x="41675" y="3988"/>
                  </a:cubicBezTo>
                  <a:cubicBezTo>
                    <a:pt x="41044" y="3613"/>
                    <a:pt x="41362" y="3475"/>
                    <a:pt x="40935" y="2446"/>
                  </a:cubicBezTo>
                  <a:cubicBezTo>
                    <a:pt x="40507" y="1418"/>
                    <a:pt x="39821" y="1707"/>
                    <a:pt x="39508" y="1135"/>
                  </a:cubicBezTo>
                  <a:cubicBezTo>
                    <a:pt x="39373" y="884"/>
                    <a:pt x="39399" y="607"/>
                    <a:pt x="39479" y="327"/>
                  </a:cubicBezTo>
                  <a:cubicBezTo>
                    <a:pt x="38845" y="368"/>
                    <a:pt x="38017" y="416"/>
                    <a:pt x="37663" y="416"/>
                  </a:cubicBezTo>
                  <a:cubicBezTo>
                    <a:pt x="37050" y="416"/>
                    <a:pt x="37289" y="775"/>
                    <a:pt x="37077" y="1559"/>
                  </a:cubicBezTo>
                  <a:cubicBezTo>
                    <a:pt x="36865" y="2343"/>
                    <a:pt x="35509" y="1173"/>
                    <a:pt x="35179" y="587"/>
                  </a:cubicBezTo>
                  <a:cubicBezTo>
                    <a:pt x="34852" y="0"/>
                    <a:pt x="34852" y="203"/>
                    <a:pt x="34752" y="245"/>
                  </a:cubicBezTo>
                  <a:cubicBezTo>
                    <a:pt x="34651" y="283"/>
                    <a:pt x="33823" y="557"/>
                    <a:pt x="33496" y="445"/>
                  </a:cubicBezTo>
                  <a:cubicBezTo>
                    <a:pt x="33169" y="336"/>
                    <a:pt x="33325" y="1500"/>
                    <a:pt x="33243" y="1886"/>
                  </a:cubicBezTo>
                  <a:cubicBezTo>
                    <a:pt x="33157" y="2272"/>
                    <a:pt x="32812" y="2756"/>
                    <a:pt x="32800" y="2856"/>
                  </a:cubicBezTo>
                  <a:cubicBezTo>
                    <a:pt x="32789" y="2956"/>
                    <a:pt x="32983" y="3254"/>
                    <a:pt x="33228" y="3298"/>
                  </a:cubicBezTo>
                  <a:cubicBezTo>
                    <a:pt x="33469" y="3342"/>
                    <a:pt x="33366" y="3327"/>
                    <a:pt x="33455" y="3398"/>
                  </a:cubicBezTo>
                  <a:cubicBezTo>
                    <a:pt x="33543" y="3466"/>
                    <a:pt x="33838" y="3596"/>
                    <a:pt x="34183" y="3298"/>
                  </a:cubicBezTo>
                  <a:cubicBezTo>
                    <a:pt x="34525" y="3000"/>
                    <a:pt x="34881" y="3725"/>
                    <a:pt x="34881" y="3725"/>
                  </a:cubicBezTo>
                  <a:cubicBezTo>
                    <a:pt x="34881" y="3725"/>
                    <a:pt x="34996" y="4312"/>
                    <a:pt x="35194" y="4480"/>
                  </a:cubicBezTo>
                  <a:cubicBezTo>
                    <a:pt x="35394" y="4651"/>
                    <a:pt x="35309" y="5167"/>
                    <a:pt x="35521" y="5467"/>
                  </a:cubicBezTo>
                  <a:cubicBezTo>
                    <a:pt x="35736" y="5771"/>
                    <a:pt x="35264" y="6779"/>
                    <a:pt x="35123" y="6835"/>
                  </a:cubicBezTo>
                  <a:cubicBezTo>
                    <a:pt x="34984" y="6891"/>
                    <a:pt x="34837" y="6620"/>
                    <a:pt x="34651" y="6051"/>
                  </a:cubicBezTo>
                  <a:cubicBezTo>
                    <a:pt x="34469" y="5479"/>
                    <a:pt x="33699" y="6110"/>
                    <a:pt x="32839" y="6307"/>
                  </a:cubicBezTo>
                  <a:cubicBezTo>
                    <a:pt x="31981" y="6508"/>
                    <a:pt x="31672" y="6705"/>
                    <a:pt x="30944" y="7221"/>
                  </a:cubicBezTo>
                  <a:cubicBezTo>
                    <a:pt x="30213" y="7737"/>
                    <a:pt x="30157" y="7533"/>
                    <a:pt x="29503" y="7663"/>
                  </a:cubicBezTo>
                  <a:cubicBezTo>
                    <a:pt x="28845" y="7793"/>
                    <a:pt x="28975" y="8574"/>
                    <a:pt x="28990" y="8974"/>
                  </a:cubicBezTo>
                  <a:cubicBezTo>
                    <a:pt x="29004" y="9375"/>
                    <a:pt x="27864" y="9272"/>
                    <a:pt x="26791" y="9576"/>
                  </a:cubicBezTo>
                  <a:cubicBezTo>
                    <a:pt x="25718" y="9876"/>
                    <a:pt x="26552" y="10813"/>
                    <a:pt x="26538" y="11244"/>
                  </a:cubicBezTo>
                  <a:cubicBezTo>
                    <a:pt x="26523" y="11674"/>
                    <a:pt x="24825" y="12328"/>
                    <a:pt x="23841" y="11998"/>
                  </a:cubicBezTo>
                  <a:cubicBezTo>
                    <a:pt x="22857" y="11671"/>
                    <a:pt x="23697" y="13053"/>
                    <a:pt x="23741" y="13366"/>
                  </a:cubicBezTo>
                  <a:cubicBezTo>
                    <a:pt x="23785" y="13678"/>
                    <a:pt x="23299" y="13811"/>
                    <a:pt x="22972" y="13982"/>
                  </a:cubicBezTo>
                  <a:cubicBezTo>
                    <a:pt x="22644" y="14150"/>
                    <a:pt x="23184" y="14568"/>
                    <a:pt x="24168" y="14665"/>
                  </a:cubicBezTo>
                  <a:cubicBezTo>
                    <a:pt x="25152" y="14766"/>
                    <a:pt x="24168" y="15606"/>
                    <a:pt x="24168" y="15606"/>
                  </a:cubicBezTo>
                  <a:cubicBezTo>
                    <a:pt x="24168" y="15606"/>
                    <a:pt x="23755" y="16322"/>
                    <a:pt x="23057" y="16177"/>
                  </a:cubicBezTo>
                  <a:cubicBezTo>
                    <a:pt x="22356" y="16033"/>
                    <a:pt x="21274" y="15665"/>
                    <a:pt x="21118" y="15706"/>
                  </a:cubicBezTo>
                  <a:cubicBezTo>
                    <a:pt x="20964" y="15747"/>
                    <a:pt x="20944" y="16236"/>
                    <a:pt x="20944" y="16351"/>
                  </a:cubicBezTo>
                  <a:cubicBezTo>
                    <a:pt x="20944" y="16463"/>
                    <a:pt x="21486" y="17135"/>
                    <a:pt x="21486" y="17135"/>
                  </a:cubicBezTo>
                  <a:cubicBezTo>
                    <a:pt x="21486" y="17135"/>
                    <a:pt x="21118" y="17474"/>
                    <a:pt x="20687" y="17474"/>
                  </a:cubicBezTo>
                  <a:cubicBezTo>
                    <a:pt x="20257" y="17474"/>
                    <a:pt x="20360" y="17919"/>
                    <a:pt x="20375" y="18149"/>
                  </a:cubicBezTo>
                  <a:cubicBezTo>
                    <a:pt x="20390" y="18376"/>
                    <a:pt x="20687" y="18830"/>
                    <a:pt x="21445" y="19431"/>
                  </a:cubicBezTo>
                  <a:cubicBezTo>
                    <a:pt x="22205" y="20029"/>
                    <a:pt x="23240" y="19802"/>
                    <a:pt x="23741" y="19673"/>
                  </a:cubicBezTo>
                  <a:cubicBezTo>
                    <a:pt x="24242" y="19543"/>
                    <a:pt x="24112" y="20928"/>
                    <a:pt x="24480" y="21140"/>
                  </a:cubicBezTo>
                  <a:cubicBezTo>
                    <a:pt x="24849" y="21350"/>
                    <a:pt x="24554" y="21485"/>
                    <a:pt x="24884" y="21739"/>
                  </a:cubicBezTo>
                  <a:cubicBezTo>
                    <a:pt x="25211" y="21995"/>
                    <a:pt x="24539" y="22682"/>
                    <a:pt x="24327" y="23027"/>
                  </a:cubicBezTo>
                  <a:cubicBezTo>
                    <a:pt x="24112" y="23369"/>
                    <a:pt x="24952" y="23752"/>
                    <a:pt x="24595" y="23993"/>
                  </a:cubicBezTo>
                  <a:cubicBezTo>
                    <a:pt x="24239" y="24238"/>
                    <a:pt x="23711" y="23050"/>
                    <a:pt x="22913" y="23041"/>
                  </a:cubicBezTo>
                  <a:cubicBezTo>
                    <a:pt x="22114" y="23030"/>
                    <a:pt x="21044" y="24353"/>
                    <a:pt x="20732" y="23896"/>
                  </a:cubicBezTo>
                  <a:cubicBezTo>
                    <a:pt x="20419" y="23439"/>
                    <a:pt x="20546" y="23610"/>
                    <a:pt x="19862" y="23522"/>
                  </a:cubicBezTo>
                  <a:cubicBezTo>
                    <a:pt x="19176" y="23433"/>
                    <a:pt x="19892" y="23224"/>
                    <a:pt x="19862" y="22638"/>
                  </a:cubicBezTo>
                  <a:cubicBezTo>
                    <a:pt x="19833" y="22054"/>
                    <a:pt x="17251" y="22396"/>
                    <a:pt x="16449" y="22396"/>
                  </a:cubicBezTo>
                  <a:cubicBezTo>
                    <a:pt x="15651" y="22396"/>
                    <a:pt x="16152" y="22254"/>
                    <a:pt x="16211" y="22143"/>
                  </a:cubicBezTo>
                  <a:cubicBezTo>
                    <a:pt x="16270" y="22028"/>
                    <a:pt x="15810" y="21258"/>
                    <a:pt x="15580" y="20840"/>
                  </a:cubicBezTo>
                  <a:cubicBezTo>
                    <a:pt x="15353" y="20424"/>
                    <a:pt x="15412" y="20613"/>
                    <a:pt x="14970" y="20698"/>
                  </a:cubicBezTo>
                  <a:cubicBezTo>
                    <a:pt x="14528" y="20781"/>
                    <a:pt x="14354" y="20810"/>
                    <a:pt x="13927" y="20772"/>
                  </a:cubicBezTo>
                  <a:cubicBezTo>
                    <a:pt x="13499" y="20731"/>
                    <a:pt x="13172" y="20855"/>
                    <a:pt x="13087" y="21070"/>
                  </a:cubicBezTo>
                  <a:cubicBezTo>
                    <a:pt x="13001" y="21282"/>
                    <a:pt x="12158" y="21500"/>
                    <a:pt x="12014" y="21641"/>
                  </a:cubicBezTo>
                  <a:cubicBezTo>
                    <a:pt x="11869" y="21780"/>
                    <a:pt x="10976" y="21868"/>
                    <a:pt x="10861" y="21927"/>
                  </a:cubicBezTo>
                  <a:cubicBezTo>
                    <a:pt x="10746" y="21986"/>
                    <a:pt x="9963" y="21214"/>
                    <a:pt x="9963" y="21214"/>
                  </a:cubicBezTo>
                  <a:lnTo>
                    <a:pt x="9789" y="20330"/>
                  </a:lnTo>
                  <a:lnTo>
                    <a:pt x="7563" y="20244"/>
                  </a:lnTo>
                  <a:cubicBezTo>
                    <a:pt x="7581" y="20480"/>
                    <a:pt x="7587" y="20719"/>
                    <a:pt x="7578" y="209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4"/>
            <p:cNvSpPr/>
            <p:nvPr/>
          </p:nvSpPr>
          <p:spPr>
            <a:xfrm>
              <a:off x="5185700" y="4211775"/>
              <a:ext cx="83425" cy="75025"/>
            </a:xfrm>
            <a:custGeom>
              <a:avLst/>
              <a:gdLst/>
              <a:ahLst/>
              <a:cxnLst/>
              <a:rect l="l" t="t" r="r" b="b"/>
              <a:pathLst>
                <a:path w="3337" h="3001" extrusionOk="0">
                  <a:moveTo>
                    <a:pt x="0" y="2087"/>
                  </a:moveTo>
                  <a:cubicBezTo>
                    <a:pt x="0" y="2087"/>
                    <a:pt x="799" y="0"/>
                    <a:pt x="1539" y="89"/>
                  </a:cubicBezTo>
                  <a:cubicBezTo>
                    <a:pt x="2279" y="177"/>
                    <a:pt x="3337" y="702"/>
                    <a:pt x="3054" y="1371"/>
                  </a:cubicBezTo>
                  <a:cubicBezTo>
                    <a:pt x="2771" y="2043"/>
                    <a:pt x="2653" y="3001"/>
                    <a:pt x="1851" y="3001"/>
                  </a:cubicBezTo>
                  <a:cubicBezTo>
                    <a:pt x="1053" y="3001"/>
                    <a:pt x="0" y="2087"/>
                    <a:pt x="0" y="20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4"/>
            <p:cNvSpPr/>
            <p:nvPr/>
          </p:nvSpPr>
          <p:spPr>
            <a:xfrm>
              <a:off x="5185700" y="4211775"/>
              <a:ext cx="83425" cy="75025"/>
            </a:xfrm>
            <a:custGeom>
              <a:avLst/>
              <a:gdLst/>
              <a:ahLst/>
              <a:cxnLst/>
              <a:rect l="l" t="t" r="r" b="b"/>
              <a:pathLst>
                <a:path w="3337" h="3001" extrusionOk="0">
                  <a:moveTo>
                    <a:pt x="0" y="2087"/>
                  </a:moveTo>
                  <a:cubicBezTo>
                    <a:pt x="0" y="2087"/>
                    <a:pt x="799" y="0"/>
                    <a:pt x="1539" y="89"/>
                  </a:cubicBezTo>
                  <a:cubicBezTo>
                    <a:pt x="2279" y="177"/>
                    <a:pt x="3337" y="702"/>
                    <a:pt x="3054" y="1371"/>
                  </a:cubicBezTo>
                  <a:cubicBezTo>
                    <a:pt x="2771" y="2043"/>
                    <a:pt x="2653" y="3001"/>
                    <a:pt x="1851" y="3001"/>
                  </a:cubicBezTo>
                  <a:cubicBezTo>
                    <a:pt x="1053" y="3001"/>
                    <a:pt x="0" y="2087"/>
                    <a:pt x="0" y="20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4"/>
            <p:cNvSpPr/>
            <p:nvPr/>
          </p:nvSpPr>
          <p:spPr>
            <a:xfrm>
              <a:off x="4002250" y="2794900"/>
              <a:ext cx="2142725" cy="1583475"/>
            </a:xfrm>
            <a:custGeom>
              <a:avLst/>
              <a:gdLst/>
              <a:ahLst/>
              <a:cxnLst/>
              <a:rect l="l" t="t" r="r" b="b"/>
              <a:pathLst>
                <a:path w="85709" h="63339" extrusionOk="0">
                  <a:moveTo>
                    <a:pt x="5061" y="6938"/>
                  </a:moveTo>
                  <a:cubicBezTo>
                    <a:pt x="4200" y="6956"/>
                    <a:pt x="3537" y="8267"/>
                    <a:pt x="3189" y="9143"/>
                  </a:cubicBezTo>
                  <a:cubicBezTo>
                    <a:pt x="3490" y="9193"/>
                    <a:pt x="3693" y="9296"/>
                    <a:pt x="3649" y="9482"/>
                  </a:cubicBezTo>
                  <a:cubicBezTo>
                    <a:pt x="3549" y="9924"/>
                    <a:pt x="3166" y="10277"/>
                    <a:pt x="3723" y="10307"/>
                  </a:cubicBezTo>
                  <a:cubicBezTo>
                    <a:pt x="4280" y="10336"/>
                    <a:pt x="4607" y="10389"/>
                    <a:pt x="4477" y="10534"/>
                  </a:cubicBezTo>
                  <a:cubicBezTo>
                    <a:pt x="4347" y="10678"/>
                    <a:pt x="3519" y="11288"/>
                    <a:pt x="4448" y="11477"/>
                  </a:cubicBezTo>
                  <a:cubicBezTo>
                    <a:pt x="5376" y="11665"/>
                    <a:pt x="6643" y="12134"/>
                    <a:pt x="6773" y="12644"/>
                  </a:cubicBezTo>
                  <a:cubicBezTo>
                    <a:pt x="6900" y="13157"/>
                    <a:pt x="7029" y="14056"/>
                    <a:pt x="7427" y="14374"/>
                  </a:cubicBezTo>
                  <a:cubicBezTo>
                    <a:pt x="7825" y="14689"/>
                    <a:pt x="8043" y="14913"/>
                    <a:pt x="8073" y="15411"/>
                  </a:cubicBezTo>
                  <a:cubicBezTo>
                    <a:pt x="8102" y="15909"/>
                    <a:pt x="7928" y="17094"/>
                    <a:pt x="8300" y="17710"/>
                  </a:cubicBezTo>
                  <a:cubicBezTo>
                    <a:pt x="8674" y="18326"/>
                    <a:pt x="9154" y="19107"/>
                    <a:pt x="9154" y="19275"/>
                  </a:cubicBezTo>
                  <a:cubicBezTo>
                    <a:pt x="9154" y="19446"/>
                    <a:pt x="8898" y="20548"/>
                    <a:pt x="8742" y="20660"/>
                  </a:cubicBezTo>
                  <a:cubicBezTo>
                    <a:pt x="8588" y="20775"/>
                    <a:pt x="8241" y="20660"/>
                    <a:pt x="8241" y="21117"/>
                  </a:cubicBezTo>
                  <a:cubicBezTo>
                    <a:pt x="8241" y="21574"/>
                    <a:pt x="8084" y="22299"/>
                    <a:pt x="7557" y="22499"/>
                  </a:cubicBezTo>
                  <a:cubicBezTo>
                    <a:pt x="7029" y="22700"/>
                    <a:pt x="5859" y="22956"/>
                    <a:pt x="5833" y="23413"/>
                  </a:cubicBezTo>
                  <a:cubicBezTo>
                    <a:pt x="5806" y="23870"/>
                    <a:pt x="6086" y="24943"/>
                    <a:pt x="6405" y="25226"/>
                  </a:cubicBezTo>
                  <a:cubicBezTo>
                    <a:pt x="6720" y="25509"/>
                    <a:pt x="7059" y="25453"/>
                    <a:pt x="7059" y="25753"/>
                  </a:cubicBezTo>
                  <a:cubicBezTo>
                    <a:pt x="7059" y="26051"/>
                    <a:pt x="7716" y="27681"/>
                    <a:pt x="7457" y="27993"/>
                  </a:cubicBezTo>
                  <a:cubicBezTo>
                    <a:pt x="7200" y="28305"/>
                    <a:pt x="6617" y="29051"/>
                    <a:pt x="6617" y="29051"/>
                  </a:cubicBezTo>
                  <a:cubicBezTo>
                    <a:pt x="6617" y="29051"/>
                    <a:pt x="6446" y="29508"/>
                    <a:pt x="6900" y="29691"/>
                  </a:cubicBezTo>
                  <a:cubicBezTo>
                    <a:pt x="7356" y="29876"/>
                    <a:pt x="7672" y="31203"/>
                    <a:pt x="7427" y="31276"/>
                  </a:cubicBezTo>
                  <a:cubicBezTo>
                    <a:pt x="7186" y="31350"/>
                    <a:pt x="7100" y="32160"/>
                    <a:pt x="7330" y="32959"/>
                  </a:cubicBezTo>
                  <a:cubicBezTo>
                    <a:pt x="7557" y="33758"/>
                    <a:pt x="8099" y="33784"/>
                    <a:pt x="7642" y="34126"/>
                  </a:cubicBezTo>
                  <a:cubicBezTo>
                    <a:pt x="7186" y="34468"/>
                    <a:pt x="5461" y="34200"/>
                    <a:pt x="5332" y="34085"/>
                  </a:cubicBezTo>
                  <a:cubicBezTo>
                    <a:pt x="5202" y="33973"/>
                    <a:pt x="5034" y="33316"/>
                    <a:pt x="4890" y="33628"/>
                  </a:cubicBezTo>
                  <a:cubicBezTo>
                    <a:pt x="4745" y="33940"/>
                    <a:pt x="4020" y="36564"/>
                    <a:pt x="3563" y="36938"/>
                  </a:cubicBezTo>
                  <a:cubicBezTo>
                    <a:pt x="3107" y="37309"/>
                    <a:pt x="1766" y="38134"/>
                    <a:pt x="2108" y="38765"/>
                  </a:cubicBezTo>
                  <a:cubicBezTo>
                    <a:pt x="2452" y="39393"/>
                    <a:pt x="2010" y="39847"/>
                    <a:pt x="1895" y="40106"/>
                  </a:cubicBezTo>
                  <a:cubicBezTo>
                    <a:pt x="1780" y="40362"/>
                    <a:pt x="1910" y="40875"/>
                    <a:pt x="1680" y="41188"/>
                  </a:cubicBezTo>
                  <a:cubicBezTo>
                    <a:pt x="1453" y="41503"/>
                    <a:pt x="840" y="41533"/>
                    <a:pt x="840" y="41801"/>
                  </a:cubicBezTo>
                  <a:cubicBezTo>
                    <a:pt x="840" y="42069"/>
                    <a:pt x="940" y="43699"/>
                    <a:pt x="628" y="43855"/>
                  </a:cubicBezTo>
                  <a:cubicBezTo>
                    <a:pt x="445" y="43943"/>
                    <a:pt x="195" y="43949"/>
                    <a:pt x="0" y="43949"/>
                  </a:cubicBezTo>
                  <a:cubicBezTo>
                    <a:pt x="336" y="44497"/>
                    <a:pt x="825" y="45326"/>
                    <a:pt x="761" y="45402"/>
                  </a:cubicBezTo>
                  <a:cubicBezTo>
                    <a:pt x="693" y="45482"/>
                    <a:pt x="133" y="46059"/>
                    <a:pt x="133" y="46059"/>
                  </a:cubicBezTo>
                  <a:lnTo>
                    <a:pt x="1674" y="48140"/>
                  </a:lnTo>
                  <a:lnTo>
                    <a:pt x="1329" y="49169"/>
                  </a:lnTo>
                  <a:lnTo>
                    <a:pt x="1415" y="50256"/>
                  </a:lnTo>
                  <a:lnTo>
                    <a:pt x="958" y="51025"/>
                  </a:lnTo>
                  <a:lnTo>
                    <a:pt x="1901" y="51535"/>
                  </a:lnTo>
                  <a:lnTo>
                    <a:pt x="2102" y="52476"/>
                  </a:lnTo>
                  <a:cubicBezTo>
                    <a:pt x="2102" y="52476"/>
                    <a:pt x="2785" y="51621"/>
                    <a:pt x="3413" y="51736"/>
                  </a:cubicBezTo>
                  <a:cubicBezTo>
                    <a:pt x="4038" y="51851"/>
                    <a:pt x="6266" y="52308"/>
                    <a:pt x="6266" y="52308"/>
                  </a:cubicBezTo>
                  <a:lnTo>
                    <a:pt x="7893" y="49894"/>
                  </a:lnTo>
                  <a:lnTo>
                    <a:pt x="7893" y="49254"/>
                  </a:lnTo>
                  <a:lnTo>
                    <a:pt x="8792" y="48585"/>
                  </a:lnTo>
                  <a:lnTo>
                    <a:pt x="8933" y="47598"/>
                  </a:lnTo>
                  <a:lnTo>
                    <a:pt x="10787" y="45387"/>
                  </a:lnTo>
                  <a:lnTo>
                    <a:pt x="11816" y="45334"/>
                  </a:lnTo>
                  <a:lnTo>
                    <a:pt x="11916" y="46357"/>
                  </a:lnTo>
                  <a:lnTo>
                    <a:pt x="13112" y="46675"/>
                  </a:lnTo>
                  <a:lnTo>
                    <a:pt x="13498" y="47560"/>
                  </a:lnTo>
                  <a:lnTo>
                    <a:pt x="14397" y="48467"/>
                  </a:lnTo>
                  <a:cubicBezTo>
                    <a:pt x="14397" y="48467"/>
                    <a:pt x="13955" y="49799"/>
                    <a:pt x="14170" y="50324"/>
                  </a:cubicBezTo>
                  <a:cubicBezTo>
                    <a:pt x="14383" y="50852"/>
                    <a:pt x="15208" y="52092"/>
                    <a:pt x="15208" y="52092"/>
                  </a:cubicBezTo>
                  <a:lnTo>
                    <a:pt x="15909" y="49853"/>
                  </a:lnTo>
                  <a:cubicBezTo>
                    <a:pt x="15909" y="49853"/>
                    <a:pt x="16307" y="48626"/>
                    <a:pt x="16307" y="48541"/>
                  </a:cubicBezTo>
                  <a:cubicBezTo>
                    <a:pt x="16307" y="48456"/>
                    <a:pt x="16281" y="47925"/>
                    <a:pt x="16281" y="47925"/>
                  </a:cubicBezTo>
                  <a:lnTo>
                    <a:pt x="17206" y="47371"/>
                  </a:lnTo>
                  <a:lnTo>
                    <a:pt x="17507" y="46272"/>
                  </a:lnTo>
                  <a:cubicBezTo>
                    <a:pt x="17507" y="46272"/>
                    <a:pt x="18689" y="46127"/>
                    <a:pt x="18874" y="46387"/>
                  </a:cubicBezTo>
                  <a:cubicBezTo>
                    <a:pt x="19057" y="46643"/>
                    <a:pt x="19520" y="46569"/>
                    <a:pt x="19520" y="46569"/>
                  </a:cubicBezTo>
                  <a:lnTo>
                    <a:pt x="19673" y="45075"/>
                  </a:lnTo>
                  <a:lnTo>
                    <a:pt x="20914" y="45161"/>
                  </a:lnTo>
                  <a:cubicBezTo>
                    <a:pt x="20914" y="45161"/>
                    <a:pt x="21415" y="44262"/>
                    <a:pt x="22028" y="44444"/>
                  </a:cubicBezTo>
                  <a:cubicBezTo>
                    <a:pt x="22638" y="44630"/>
                    <a:pt x="22629" y="45458"/>
                    <a:pt x="22629" y="45458"/>
                  </a:cubicBezTo>
                  <a:lnTo>
                    <a:pt x="23454" y="47910"/>
                  </a:lnTo>
                  <a:lnTo>
                    <a:pt x="24182" y="47954"/>
                  </a:lnTo>
                  <a:lnTo>
                    <a:pt x="24268" y="47498"/>
                  </a:lnTo>
                  <a:cubicBezTo>
                    <a:pt x="24268" y="47498"/>
                    <a:pt x="25523" y="47598"/>
                    <a:pt x="25550" y="47498"/>
                  </a:cubicBezTo>
                  <a:cubicBezTo>
                    <a:pt x="25576" y="47400"/>
                    <a:pt x="25594" y="46555"/>
                    <a:pt x="25777" y="46546"/>
                  </a:cubicBezTo>
                  <a:cubicBezTo>
                    <a:pt x="25962" y="46534"/>
                    <a:pt x="26334" y="46387"/>
                    <a:pt x="26463" y="46658"/>
                  </a:cubicBezTo>
                  <a:cubicBezTo>
                    <a:pt x="26593" y="46932"/>
                    <a:pt x="26776" y="47468"/>
                    <a:pt x="26776" y="47468"/>
                  </a:cubicBezTo>
                  <a:lnTo>
                    <a:pt x="27919" y="47613"/>
                  </a:lnTo>
                  <a:cubicBezTo>
                    <a:pt x="27919" y="47613"/>
                    <a:pt x="28391" y="48114"/>
                    <a:pt x="28718" y="48344"/>
                  </a:cubicBezTo>
                  <a:cubicBezTo>
                    <a:pt x="29045" y="48570"/>
                    <a:pt x="30000" y="49139"/>
                    <a:pt x="30000" y="49496"/>
                  </a:cubicBezTo>
                  <a:cubicBezTo>
                    <a:pt x="30000" y="49853"/>
                    <a:pt x="29929" y="51108"/>
                    <a:pt x="30415" y="51992"/>
                  </a:cubicBezTo>
                  <a:cubicBezTo>
                    <a:pt x="30902" y="52876"/>
                    <a:pt x="31783" y="53333"/>
                    <a:pt x="31927" y="54076"/>
                  </a:cubicBezTo>
                  <a:cubicBezTo>
                    <a:pt x="32072" y="54816"/>
                    <a:pt x="32369" y="56257"/>
                    <a:pt x="32726" y="56528"/>
                  </a:cubicBezTo>
                  <a:cubicBezTo>
                    <a:pt x="33083" y="56802"/>
                    <a:pt x="33525" y="57297"/>
                    <a:pt x="33425" y="57542"/>
                  </a:cubicBezTo>
                  <a:cubicBezTo>
                    <a:pt x="33327" y="57786"/>
                    <a:pt x="31812" y="58679"/>
                    <a:pt x="33239" y="59508"/>
                  </a:cubicBezTo>
                  <a:cubicBezTo>
                    <a:pt x="34665" y="60339"/>
                    <a:pt x="34323" y="59469"/>
                    <a:pt x="34494" y="59593"/>
                  </a:cubicBezTo>
                  <a:cubicBezTo>
                    <a:pt x="34662" y="59720"/>
                    <a:pt x="36519" y="61635"/>
                    <a:pt x="37191" y="60866"/>
                  </a:cubicBezTo>
                  <a:cubicBezTo>
                    <a:pt x="37860" y="60094"/>
                    <a:pt x="37047" y="59737"/>
                    <a:pt x="37633" y="59752"/>
                  </a:cubicBezTo>
                  <a:cubicBezTo>
                    <a:pt x="38220" y="59767"/>
                    <a:pt x="38075" y="59838"/>
                    <a:pt x="38402" y="59540"/>
                  </a:cubicBezTo>
                  <a:cubicBezTo>
                    <a:pt x="38730" y="59239"/>
                    <a:pt x="38845" y="58668"/>
                    <a:pt x="39030" y="59110"/>
                  </a:cubicBezTo>
                  <a:cubicBezTo>
                    <a:pt x="39213" y="59552"/>
                    <a:pt x="39570" y="60964"/>
                    <a:pt x="40012" y="60280"/>
                  </a:cubicBezTo>
                  <a:cubicBezTo>
                    <a:pt x="40454" y="59593"/>
                    <a:pt x="40342" y="59195"/>
                    <a:pt x="40657" y="59195"/>
                  </a:cubicBezTo>
                  <a:cubicBezTo>
                    <a:pt x="40975" y="59195"/>
                    <a:pt x="42039" y="59667"/>
                    <a:pt x="42723" y="60012"/>
                  </a:cubicBezTo>
                  <a:cubicBezTo>
                    <a:pt x="43259" y="60277"/>
                    <a:pt x="43401" y="60206"/>
                    <a:pt x="43439" y="60268"/>
                  </a:cubicBezTo>
                  <a:cubicBezTo>
                    <a:pt x="43439" y="60268"/>
                    <a:pt x="43869" y="60262"/>
                    <a:pt x="43884" y="59944"/>
                  </a:cubicBezTo>
                  <a:cubicBezTo>
                    <a:pt x="43893" y="59708"/>
                    <a:pt x="43887" y="59469"/>
                    <a:pt x="43869" y="59233"/>
                  </a:cubicBezTo>
                  <a:lnTo>
                    <a:pt x="46095" y="59319"/>
                  </a:lnTo>
                  <a:lnTo>
                    <a:pt x="46269" y="60203"/>
                  </a:lnTo>
                  <a:cubicBezTo>
                    <a:pt x="46269" y="60203"/>
                    <a:pt x="47052" y="60972"/>
                    <a:pt x="47167" y="60916"/>
                  </a:cubicBezTo>
                  <a:cubicBezTo>
                    <a:pt x="47282" y="60860"/>
                    <a:pt x="48181" y="60772"/>
                    <a:pt x="48320" y="60628"/>
                  </a:cubicBezTo>
                  <a:cubicBezTo>
                    <a:pt x="48461" y="60486"/>
                    <a:pt x="49307" y="60271"/>
                    <a:pt x="49393" y="60059"/>
                  </a:cubicBezTo>
                  <a:cubicBezTo>
                    <a:pt x="49478" y="59844"/>
                    <a:pt x="49805" y="59714"/>
                    <a:pt x="50233" y="59758"/>
                  </a:cubicBezTo>
                  <a:cubicBezTo>
                    <a:pt x="50660" y="59802"/>
                    <a:pt x="50834" y="59773"/>
                    <a:pt x="51276" y="59684"/>
                  </a:cubicBezTo>
                  <a:cubicBezTo>
                    <a:pt x="51718" y="59596"/>
                    <a:pt x="51659" y="59416"/>
                    <a:pt x="51886" y="59829"/>
                  </a:cubicBezTo>
                  <a:cubicBezTo>
                    <a:pt x="52116" y="60241"/>
                    <a:pt x="52573" y="61017"/>
                    <a:pt x="52517" y="61129"/>
                  </a:cubicBezTo>
                  <a:cubicBezTo>
                    <a:pt x="52461" y="61243"/>
                    <a:pt x="51960" y="61385"/>
                    <a:pt x="52755" y="61385"/>
                  </a:cubicBezTo>
                  <a:cubicBezTo>
                    <a:pt x="53551" y="61385"/>
                    <a:pt x="56139" y="61040"/>
                    <a:pt x="56168" y="61627"/>
                  </a:cubicBezTo>
                  <a:cubicBezTo>
                    <a:pt x="56198" y="62213"/>
                    <a:pt x="55482" y="62425"/>
                    <a:pt x="56168" y="62511"/>
                  </a:cubicBezTo>
                  <a:cubicBezTo>
                    <a:pt x="56852" y="62596"/>
                    <a:pt x="56725" y="62425"/>
                    <a:pt x="57038" y="62882"/>
                  </a:cubicBezTo>
                  <a:cubicBezTo>
                    <a:pt x="57350" y="63339"/>
                    <a:pt x="58423" y="62013"/>
                    <a:pt x="59219" y="62027"/>
                  </a:cubicBezTo>
                  <a:cubicBezTo>
                    <a:pt x="60014" y="62045"/>
                    <a:pt x="60548" y="63227"/>
                    <a:pt x="60901" y="62982"/>
                  </a:cubicBezTo>
                  <a:cubicBezTo>
                    <a:pt x="61255" y="62741"/>
                    <a:pt x="60418" y="62358"/>
                    <a:pt x="60633" y="62013"/>
                  </a:cubicBezTo>
                  <a:cubicBezTo>
                    <a:pt x="60845" y="61671"/>
                    <a:pt x="61517" y="60987"/>
                    <a:pt x="61190" y="60728"/>
                  </a:cubicBezTo>
                  <a:cubicBezTo>
                    <a:pt x="60860" y="60471"/>
                    <a:pt x="61161" y="60345"/>
                    <a:pt x="60786" y="60127"/>
                  </a:cubicBezTo>
                  <a:cubicBezTo>
                    <a:pt x="60415" y="59911"/>
                    <a:pt x="60548" y="58532"/>
                    <a:pt x="60047" y="58662"/>
                  </a:cubicBezTo>
                  <a:cubicBezTo>
                    <a:pt x="59546" y="58791"/>
                    <a:pt x="58508" y="59018"/>
                    <a:pt x="57751" y="58417"/>
                  </a:cubicBezTo>
                  <a:cubicBezTo>
                    <a:pt x="56996" y="57819"/>
                    <a:pt x="56696" y="57362"/>
                    <a:pt x="56681" y="57135"/>
                  </a:cubicBezTo>
                  <a:cubicBezTo>
                    <a:pt x="56666" y="56911"/>
                    <a:pt x="56566" y="56463"/>
                    <a:pt x="56993" y="56463"/>
                  </a:cubicBezTo>
                  <a:cubicBezTo>
                    <a:pt x="57421" y="56463"/>
                    <a:pt x="57792" y="56124"/>
                    <a:pt x="57792" y="56124"/>
                  </a:cubicBezTo>
                  <a:cubicBezTo>
                    <a:pt x="57792" y="56124"/>
                    <a:pt x="57250" y="55452"/>
                    <a:pt x="57250" y="55337"/>
                  </a:cubicBezTo>
                  <a:cubicBezTo>
                    <a:pt x="57250" y="55225"/>
                    <a:pt x="57265" y="54739"/>
                    <a:pt x="57424" y="54695"/>
                  </a:cubicBezTo>
                  <a:cubicBezTo>
                    <a:pt x="57583" y="54651"/>
                    <a:pt x="58662" y="55025"/>
                    <a:pt x="59363" y="55166"/>
                  </a:cubicBezTo>
                  <a:cubicBezTo>
                    <a:pt x="60061" y="55305"/>
                    <a:pt x="60474" y="54595"/>
                    <a:pt x="60474" y="54595"/>
                  </a:cubicBezTo>
                  <a:cubicBezTo>
                    <a:pt x="60474" y="54595"/>
                    <a:pt x="61458" y="53755"/>
                    <a:pt x="60474" y="53654"/>
                  </a:cubicBezTo>
                  <a:cubicBezTo>
                    <a:pt x="59490" y="53554"/>
                    <a:pt x="58950" y="53139"/>
                    <a:pt x="59278" y="52971"/>
                  </a:cubicBezTo>
                  <a:cubicBezTo>
                    <a:pt x="59605" y="52800"/>
                    <a:pt x="60091" y="52670"/>
                    <a:pt x="60047" y="52355"/>
                  </a:cubicBezTo>
                  <a:cubicBezTo>
                    <a:pt x="60003" y="52036"/>
                    <a:pt x="59163" y="50660"/>
                    <a:pt x="60147" y="50987"/>
                  </a:cubicBezTo>
                  <a:cubicBezTo>
                    <a:pt x="61131" y="51314"/>
                    <a:pt x="62829" y="50660"/>
                    <a:pt x="62844" y="50233"/>
                  </a:cubicBezTo>
                  <a:cubicBezTo>
                    <a:pt x="62858" y="49805"/>
                    <a:pt x="62027" y="48862"/>
                    <a:pt x="63097" y="48565"/>
                  </a:cubicBezTo>
                  <a:cubicBezTo>
                    <a:pt x="64164" y="48264"/>
                    <a:pt x="65310" y="48364"/>
                    <a:pt x="65296" y="47963"/>
                  </a:cubicBezTo>
                  <a:cubicBezTo>
                    <a:pt x="65281" y="47563"/>
                    <a:pt x="65154" y="46782"/>
                    <a:pt x="65809" y="46652"/>
                  </a:cubicBezTo>
                  <a:cubicBezTo>
                    <a:pt x="66463" y="46522"/>
                    <a:pt x="66522" y="46723"/>
                    <a:pt x="67250" y="46210"/>
                  </a:cubicBezTo>
                  <a:cubicBezTo>
                    <a:pt x="67975" y="45697"/>
                    <a:pt x="68290" y="45494"/>
                    <a:pt x="69145" y="45296"/>
                  </a:cubicBezTo>
                  <a:cubicBezTo>
                    <a:pt x="69999" y="45096"/>
                    <a:pt x="70775" y="44468"/>
                    <a:pt x="70957" y="45037"/>
                  </a:cubicBezTo>
                  <a:cubicBezTo>
                    <a:pt x="71143" y="45609"/>
                    <a:pt x="71287" y="45883"/>
                    <a:pt x="71429" y="45824"/>
                  </a:cubicBezTo>
                  <a:cubicBezTo>
                    <a:pt x="71573" y="45765"/>
                    <a:pt x="72042" y="44754"/>
                    <a:pt x="71827" y="44456"/>
                  </a:cubicBezTo>
                  <a:cubicBezTo>
                    <a:pt x="71615" y="44158"/>
                    <a:pt x="71700" y="43643"/>
                    <a:pt x="71500" y="43469"/>
                  </a:cubicBezTo>
                  <a:cubicBezTo>
                    <a:pt x="71302" y="43295"/>
                    <a:pt x="71187" y="42714"/>
                    <a:pt x="71187" y="42714"/>
                  </a:cubicBezTo>
                  <a:cubicBezTo>
                    <a:pt x="71187" y="42714"/>
                    <a:pt x="70831" y="41983"/>
                    <a:pt x="70489" y="42287"/>
                  </a:cubicBezTo>
                  <a:cubicBezTo>
                    <a:pt x="70144" y="42588"/>
                    <a:pt x="69846" y="42455"/>
                    <a:pt x="69761" y="42384"/>
                  </a:cubicBezTo>
                  <a:cubicBezTo>
                    <a:pt x="69678" y="42316"/>
                    <a:pt x="69775" y="42331"/>
                    <a:pt x="69534" y="42287"/>
                  </a:cubicBezTo>
                  <a:cubicBezTo>
                    <a:pt x="69289" y="42243"/>
                    <a:pt x="69092" y="41942"/>
                    <a:pt x="69106" y="41845"/>
                  </a:cubicBezTo>
                  <a:cubicBezTo>
                    <a:pt x="69121" y="41745"/>
                    <a:pt x="69460" y="41258"/>
                    <a:pt x="69549" y="40875"/>
                  </a:cubicBezTo>
                  <a:cubicBezTo>
                    <a:pt x="69637" y="40492"/>
                    <a:pt x="69475" y="39319"/>
                    <a:pt x="69802" y="39434"/>
                  </a:cubicBezTo>
                  <a:cubicBezTo>
                    <a:pt x="70129" y="39549"/>
                    <a:pt x="70957" y="39275"/>
                    <a:pt x="71058" y="39231"/>
                  </a:cubicBezTo>
                  <a:cubicBezTo>
                    <a:pt x="71158" y="39187"/>
                    <a:pt x="71158" y="38989"/>
                    <a:pt x="71485" y="39576"/>
                  </a:cubicBezTo>
                  <a:cubicBezTo>
                    <a:pt x="71815" y="40159"/>
                    <a:pt x="73171" y="41332"/>
                    <a:pt x="73383" y="40548"/>
                  </a:cubicBezTo>
                  <a:cubicBezTo>
                    <a:pt x="73598" y="39761"/>
                    <a:pt x="73356" y="39405"/>
                    <a:pt x="73969" y="39405"/>
                  </a:cubicBezTo>
                  <a:cubicBezTo>
                    <a:pt x="74323" y="39405"/>
                    <a:pt x="75151" y="39357"/>
                    <a:pt x="75785" y="39316"/>
                  </a:cubicBezTo>
                  <a:cubicBezTo>
                    <a:pt x="75891" y="38960"/>
                    <a:pt x="76094" y="38603"/>
                    <a:pt x="76156" y="38296"/>
                  </a:cubicBezTo>
                  <a:cubicBezTo>
                    <a:pt x="76271" y="37754"/>
                    <a:pt x="77185" y="38096"/>
                    <a:pt x="78809" y="37784"/>
                  </a:cubicBezTo>
                  <a:cubicBezTo>
                    <a:pt x="80436" y="37471"/>
                    <a:pt x="81119" y="36614"/>
                    <a:pt x="81777" y="36157"/>
                  </a:cubicBezTo>
                  <a:cubicBezTo>
                    <a:pt x="82431" y="35700"/>
                    <a:pt x="83686" y="35900"/>
                    <a:pt x="84288" y="35703"/>
                  </a:cubicBezTo>
                  <a:cubicBezTo>
                    <a:pt x="84889" y="35503"/>
                    <a:pt x="84744" y="33504"/>
                    <a:pt x="84744" y="33189"/>
                  </a:cubicBezTo>
                  <a:cubicBezTo>
                    <a:pt x="84744" y="32877"/>
                    <a:pt x="84915" y="32791"/>
                    <a:pt x="85313" y="32275"/>
                  </a:cubicBezTo>
                  <a:cubicBezTo>
                    <a:pt x="85708" y="31760"/>
                    <a:pt x="84373" y="30395"/>
                    <a:pt x="83318" y="30507"/>
                  </a:cubicBezTo>
                  <a:cubicBezTo>
                    <a:pt x="82266" y="30622"/>
                    <a:pt x="81889" y="29425"/>
                    <a:pt x="81432" y="29195"/>
                  </a:cubicBezTo>
                  <a:cubicBezTo>
                    <a:pt x="80975" y="28969"/>
                    <a:pt x="80948" y="27398"/>
                    <a:pt x="80548" y="26057"/>
                  </a:cubicBezTo>
                  <a:cubicBezTo>
                    <a:pt x="80147" y="24716"/>
                    <a:pt x="79563" y="24760"/>
                    <a:pt x="79092" y="24845"/>
                  </a:cubicBezTo>
                  <a:cubicBezTo>
                    <a:pt x="78620" y="24931"/>
                    <a:pt x="78207" y="24318"/>
                    <a:pt x="77981" y="24259"/>
                  </a:cubicBezTo>
                  <a:cubicBezTo>
                    <a:pt x="77754" y="24200"/>
                    <a:pt x="77954" y="22894"/>
                    <a:pt x="77866" y="22178"/>
                  </a:cubicBezTo>
                  <a:cubicBezTo>
                    <a:pt x="77777" y="21465"/>
                    <a:pt x="79039" y="21120"/>
                    <a:pt x="81090" y="20212"/>
                  </a:cubicBezTo>
                  <a:cubicBezTo>
                    <a:pt x="83141" y="19302"/>
                    <a:pt x="80120" y="16502"/>
                    <a:pt x="79864" y="16074"/>
                  </a:cubicBezTo>
                  <a:cubicBezTo>
                    <a:pt x="79604" y="15647"/>
                    <a:pt x="79121" y="15733"/>
                    <a:pt x="78526" y="15786"/>
                  </a:cubicBezTo>
                  <a:cubicBezTo>
                    <a:pt x="77927" y="15842"/>
                    <a:pt x="77757" y="15276"/>
                    <a:pt x="77698" y="14931"/>
                  </a:cubicBezTo>
                  <a:cubicBezTo>
                    <a:pt x="77639" y="14589"/>
                    <a:pt x="77468" y="14421"/>
                    <a:pt x="77300" y="14306"/>
                  </a:cubicBezTo>
                  <a:cubicBezTo>
                    <a:pt x="77129" y="14191"/>
                    <a:pt x="77438" y="12022"/>
                    <a:pt x="77497" y="10879"/>
                  </a:cubicBezTo>
                  <a:cubicBezTo>
                    <a:pt x="77556" y="9738"/>
                    <a:pt x="77256" y="9529"/>
                    <a:pt x="77011" y="9184"/>
                  </a:cubicBezTo>
                  <a:cubicBezTo>
                    <a:pt x="76769" y="8842"/>
                    <a:pt x="77126" y="7501"/>
                    <a:pt x="76925" y="6929"/>
                  </a:cubicBezTo>
                  <a:cubicBezTo>
                    <a:pt x="76728" y="6360"/>
                    <a:pt x="74671" y="6732"/>
                    <a:pt x="72561" y="7015"/>
                  </a:cubicBezTo>
                  <a:cubicBezTo>
                    <a:pt x="70450" y="7298"/>
                    <a:pt x="69366" y="8270"/>
                    <a:pt x="68938" y="8645"/>
                  </a:cubicBezTo>
                  <a:cubicBezTo>
                    <a:pt x="68511" y="9016"/>
                    <a:pt x="68965" y="9994"/>
                    <a:pt x="69183" y="10268"/>
                  </a:cubicBezTo>
                  <a:cubicBezTo>
                    <a:pt x="69401" y="10540"/>
                    <a:pt x="69422" y="10640"/>
                    <a:pt x="69336" y="11365"/>
                  </a:cubicBezTo>
                  <a:cubicBezTo>
                    <a:pt x="69254" y="12093"/>
                    <a:pt x="69696" y="11907"/>
                    <a:pt x="69979" y="12007"/>
                  </a:cubicBezTo>
                  <a:cubicBezTo>
                    <a:pt x="70262" y="12108"/>
                    <a:pt x="70038" y="12220"/>
                    <a:pt x="69879" y="12538"/>
                  </a:cubicBezTo>
                  <a:cubicBezTo>
                    <a:pt x="69719" y="12853"/>
                    <a:pt x="67312" y="14489"/>
                    <a:pt x="66855" y="14775"/>
                  </a:cubicBezTo>
                  <a:cubicBezTo>
                    <a:pt x="66398" y="15058"/>
                    <a:pt x="66542" y="14804"/>
                    <a:pt x="66227" y="14489"/>
                  </a:cubicBezTo>
                  <a:cubicBezTo>
                    <a:pt x="65915" y="14176"/>
                    <a:pt x="65458" y="14436"/>
                    <a:pt x="65086" y="14459"/>
                  </a:cubicBezTo>
                  <a:cubicBezTo>
                    <a:pt x="64715" y="14486"/>
                    <a:pt x="64261" y="15344"/>
                    <a:pt x="63919" y="15344"/>
                  </a:cubicBezTo>
                  <a:cubicBezTo>
                    <a:pt x="63575" y="15344"/>
                    <a:pt x="64031" y="13522"/>
                    <a:pt x="64031" y="13522"/>
                  </a:cubicBezTo>
                  <a:cubicBezTo>
                    <a:pt x="64031" y="13522"/>
                    <a:pt x="64603" y="12891"/>
                    <a:pt x="65030" y="12891"/>
                  </a:cubicBezTo>
                  <a:cubicBezTo>
                    <a:pt x="65458" y="12891"/>
                    <a:pt x="66601" y="11209"/>
                    <a:pt x="66601" y="11209"/>
                  </a:cubicBezTo>
                  <a:cubicBezTo>
                    <a:pt x="66601" y="11209"/>
                    <a:pt x="66654" y="10098"/>
                    <a:pt x="66654" y="9641"/>
                  </a:cubicBezTo>
                  <a:cubicBezTo>
                    <a:pt x="66654" y="9184"/>
                    <a:pt x="65694" y="8689"/>
                    <a:pt x="65526" y="8600"/>
                  </a:cubicBezTo>
                  <a:cubicBezTo>
                    <a:pt x="65054" y="8942"/>
                    <a:pt x="64568" y="9396"/>
                    <a:pt x="64406" y="9670"/>
                  </a:cubicBezTo>
                  <a:cubicBezTo>
                    <a:pt x="64117" y="10154"/>
                    <a:pt x="63218" y="11052"/>
                    <a:pt x="62935" y="11798"/>
                  </a:cubicBezTo>
                  <a:cubicBezTo>
                    <a:pt x="62652" y="12541"/>
                    <a:pt x="61509" y="12765"/>
                    <a:pt x="60725" y="12735"/>
                  </a:cubicBezTo>
                  <a:cubicBezTo>
                    <a:pt x="59941" y="12706"/>
                    <a:pt x="59911" y="12052"/>
                    <a:pt x="59982" y="11639"/>
                  </a:cubicBezTo>
                  <a:cubicBezTo>
                    <a:pt x="60050" y="11226"/>
                    <a:pt x="59599" y="10899"/>
                    <a:pt x="59210" y="10855"/>
                  </a:cubicBezTo>
                  <a:cubicBezTo>
                    <a:pt x="58824" y="10811"/>
                    <a:pt x="58455" y="10967"/>
                    <a:pt x="58340" y="11509"/>
                  </a:cubicBezTo>
                  <a:cubicBezTo>
                    <a:pt x="58228" y="12052"/>
                    <a:pt x="57427" y="12278"/>
                    <a:pt x="56504" y="12538"/>
                  </a:cubicBezTo>
                  <a:cubicBezTo>
                    <a:pt x="55579" y="12794"/>
                    <a:pt x="55446" y="11654"/>
                    <a:pt x="55417" y="11270"/>
                  </a:cubicBezTo>
                  <a:cubicBezTo>
                    <a:pt x="55387" y="10887"/>
                    <a:pt x="55004" y="11038"/>
                    <a:pt x="54462" y="10923"/>
                  </a:cubicBezTo>
                  <a:cubicBezTo>
                    <a:pt x="53919" y="10811"/>
                    <a:pt x="54020" y="10083"/>
                    <a:pt x="53975" y="9711"/>
                  </a:cubicBezTo>
                  <a:cubicBezTo>
                    <a:pt x="53931" y="9340"/>
                    <a:pt x="53663" y="9529"/>
                    <a:pt x="53162" y="9328"/>
                  </a:cubicBezTo>
                  <a:cubicBezTo>
                    <a:pt x="52661" y="9131"/>
                    <a:pt x="52850" y="8600"/>
                    <a:pt x="52779" y="8088"/>
                  </a:cubicBezTo>
                  <a:cubicBezTo>
                    <a:pt x="52708" y="7575"/>
                    <a:pt x="50722" y="6617"/>
                    <a:pt x="50424" y="6290"/>
                  </a:cubicBezTo>
                  <a:cubicBezTo>
                    <a:pt x="50126" y="5963"/>
                    <a:pt x="49726" y="6691"/>
                    <a:pt x="49298" y="7460"/>
                  </a:cubicBezTo>
                  <a:cubicBezTo>
                    <a:pt x="48871" y="8232"/>
                    <a:pt x="48314" y="7843"/>
                    <a:pt x="47916" y="7189"/>
                  </a:cubicBezTo>
                  <a:cubicBezTo>
                    <a:pt x="47518" y="6531"/>
                    <a:pt x="47170" y="7147"/>
                    <a:pt x="46773" y="7274"/>
                  </a:cubicBezTo>
                  <a:cubicBezTo>
                    <a:pt x="46375" y="7398"/>
                    <a:pt x="46758" y="7460"/>
                    <a:pt x="46661" y="7958"/>
                  </a:cubicBezTo>
                  <a:cubicBezTo>
                    <a:pt x="46560" y="8456"/>
                    <a:pt x="46445" y="8217"/>
                    <a:pt x="46487" y="8600"/>
                  </a:cubicBezTo>
                  <a:cubicBezTo>
                    <a:pt x="46528" y="8983"/>
                    <a:pt x="46174" y="9272"/>
                    <a:pt x="46089" y="9611"/>
                  </a:cubicBezTo>
                  <a:cubicBezTo>
                    <a:pt x="46003" y="9950"/>
                    <a:pt x="46145" y="10112"/>
                    <a:pt x="46003" y="10899"/>
                  </a:cubicBezTo>
                  <a:cubicBezTo>
                    <a:pt x="45865" y="11683"/>
                    <a:pt x="45691" y="11371"/>
                    <a:pt x="45691" y="11866"/>
                  </a:cubicBezTo>
                  <a:cubicBezTo>
                    <a:pt x="45691" y="12364"/>
                    <a:pt x="45219" y="12423"/>
                    <a:pt x="45031" y="12735"/>
                  </a:cubicBezTo>
                  <a:cubicBezTo>
                    <a:pt x="44842" y="13051"/>
                    <a:pt x="45075" y="14465"/>
                    <a:pt x="44421" y="14707"/>
                  </a:cubicBezTo>
                  <a:cubicBezTo>
                    <a:pt x="43763" y="14952"/>
                    <a:pt x="44076" y="13938"/>
                    <a:pt x="44008" y="13493"/>
                  </a:cubicBezTo>
                  <a:cubicBezTo>
                    <a:pt x="43937" y="13045"/>
                    <a:pt x="43728" y="13322"/>
                    <a:pt x="43336" y="13301"/>
                  </a:cubicBezTo>
                  <a:cubicBezTo>
                    <a:pt x="42947" y="13278"/>
                    <a:pt x="43139" y="12880"/>
                    <a:pt x="43130" y="12703"/>
                  </a:cubicBezTo>
                  <a:cubicBezTo>
                    <a:pt x="43124" y="12526"/>
                    <a:pt x="43483" y="12461"/>
                    <a:pt x="43483" y="12202"/>
                  </a:cubicBezTo>
                  <a:cubicBezTo>
                    <a:pt x="43483" y="11945"/>
                    <a:pt x="42971" y="11960"/>
                    <a:pt x="42667" y="11981"/>
                  </a:cubicBezTo>
                  <a:cubicBezTo>
                    <a:pt x="42361" y="12004"/>
                    <a:pt x="42051" y="12644"/>
                    <a:pt x="41624" y="12818"/>
                  </a:cubicBezTo>
                  <a:cubicBezTo>
                    <a:pt x="41196" y="12992"/>
                    <a:pt x="41241" y="12367"/>
                    <a:pt x="41011" y="12187"/>
                  </a:cubicBezTo>
                  <a:cubicBezTo>
                    <a:pt x="40784" y="12007"/>
                    <a:pt x="40913" y="12461"/>
                    <a:pt x="40519" y="12830"/>
                  </a:cubicBezTo>
                  <a:cubicBezTo>
                    <a:pt x="40124" y="13198"/>
                    <a:pt x="39696" y="12211"/>
                    <a:pt x="39030" y="12081"/>
                  </a:cubicBezTo>
                  <a:cubicBezTo>
                    <a:pt x="38364" y="11951"/>
                    <a:pt x="38370" y="12438"/>
                    <a:pt x="38370" y="12609"/>
                  </a:cubicBezTo>
                  <a:cubicBezTo>
                    <a:pt x="38370" y="12777"/>
                    <a:pt x="38158" y="13513"/>
                    <a:pt x="38072" y="13979"/>
                  </a:cubicBezTo>
                  <a:cubicBezTo>
                    <a:pt x="37987" y="14442"/>
                    <a:pt x="37530" y="13864"/>
                    <a:pt x="37318" y="14719"/>
                  </a:cubicBezTo>
                  <a:cubicBezTo>
                    <a:pt x="37103" y="15573"/>
                    <a:pt x="36006" y="15235"/>
                    <a:pt x="35776" y="14707"/>
                  </a:cubicBezTo>
                  <a:cubicBezTo>
                    <a:pt x="35550" y="14179"/>
                    <a:pt x="35107" y="14778"/>
                    <a:pt x="34718" y="14848"/>
                  </a:cubicBezTo>
                  <a:cubicBezTo>
                    <a:pt x="34332" y="14916"/>
                    <a:pt x="34247" y="14893"/>
                    <a:pt x="34035" y="14365"/>
                  </a:cubicBezTo>
                  <a:cubicBezTo>
                    <a:pt x="33820" y="13838"/>
                    <a:pt x="33492" y="14533"/>
                    <a:pt x="33036" y="15049"/>
                  </a:cubicBezTo>
                  <a:cubicBezTo>
                    <a:pt x="32579" y="15565"/>
                    <a:pt x="31969" y="15320"/>
                    <a:pt x="31497" y="14604"/>
                  </a:cubicBezTo>
                  <a:cubicBezTo>
                    <a:pt x="31026" y="13891"/>
                    <a:pt x="30884" y="14577"/>
                    <a:pt x="30527" y="14436"/>
                  </a:cubicBezTo>
                  <a:cubicBezTo>
                    <a:pt x="30171" y="14291"/>
                    <a:pt x="30469" y="13749"/>
                    <a:pt x="30710" y="13634"/>
                  </a:cubicBezTo>
                  <a:cubicBezTo>
                    <a:pt x="30955" y="13522"/>
                    <a:pt x="30342" y="13080"/>
                    <a:pt x="30041" y="12865"/>
                  </a:cubicBezTo>
                  <a:cubicBezTo>
                    <a:pt x="29738" y="12653"/>
                    <a:pt x="30469" y="12567"/>
                    <a:pt x="30469" y="12567"/>
                  </a:cubicBezTo>
                  <a:cubicBezTo>
                    <a:pt x="30469" y="12567"/>
                    <a:pt x="30984" y="12323"/>
                    <a:pt x="30984" y="11798"/>
                  </a:cubicBezTo>
                  <a:cubicBezTo>
                    <a:pt x="30984" y="11270"/>
                    <a:pt x="31609" y="11754"/>
                    <a:pt x="31609" y="11754"/>
                  </a:cubicBezTo>
                  <a:cubicBezTo>
                    <a:pt x="31609" y="11754"/>
                    <a:pt x="31724" y="7716"/>
                    <a:pt x="31412" y="7631"/>
                  </a:cubicBezTo>
                  <a:cubicBezTo>
                    <a:pt x="31099" y="7545"/>
                    <a:pt x="30085" y="7601"/>
                    <a:pt x="29870" y="7088"/>
                  </a:cubicBezTo>
                  <a:cubicBezTo>
                    <a:pt x="29658" y="6576"/>
                    <a:pt x="28986" y="7044"/>
                    <a:pt x="28715" y="6732"/>
                  </a:cubicBezTo>
                  <a:cubicBezTo>
                    <a:pt x="28441" y="6419"/>
                    <a:pt x="27660" y="6275"/>
                    <a:pt x="27660" y="6275"/>
                  </a:cubicBezTo>
                  <a:cubicBezTo>
                    <a:pt x="27616" y="6060"/>
                    <a:pt x="27595" y="5839"/>
                    <a:pt x="27601" y="5618"/>
                  </a:cubicBezTo>
                  <a:cubicBezTo>
                    <a:pt x="27616" y="5291"/>
                    <a:pt x="26961" y="4421"/>
                    <a:pt x="26817" y="4377"/>
                  </a:cubicBezTo>
                  <a:cubicBezTo>
                    <a:pt x="26673" y="4333"/>
                    <a:pt x="26148" y="3266"/>
                    <a:pt x="26077" y="2912"/>
                  </a:cubicBezTo>
                  <a:cubicBezTo>
                    <a:pt x="26006" y="2559"/>
                    <a:pt x="25376" y="1624"/>
                    <a:pt x="25063" y="1468"/>
                  </a:cubicBezTo>
                  <a:cubicBezTo>
                    <a:pt x="24751" y="1309"/>
                    <a:pt x="24904" y="1898"/>
                    <a:pt x="24506" y="1969"/>
                  </a:cubicBezTo>
                  <a:cubicBezTo>
                    <a:pt x="24108" y="2037"/>
                    <a:pt x="24409" y="2013"/>
                    <a:pt x="24394" y="2382"/>
                  </a:cubicBezTo>
                  <a:cubicBezTo>
                    <a:pt x="24380" y="2750"/>
                    <a:pt x="24350" y="3095"/>
                    <a:pt x="23952" y="3021"/>
                  </a:cubicBezTo>
                  <a:cubicBezTo>
                    <a:pt x="23554" y="2948"/>
                    <a:pt x="23351" y="3407"/>
                    <a:pt x="23112" y="3637"/>
                  </a:cubicBezTo>
                  <a:cubicBezTo>
                    <a:pt x="22871" y="3864"/>
                    <a:pt x="22367" y="2538"/>
                    <a:pt x="21824" y="2296"/>
                  </a:cubicBezTo>
                  <a:cubicBezTo>
                    <a:pt x="21285" y="2052"/>
                    <a:pt x="21070" y="3195"/>
                    <a:pt x="20669" y="3239"/>
                  </a:cubicBezTo>
                  <a:cubicBezTo>
                    <a:pt x="20268" y="3284"/>
                    <a:pt x="20156" y="2252"/>
                    <a:pt x="19540" y="2252"/>
                  </a:cubicBezTo>
                  <a:cubicBezTo>
                    <a:pt x="18927" y="2252"/>
                    <a:pt x="18989" y="3136"/>
                    <a:pt x="18671" y="2883"/>
                  </a:cubicBezTo>
                  <a:cubicBezTo>
                    <a:pt x="18355" y="2626"/>
                    <a:pt x="18243" y="2538"/>
                    <a:pt x="17574" y="2623"/>
                  </a:cubicBezTo>
                  <a:cubicBezTo>
                    <a:pt x="16903" y="2709"/>
                    <a:pt x="17032" y="2196"/>
                    <a:pt x="16917" y="1798"/>
                  </a:cubicBezTo>
                  <a:cubicBezTo>
                    <a:pt x="16805" y="1400"/>
                    <a:pt x="16192" y="1197"/>
                    <a:pt x="16148" y="711"/>
                  </a:cubicBezTo>
                  <a:cubicBezTo>
                    <a:pt x="16104" y="224"/>
                    <a:pt x="15547" y="369"/>
                    <a:pt x="14981" y="186"/>
                  </a:cubicBezTo>
                  <a:cubicBezTo>
                    <a:pt x="14412" y="0"/>
                    <a:pt x="14365" y="687"/>
                    <a:pt x="13893" y="755"/>
                  </a:cubicBezTo>
                  <a:cubicBezTo>
                    <a:pt x="13422" y="826"/>
                    <a:pt x="13053" y="1483"/>
                    <a:pt x="12953" y="1884"/>
                  </a:cubicBezTo>
                  <a:cubicBezTo>
                    <a:pt x="12856" y="2284"/>
                    <a:pt x="11456" y="2037"/>
                    <a:pt x="11300" y="1783"/>
                  </a:cubicBezTo>
                  <a:cubicBezTo>
                    <a:pt x="11147" y="1530"/>
                    <a:pt x="10472" y="1810"/>
                    <a:pt x="10315" y="2152"/>
                  </a:cubicBezTo>
                  <a:cubicBezTo>
                    <a:pt x="10162" y="2494"/>
                    <a:pt x="10044" y="2853"/>
                    <a:pt x="9785" y="2951"/>
                  </a:cubicBezTo>
                  <a:cubicBezTo>
                    <a:pt x="9529" y="3051"/>
                    <a:pt x="8824" y="3581"/>
                    <a:pt x="8633" y="3652"/>
                  </a:cubicBezTo>
                  <a:cubicBezTo>
                    <a:pt x="8441" y="3723"/>
                    <a:pt x="8497" y="4023"/>
                    <a:pt x="8603" y="4238"/>
                  </a:cubicBezTo>
                  <a:cubicBezTo>
                    <a:pt x="8709" y="4451"/>
                    <a:pt x="8532" y="4787"/>
                    <a:pt x="8444" y="5108"/>
                  </a:cubicBezTo>
                  <a:cubicBezTo>
                    <a:pt x="8356" y="5426"/>
                    <a:pt x="8674" y="5426"/>
                    <a:pt x="9031" y="5497"/>
                  </a:cubicBezTo>
                  <a:cubicBezTo>
                    <a:pt x="9387" y="5568"/>
                    <a:pt x="9054" y="5854"/>
                    <a:pt x="8939" y="6340"/>
                  </a:cubicBezTo>
                  <a:cubicBezTo>
                    <a:pt x="8824" y="6826"/>
                    <a:pt x="8252" y="6738"/>
                    <a:pt x="7925" y="6938"/>
                  </a:cubicBezTo>
                  <a:cubicBezTo>
                    <a:pt x="7598" y="7136"/>
                    <a:pt x="6343" y="6912"/>
                    <a:pt x="5061" y="6938"/>
                  </a:cubicBezTo>
                  <a:close/>
                  <a:moveTo>
                    <a:pt x="47338" y="58762"/>
                  </a:moveTo>
                  <a:cubicBezTo>
                    <a:pt x="47338" y="58762"/>
                    <a:pt x="48137" y="56675"/>
                    <a:pt x="48877" y="56764"/>
                  </a:cubicBezTo>
                  <a:cubicBezTo>
                    <a:pt x="49617" y="56852"/>
                    <a:pt x="50675" y="57377"/>
                    <a:pt x="50392" y="58046"/>
                  </a:cubicBezTo>
                  <a:cubicBezTo>
                    <a:pt x="50109" y="58718"/>
                    <a:pt x="49991" y="59676"/>
                    <a:pt x="49189" y="59676"/>
                  </a:cubicBezTo>
                  <a:cubicBezTo>
                    <a:pt x="48391" y="59676"/>
                    <a:pt x="47338" y="58762"/>
                    <a:pt x="47338" y="58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4"/>
            <p:cNvSpPr/>
            <p:nvPr/>
          </p:nvSpPr>
          <p:spPr>
            <a:xfrm>
              <a:off x="4002250" y="2794900"/>
              <a:ext cx="2142725" cy="1583550"/>
            </a:xfrm>
            <a:custGeom>
              <a:avLst/>
              <a:gdLst/>
              <a:ahLst/>
              <a:cxnLst/>
              <a:rect l="l" t="t" r="r" b="b"/>
              <a:pathLst>
                <a:path w="85709" h="63342" extrusionOk="0">
                  <a:moveTo>
                    <a:pt x="48889" y="60368"/>
                  </a:moveTo>
                  <a:cubicBezTo>
                    <a:pt x="49124" y="60271"/>
                    <a:pt x="49348" y="60165"/>
                    <a:pt x="49393" y="60059"/>
                  </a:cubicBezTo>
                  <a:cubicBezTo>
                    <a:pt x="49478" y="59844"/>
                    <a:pt x="49805" y="59717"/>
                    <a:pt x="50233" y="59761"/>
                  </a:cubicBezTo>
                  <a:cubicBezTo>
                    <a:pt x="50660" y="59802"/>
                    <a:pt x="50834" y="59773"/>
                    <a:pt x="51276" y="59687"/>
                  </a:cubicBezTo>
                  <a:cubicBezTo>
                    <a:pt x="51718" y="59599"/>
                    <a:pt x="51659" y="59416"/>
                    <a:pt x="51886" y="59829"/>
                  </a:cubicBezTo>
                  <a:cubicBezTo>
                    <a:pt x="52116" y="60241"/>
                    <a:pt x="52573" y="61017"/>
                    <a:pt x="52517" y="61129"/>
                  </a:cubicBezTo>
                  <a:cubicBezTo>
                    <a:pt x="52461" y="61243"/>
                    <a:pt x="51960" y="61385"/>
                    <a:pt x="52755" y="61385"/>
                  </a:cubicBezTo>
                  <a:cubicBezTo>
                    <a:pt x="53551" y="61385"/>
                    <a:pt x="56139" y="61040"/>
                    <a:pt x="56168" y="61627"/>
                  </a:cubicBezTo>
                  <a:cubicBezTo>
                    <a:pt x="56198" y="62213"/>
                    <a:pt x="55482" y="62425"/>
                    <a:pt x="56168" y="62511"/>
                  </a:cubicBezTo>
                  <a:cubicBezTo>
                    <a:pt x="56852" y="62596"/>
                    <a:pt x="56725" y="62425"/>
                    <a:pt x="57038" y="62885"/>
                  </a:cubicBezTo>
                  <a:cubicBezTo>
                    <a:pt x="57350" y="63342"/>
                    <a:pt x="58423" y="62013"/>
                    <a:pt x="59219" y="62030"/>
                  </a:cubicBezTo>
                  <a:cubicBezTo>
                    <a:pt x="60014" y="62045"/>
                    <a:pt x="60548" y="63227"/>
                    <a:pt x="60901" y="62982"/>
                  </a:cubicBezTo>
                  <a:cubicBezTo>
                    <a:pt x="61255" y="62741"/>
                    <a:pt x="60418" y="62358"/>
                    <a:pt x="60633" y="62013"/>
                  </a:cubicBezTo>
                  <a:cubicBezTo>
                    <a:pt x="60845" y="61671"/>
                    <a:pt x="61517" y="60987"/>
                    <a:pt x="61190" y="60728"/>
                  </a:cubicBezTo>
                  <a:cubicBezTo>
                    <a:pt x="60860" y="60471"/>
                    <a:pt x="61161" y="60345"/>
                    <a:pt x="60786" y="60129"/>
                  </a:cubicBezTo>
                  <a:cubicBezTo>
                    <a:pt x="60415" y="59911"/>
                    <a:pt x="60548" y="58532"/>
                    <a:pt x="60047" y="58662"/>
                  </a:cubicBezTo>
                  <a:cubicBezTo>
                    <a:pt x="59546" y="58791"/>
                    <a:pt x="58508" y="59018"/>
                    <a:pt x="57751" y="58417"/>
                  </a:cubicBezTo>
                  <a:cubicBezTo>
                    <a:pt x="56996" y="57819"/>
                    <a:pt x="56696" y="57362"/>
                    <a:pt x="56681" y="57135"/>
                  </a:cubicBezTo>
                  <a:cubicBezTo>
                    <a:pt x="56666" y="56911"/>
                    <a:pt x="56566" y="56463"/>
                    <a:pt x="56993" y="56463"/>
                  </a:cubicBezTo>
                  <a:cubicBezTo>
                    <a:pt x="57421" y="56463"/>
                    <a:pt x="57792" y="56124"/>
                    <a:pt x="57792" y="56124"/>
                  </a:cubicBezTo>
                  <a:cubicBezTo>
                    <a:pt x="57792" y="56124"/>
                    <a:pt x="57250" y="55452"/>
                    <a:pt x="57250" y="55337"/>
                  </a:cubicBezTo>
                  <a:cubicBezTo>
                    <a:pt x="57250" y="55225"/>
                    <a:pt x="57265" y="54739"/>
                    <a:pt x="57424" y="54695"/>
                  </a:cubicBezTo>
                  <a:cubicBezTo>
                    <a:pt x="57583" y="54651"/>
                    <a:pt x="58662" y="55025"/>
                    <a:pt x="59363" y="55166"/>
                  </a:cubicBezTo>
                  <a:cubicBezTo>
                    <a:pt x="60061" y="55305"/>
                    <a:pt x="60474" y="54595"/>
                    <a:pt x="60474" y="54595"/>
                  </a:cubicBezTo>
                  <a:cubicBezTo>
                    <a:pt x="60474" y="54595"/>
                    <a:pt x="61458" y="53755"/>
                    <a:pt x="60474" y="53654"/>
                  </a:cubicBezTo>
                  <a:cubicBezTo>
                    <a:pt x="59490" y="53554"/>
                    <a:pt x="58950" y="53139"/>
                    <a:pt x="59278" y="52971"/>
                  </a:cubicBezTo>
                  <a:cubicBezTo>
                    <a:pt x="59605" y="52800"/>
                    <a:pt x="60091" y="52670"/>
                    <a:pt x="60047" y="52355"/>
                  </a:cubicBezTo>
                  <a:cubicBezTo>
                    <a:pt x="60003" y="52036"/>
                    <a:pt x="59163" y="50660"/>
                    <a:pt x="60147" y="50987"/>
                  </a:cubicBezTo>
                  <a:cubicBezTo>
                    <a:pt x="61131" y="51314"/>
                    <a:pt x="62829" y="50660"/>
                    <a:pt x="62844" y="50233"/>
                  </a:cubicBezTo>
                  <a:cubicBezTo>
                    <a:pt x="62858" y="49805"/>
                    <a:pt x="62027" y="48862"/>
                    <a:pt x="63097" y="48565"/>
                  </a:cubicBezTo>
                  <a:cubicBezTo>
                    <a:pt x="64164" y="48264"/>
                    <a:pt x="65310" y="48364"/>
                    <a:pt x="65296" y="47963"/>
                  </a:cubicBezTo>
                  <a:cubicBezTo>
                    <a:pt x="65281" y="47563"/>
                    <a:pt x="65154" y="46782"/>
                    <a:pt x="65809" y="46652"/>
                  </a:cubicBezTo>
                  <a:cubicBezTo>
                    <a:pt x="66463" y="46522"/>
                    <a:pt x="66522" y="46723"/>
                    <a:pt x="67250" y="46210"/>
                  </a:cubicBezTo>
                  <a:cubicBezTo>
                    <a:pt x="67975" y="45697"/>
                    <a:pt x="68290" y="45494"/>
                    <a:pt x="69145" y="45296"/>
                  </a:cubicBezTo>
                  <a:cubicBezTo>
                    <a:pt x="69999" y="45096"/>
                    <a:pt x="70775" y="44468"/>
                    <a:pt x="70957" y="45037"/>
                  </a:cubicBezTo>
                  <a:cubicBezTo>
                    <a:pt x="71143" y="45609"/>
                    <a:pt x="71287" y="45883"/>
                    <a:pt x="71429" y="45824"/>
                  </a:cubicBezTo>
                  <a:cubicBezTo>
                    <a:pt x="71573" y="45765"/>
                    <a:pt x="72042" y="44754"/>
                    <a:pt x="71827" y="44456"/>
                  </a:cubicBezTo>
                  <a:cubicBezTo>
                    <a:pt x="71615" y="44158"/>
                    <a:pt x="71700" y="43643"/>
                    <a:pt x="71500" y="43469"/>
                  </a:cubicBezTo>
                  <a:cubicBezTo>
                    <a:pt x="71302" y="43295"/>
                    <a:pt x="71187" y="42714"/>
                    <a:pt x="71187" y="42714"/>
                  </a:cubicBezTo>
                  <a:cubicBezTo>
                    <a:pt x="71187" y="42714"/>
                    <a:pt x="70831" y="41983"/>
                    <a:pt x="70489" y="42287"/>
                  </a:cubicBezTo>
                  <a:cubicBezTo>
                    <a:pt x="70144" y="42588"/>
                    <a:pt x="69846" y="42455"/>
                    <a:pt x="69761" y="42384"/>
                  </a:cubicBezTo>
                  <a:cubicBezTo>
                    <a:pt x="69678" y="42316"/>
                    <a:pt x="69775" y="42331"/>
                    <a:pt x="69534" y="42287"/>
                  </a:cubicBezTo>
                  <a:cubicBezTo>
                    <a:pt x="69289" y="42243"/>
                    <a:pt x="69092" y="41942"/>
                    <a:pt x="69106" y="41845"/>
                  </a:cubicBezTo>
                  <a:cubicBezTo>
                    <a:pt x="69121" y="41745"/>
                    <a:pt x="69460" y="41258"/>
                    <a:pt x="69549" y="40875"/>
                  </a:cubicBezTo>
                  <a:cubicBezTo>
                    <a:pt x="69637" y="40492"/>
                    <a:pt x="69475" y="39319"/>
                    <a:pt x="69802" y="39434"/>
                  </a:cubicBezTo>
                  <a:cubicBezTo>
                    <a:pt x="70129" y="39549"/>
                    <a:pt x="70957" y="39275"/>
                    <a:pt x="71058" y="39231"/>
                  </a:cubicBezTo>
                  <a:cubicBezTo>
                    <a:pt x="71158" y="39187"/>
                    <a:pt x="71158" y="38989"/>
                    <a:pt x="71485" y="39576"/>
                  </a:cubicBezTo>
                  <a:cubicBezTo>
                    <a:pt x="71815" y="40159"/>
                    <a:pt x="73171" y="41332"/>
                    <a:pt x="73383" y="40548"/>
                  </a:cubicBezTo>
                  <a:cubicBezTo>
                    <a:pt x="73598" y="39761"/>
                    <a:pt x="73356" y="39405"/>
                    <a:pt x="73969" y="39405"/>
                  </a:cubicBezTo>
                  <a:cubicBezTo>
                    <a:pt x="74323" y="39405"/>
                    <a:pt x="75151" y="39357"/>
                    <a:pt x="75785" y="39316"/>
                  </a:cubicBezTo>
                  <a:cubicBezTo>
                    <a:pt x="75891" y="38960"/>
                    <a:pt x="76094" y="38603"/>
                    <a:pt x="76156" y="38296"/>
                  </a:cubicBezTo>
                  <a:cubicBezTo>
                    <a:pt x="76271" y="37754"/>
                    <a:pt x="77185" y="38096"/>
                    <a:pt x="78809" y="37784"/>
                  </a:cubicBezTo>
                  <a:cubicBezTo>
                    <a:pt x="80436" y="37471"/>
                    <a:pt x="81119" y="36614"/>
                    <a:pt x="81777" y="36157"/>
                  </a:cubicBezTo>
                  <a:cubicBezTo>
                    <a:pt x="82431" y="35700"/>
                    <a:pt x="83686" y="35900"/>
                    <a:pt x="84288" y="35703"/>
                  </a:cubicBezTo>
                  <a:cubicBezTo>
                    <a:pt x="84889" y="35503"/>
                    <a:pt x="84744" y="33504"/>
                    <a:pt x="84744" y="33189"/>
                  </a:cubicBezTo>
                  <a:cubicBezTo>
                    <a:pt x="84744" y="32877"/>
                    <a:pt x="84915" y="32791"/>
                    <a:pt x="85313" y="32275"/>
                  </a:cubicBezTo>
                  <a:cubicBezTo>
                    <a:pt x="85708" y="31760"/>
                    <a:pt x="84373" y="30395"/>
                    <a:pt x="83318" y="30507"/>
                  </a:cubicBezTo>
                  <a:cubicBezTo>
                    <a:pt x="82266" y="30622"/>
                    <a:pt x="81889" y="29425"/>
                    <a:pt x="81432" y="29195"/>
                  </a:cubicBezTo>
                  <a:cubicBezTo>
                    <a:pt x="80975" y="28969"/>
                    <a:pt x="80948" y="27398"/>
                    <a:pt x="80548" y="26057"/>
                  </a:cubicBezTo>
                  <a:cubicBezTo>
                    <a:pt x="80147" y="24716"/>
                    <a:pt x="79563" y="24760"/>
                    <a:pt x="79092" y="24845"/>
                  </a:cubicBezTo>
                  <a:cubicBezTo>
                    <a:pt x="78620" y="24931"/>
                    <a:pt x="78207" y="24318"/>
                    <a:pt x="77981" y="24259"/>
                  </a:cubicBezTo>
                  <a:cubicBezTo>
                    <a:pt x="77754" y="24200"/>
                    <a:pt x="77954" y="22894"/>
                    <a:pt x="77866" y="22178"/>
                  </a:cubicBezTo>
                  <a:cubicBezTo>
                    <a:pt x="77777" y="21465"/>
                    <a:pt x="79039" y="21120"/>
                    <a:pt x="81090" y="20212"/>
                  </a:cubicBezTo>
                  <a:cubicBezTo>
                    <a:pt x="83141" y="19302"/>
                    <a:pt x="80120" y="16502"/>
                    <a:pt x="79864" y="16074"/>
                  </a:cubicBezTo>
                  <a:cubicBezTo>
                    <a:pt x="79604" y="15647"/>
                    <a:pt x="79121" y="15733"/>
                    <a:pt x="78526" y="15786"/>
                  </a:cubicBezTo>
                  <a:cubicBezTo>
                    <a:pt x="77927" y="15842"/>
                    <a:pt x="77757" y="15276"/>
                    <a:pt x="77698" y="14931"/>
                  </a:cubicBezTo>
                  <a:cubicBezTo>
                    <a:pt x="77639" y="14589"/>
                    <a:pt x="77468" y="14421"/>
                    <a:pt x="77300" y="14306"/>
                  </a:cubicBezTo>
                  <a:cubicBezTo>
                    <a:pt x="77129" y="14191"/>
                    <a:pt x="77438" y="12022"/>
                    <a:pt x="77497" y="10879"/>
                  </a:cubicBezTo>
                  <a:cubicBezTo>
                    <a:pt x="77556" y="9738"/>
                    <a:pt x="77256" y="9529"/>
                    <a:pt x="77011" y="9184"/>
                  </a:cubicBezTo>
                  <a:cubicBezTo>
                    <a:pt x="76769" y="8842"/>
                    <a:pt x="77126" y="7501"/>
                    <a:pt x="76925" y="6929"/>
                  </a:cubicBezTo>
                  <a:cubicBezTo>
                    <a:pt x="76728" y="6360"/>
                    <a:pt x="74671" y="6732"/>
                    <a:pt x="72561" y="7015"/>
                  </a:cubicBezTo>
                  <a:cubicBezTo>
                    <a:pt x="70450" y="7298"/>
                    <a:pt x="69366" y="8270"/>
                    <a:pt x="68938" y="8645"/>
                  </a:cubicBezTo>
                  <a:cubicBezTo>
                    <a:pt x="68511" y="9016"/>
                    <a:pt x="68965" y="9994"/>
                    <a:pt x="69183" y="10268"/>
                  </a:cubicBezTo>
                  <a:cubicBezTo>
                    <a:pt x="69401" y="10540"/>
                    <a:pt x="69422" y="10640"/>
                    <a:pt x="69336" y="11365"/>
                  </a:cubicBezTo>
                  <a:cubicBezTo>
                    <a:pt x="69254" y="12093"/>
                    <a:pt x="69696" y="11907"/>
                    <a:pt x="69979" y="12007"/>
                  </a:cubicBezTo>
                  <a:cubicBezTo>
                    <a:pt x="70262" y="12108"/>
                    <a:pt x="70038" y="12220"/>
                    <a:pt x="69879" y="12538"/>
                  </a:cubicBezTo>
                  <a:cubicBezTo>
                    <a:pt x="69719" y="12853"/>
                    <a:pt x="67312" y="14489"/>
                    <a:pt x="66855" y="14775"/>
                  </a:cubicBezTo>
                  <a:cubicBezTo>
                    <a:pt x="66398" y="15058"/>
                    <a:pt x="66542" y="14804"/>
                    <a:pt x="66227" y="14489"/>
                  </a:cubicBezTo>
                  <a:cubicBezTo>
                    <a:pt x="65915" y="14176"/>
                    <a:pt x="65458" y="14436"/>
                    <a:pt x="65086" y="14459"/>
                  </a:cubicBezTo>
                  <a:cubicBezTo>
                    <a:pt x="64715" y="14486"/>
                    <a:pt x="64261" y="15344"/>
                    <a:pt x="63919" y="15344"/>
                  </a:cubicBezTo>
                  <a:cubicBezTo>
                    <a:pt x="63575" y="15344"/>
                    <a:pt x="64031" y="13522"/>
                    <a:pt x="64031" y="13522"/>
                  </a:cubicBezTo>
                  <a:cubicBezTo>
                    <a:pt x="64031" y="13522"/>
                    <a:pt x="64603" y="12891"/>
                    <a:pt x="65030" y="12891"/>
                  </a:cubicBezTo>
                  <a:cubicBezTo>
                    <a:pt x="65458" y="12891"/>
                    <a:pt x="66601" y="11209"/>
                    <a:pt x="66601" y="11209"/>
                  </a:cubicBezTo>
                  <a:cubicBezTo>
                    <a:pt x="66601" y="11209"/>
                    <a:pt x="66654" y="10098"/>
                    <a:pt x="66654" y="9641"/>
                  </a:cubicBezTo>
                  <a:cubicBezTo>
                    <a:pt x="66654" y="9184"/>
                    <a:pt x="65694" y="8689"/>
                    <a:pt x="65526" y="8600"/>
                  </a:cubicBezTo>
                  <a:cubicBezTo>
                    <a:pt x="65054" y="8942"/>
                    <a:pt x="64568" y="9396"/>
                    <a:pt x="64406" y="9670"/>
                  </a:cubicBezTo>
                  <a:cubicBezTo>
                    <a:pt x="64117" y="10154"/>
                    <a:pt x="63218" y="11052"/>
                    <a:pt x="62935" y="11798"/>
                  </a:cubicBezTo>
                  <a:cubicBezTo>
                    <a:pt x="62652" y="12541"/>
                    <a:pt x="61509" y="12765"/>
                    <a:pt x="60725" y="12735"/>
                  </a:cubicBezTo>
                  <a:cubicBezTo>
                    <a:pt x="59941" y="12706"/>
                    <a:pt x="59911" y="12052"/>
                    <a:pt x="59982" y="11639"/>
                  </a:cubicBezTo>
                  <a:cubicBezTo>
                    <a:pt x="60050" y="11226"/>
                    <a:pt x="59599" y="10899"/>
                    <a:pt x="59210" y="10855"/>
                  </a:cubicBezTo>
                  <a:cubicBezTo>
                    <a:pt x="58824" y="10811"/>
                    <a:pt x="58455" y="10967"/>
                    <a:pt x="58340" y="11509"/>
                  </a:cubicBezTo>
                  <a:cubicBezTo>
                    <a:pt x="58228" y="12052"/>
                    <a:pt x="57427" y="12278"/>
                    <a:pt x="56504" y="12538"/>
                  </a:cubicBezTo>
                  <a:cubicBezTo>
                    <a:pt x="55579" y="12794"/>
                    <a:pt x="55446" y="11654"/>
                    <a:pt x="55417" y="11270"/>
                  </a:cubicBezTo>
                  <a:cubicBezTo>
                    <a:pt x="55387" y="10887"/>
                    <a:pt x="55004" y="11038"/>
                    <a:pt x="54462" y="10923"/>
                  </a:cubicBezTo>
                  <a:cubicBezTo>
                    <a:pt x="53919" y="10811"/>
                    <a:pt x="54020" y="10083"/>
                    <a:pt x="53975" y="9711"/>
                  </a:cubicBezTo>
                  <a:cubicBezTo>
                    <a:pt x="53931" y="9340"/>
                    <a:pt x="53663" y="9529"/>
                    <a:pt x="53162" y="9328"/>
                  </a:cubicBezTo>
                  <a:cubicBezTo>
                    <a:pt x="52661" y="9131"/>
                    <a:pt x="52850" y="8600"/>
                    <a:pt x="52779" y="8088"/>
                  </a:cubicBezTo>
                  <a:cubicBezTo>
                    <a:pt x="52708" y="7575"/>
                    <a:pt x="50722" y="6617"/>
                    <a:pt x="50424" y="6290"/>
                  </a:cubicBezTo>
                  <a:cubicBezTo>
                    <a:pt x="50126" y="5963"/>
                    <a:pt x="49726" y="6691"/>
                    <a:pt x="49298" y="7460"/>
                  </a:cubicBezTo>
                  <a:cubicBezTo>
                    <a:pt x="49169" y="7690"/>
                    <a:pt x="49033" y="7819"/>
                    <a:pt x="48889" y="7866"/>
                  </a:cubicBezTo>
                  <a:lnTo>
                    <a:pt x="48889" y="56764"/>
                  </a:lnTo>
                  <a:cubicBezTo>
                    <a:pt x="49628" y="56852"/>
                    <a:pt x="50675" y="57380"/>
                    <a:pt x="50392" y="58046"/>
                  </a:cubicBezTo>
                  <a:cubicBezTo>
                    <a:pt x="50109" y="58715"/>
                    <a:pt x="49991" y="59676"/>
                    <a:pt x="49189" y="59676"/>
                  </a:cubicBezTo>
                  <a:cubicBezTo>
                    <a:pt x="49089" y="59673"/>
                    <a:pt x="48986" y="59661"/>
                    <a:pt x="48889" y="59634"/>
                  </a:cubicBezTo>
                  <a:close/>
                  <a:moveTo>
                    <a:pt x="5061" y="6938"/>
                  </a:moveTo>
                  <a:cubicBezTo>
                    <a:pt x="4200" y="6956"/>
                    <a:pt x="3537" y="8267"/>
                    <a:pt x="3189" y="9143"/>
                  </a:cubicBezTo>
                  <a:cubicBezTo>
                    <a:pt x="3490" y="9193"/>
                    <a:pt x="3693" y="9296"/>
                    <a:pt x="3649" y="9482"/>
                  </a:cubicBezTo>
                  <a:cubicBezTo>
                    <a:pt x="3549" y="9924"/>
                    <a:pt x="3166" y="10277"/>
                    <a:pt x="3723" y="10307"/>
                  </a:cubicBezTo>
                  <a:cubicBezTo>
                    <a:pt x="4280" y="10336"/>
                    <a:pt x="4607" y="10389"/>
                    <a:pt x="4477" y="10534"/>
                  </a:cubicBezTo>
                  <a:cubicBezTo>
                    <a:pt x="4347" y="10678"/>
                    <a:pt x="3519" y="11288"/>
                    <a:pt x="4448" y="11477"/>
                  </a:cubicBezTo>
                  <a:cubicBezTo>
                    <a:pt x="5376" y="11665"/>
                    <a:pt x="6643" y="12134"/>
                    <a:pt x="6773" y="12644"/>
                  </a:cubicBezTo>
                  <a:cubicBezTo>
                    <a:pt x="6900" y="13157"/>
                    <a:pt x="7029" y="14056"/>
                    <a:pt x="7427" y="14374"/>
                  </a:cubicBezTo>
                  <a:cubicBezTo>
                    <a:pt x="7825" y="14689"/>
                    <a:pt x="8043" y="14913"/>
                    <a:pt x="8073" y="15411"/>
                  </a:cubicBezTo>
                  <a:cubicBezTo>
                    <a:pt x="8102" y="15909"/>
                    <a:pt x="7928" y="17094"/>
                    <a:pt x="8300" y="17710"/>
                  </a:cubicBezTo>
                  <a:cubicBezTo>
                    <a:pt x="8674" y="18326"/>
                    <a:pt x="9154" y="19107"/>
                    <a:pt x="9154" y="19275"/>
                  </a:cubicBezTo>
                  <a:cubicBezTo>
                    <a:pt x="9154" y="19446"/>
                    <a:pt x="8898" y="20548"/>
                    <a:pt x="8742" y="20660"/>
                  </a:cubicBezTo>
                  <a:cubicBezTo>
                    <a:pt x="8588" y="20775"/>
                    <a:pt x="8241" y="20660"/>
                    <a:pt x="8241" y="21117"/>
                  </a:cubicBezTo>
                  <a:cubicBezTo>
                    <a:pt x="8241" y="21574"/>
                    <a:pt x="8084" y="22299"/>
                    <a:pt x="7557" y="22499"/>
                  </a:cubicBezTo>
                  <a:cubicBezTo>
                    <a:pt x="7029" y="22700"/>
                    <a:pt x="5859" y="22956"/>
                    <a:pt x="5833" y="23413"/>
                  </a:cubicBezTo>
                  <a:cubicBezTo>
                    <a:pt x="5806" y="23870"/>
                    <a:pt x="6086" y="24943"/>
                    <a:pt x="6405" y="25226"/>
                  </a:cubicBezTo>
                  <a:cubicBezTo>
                    <a:pt x="6720" y="25509"/>
                    <a:pt x="7059" y="25453"/>
                    <a:pt x="7059" y="25753"/>
                  </a:cubicBezTo>
                  <a:cubicBezTo>
                    <a:pt x="7059" y="26051"/>
                    <a:pt x="7716" y="27681"/>
                    <a:pt x="7457" y="27993"/>
                  </a:cubicBezTo>
                  <a:cubicBezTo>
                    <a:pt x="7200" y="28305"/>
                    <a:pt x="6617" y="29051"/>
                    <a:pt x="6617" y="29051"/>
                  </a:cubicBezTo>
                  <a:cubicBezTo>
                    <a:pt x="6617" y="29051"/>
                    <a:pt x="6446" y="29508"/>
                    <a:pt x="6900" y="29691"/>
                  </a:cubicBezTo>
                  <a:cubicBezTo>
                    <a:pt x="7356" y="29876"/>
                    <a:pt x="7672" y="31203"/>
                    <a:pt x="7427" y="31276"/>
                  </a:cubicBezTo>
                  <a:cubicBezTo>
                    <a:pt x="7186" y="31350"/>
                    <a:pt x="7100" y="32160"/>
                    <a:pt x="7330" y="32959"/>
                  </a:cubicBezTo>
                  <a:cubicBezTo>
                    <a:pt x="7557" y="33758"/>
                    <a:pt x="8099" y="33784"/>
                    <a:pt x="7642" y="34126"/>
                  </a:cubicBezTo>
                  <a:cubicBezTo>
                    <a:pt x="7186" y="34468"/>
                    <a:pt x="5461" y="34200"/>
                    <a:pt x="5332" y="34085"/>
                  </a:cubicBezTo>
                  <a:cubicBezTo>
                    <a:pt x="5202" y="33973"/>
                    <a:pt x="5034" y="33316"/>
                    <a:pt x="4890" y="33628"/>
                  </a:cubicBezTo>
                  <a:cubicBezTo>
                    <a:pt x="4745" y="33940"/>
                    <a:pt x="4020" y="36564"/>
                    <a:pt x="3563" y="36938"/>
                  </a:cubicBezTo>
                  <a:cubicBezTo>
                    <a:pt x="3107" y="37309"/>
                    <a:pt x="1766" y="38134"/>
                    <a:pt x="2108" y="38765"/>
                  </a:cubicBezTo>
                  <a:cubicBezTo>
                    <a:pt x="2452" y="39393"/>
                    <a:pt x="2010" y="39847"/>
                    <a:pt x="1895" y="40106"/>
                  </a:cubicBezTo>
                  <a:cubicBezTo>
                    <a:pt x="1780" y="40362"/>
                    <a:pt x="1910" y="40875"/>
                    <a:pt x="1680" y="41188"/>
                  </a:cubicBezTo>
                  <a:cubicBezTo>
                    <a:pt x="1453" y="41503"/>
                    <a:pt x="840" y="41533"/>
                    <a:pt x="840" y="41801"/>
                  </a:cubicBezTo>
                  <a:cubicBezTo>
                    <a:pt x="840" y="42069"/>
                    <a:pt x="940" y="43699"/>
                    <a:pt x="628" y="43855"/>
                  </a:cubicBezTo>
                  <a:cubicBezTo>
                    <a:pt x="445" y="43943"/>
                    <a:pt x="195" y="43949"/>
                    <a:pt x="0" y="43949"/>
                  </a:cubicBezTo>
                  <a:cubicBezTo>
                    <a:pt x="336" y="44497"/>
                    <a:pt x="825" y="45326"/>
                    <a:pt x="761" y="45402"/>
                  </a:cubicBezTo>
                  <a:cubicBezTo>
                    <a:pt x="693" y="45482"/>
                    <a:pt x="133" y="46059"/>
                    <a:pt x="133" y="46059"/>
                  </a:cubicBezTo>
                  <a:lnTo>
                    <a:pt x="1674" y="48140"/>
                  </a:lnTo>
                  <a:lnTo>
                    <a:pt x="1329" y="49169"/>
                  </a:lnTo>
                  <a:lnTo>
                    <a:pt x="1415" y="50256"/>
                  </a:lnTo>
                  <a:lnTo>
                    <a:pt x="958" y="51025"/>
                  </a:lnTo>
                  <a:lnTo>
                    <a:pt x="1901" y="51535"/>
                  </a:lnTo>
                  <a:lnTo>
                    <a:pt x="2102" y="52476"/>
                  </a:lnTo>
                  <a:cubicBezTo>
                    <a:pt x="2102" y="52476"/>
                    <a:pt x="2785" y="51621"/>
                    <a:pt x="3413" y="51736"/>
                  </a:cubicBezTo>
                  <a:cubicBezTo>
                    <a:pt x="4038" y="51851"/>
                    <a:pt x="6266" y="52308"/>
                    <a:pt x="6266" y="52308"/>
                  </a:cubicBezTo>
                  <a:lnTo>
                    <a:pt x="7893" y="49894"/>
                  </a:lnTo>
                  <a:lnTo>
                    <a:pt x="7893" y="49254"/>
                  </a:lnTo>
                  <a:lnTo>
                    <a:pt x="8792" y="48585"/>
                  </a:lnTo>
                  <a:lnTo>
                    <a:pt x="8933" y="47598"/>
                  </a:lnTo>
                  <a:lnTo>
                    <a:pt x="10787" y="45387"/>
                  </a:lnTo>
                  <a:lnTo>
                    <a:pt x="11816" y="45334"/>
                  </a:lnTo>
                  <a:lnTo>
                    <a:pt x="11916" y="46357"/>
                  </a:lnTo>
                  <a:lnTo>
                    <a:pt x="13112" y="46675"/>
                  </a:lnTo>
                  <a:lnTo>
                    <a:pt x="13498" y="47560"/>
                  </a:lnTo>
                  <a:lnTo>
                    <a:pt x="14397" y="48467"/>
                  </a:lnTo>
                  <a:cubicBezTo>
                    <a:pt x="14397" y="48467"/>
                    <a:pt x="13955" y="49799"/>
                    <a:pt x="14170" y="50324"/>
                  </a:cubicBezTo>
                  <a:cubicBezTo>
                    <a:pt x="14383" y="50852"/>
                    <a:pt x="15208" y="52092"/>
                    <a:pt x="15208" y="52092"/>
                  </a:cubicBezTo>
                  <a:lnTo>
                    <a:pt x="15909" y="49853"/>
                  </a:lnTo>
                  <a:cubicBezTo>
                    <a:pt x="15909" y="49853"/>
                    <a:pt x="16307" y="48626"/>
                    <a:pt x="16307" y="48541"/>
                  </a:cubicBezTo>
                  <a:cubicBezTo>
                    <a:pt x="16307" y="48456"/>
                    <a:pt x="16281" y="47925"/>
                    <a:pt x="16281" y="47925"/>
                  </a:cubicBezTo>
                  <a:lnTo>
                    <a:pt x="17206" y="47371"/>
                  </a:lnTo>
                  <a:lnTo>
                    <a:pt x="17507" y="46272"/>
                  </a:lnTo>
                  <a:cubicBezTo>
                    <a:pt x="17507" y="46272"/>
                    <a:pt x="18689" y="46127"/>
                    <a:pt x="18874" y="46387"/>
                  </a:cubicBezTo>
                  <a:cubicBezTo>
                    <a:pt x="19057" y="46643"/>
                    <a:pt x="19520" y="46569"/>
                    <a:pt x="19520" y="46569"/>
                  </a:cubicBezTo>
                  <a:lnTo>
                    <a:pt x="19673" y="45075"/>
                  </a:lnTo>
                  <a:lnTo>
                    <a:pt x="20914" y="45161"/>
                  </a:lnTo>
                  <a:cubicBezTo>
                    <a:pt x="20914" y="45161"/>
                    <a:pt x="21415" y="44262"/>
                    <a:pt x="22028" y="44444"/>
                  </a:cubicBezTo>
                  <a:cubicBezTo>
                    <a:pt x="22638" y="44630"/>
                    <a:pt x="22629" y="45458"/>
                    <a:pt x="22629" y="45458"/>
                  </a:cubicBezTo>
                  <a:lnTo>
                    <a:pt x="23454" y="47910"/>
                  </a:lnTo>
                  <a:lnTo>
                    <a:pt x="24182" y="47954"/>
                  </a:lnTo>
                  <a:lnTo>
                    <a:pt x="24268" y="47498"/>
                  </a:lnTo>
                  <a:cubicBezTo>
                    <a:pt x="24268" y="47498"/>
                    <a:pt x="25523" y="47598"/>
                    <a:pt x="25550" y="47498"/>
                  </a:cubicBezTo>
                  <a:cubicBezTo>
                    <a:pt x="25576" y="47400"/>
                    <a:pt x="25594" y="46555"/>
                    <a:pt x="25777" y="46546"/>
                  </a:cubicBezTo>
                  <a:cubicBezTo>
                    <a:pt x="25962" y="46534"/>
                    <a:pt x="26334" y="46387"/>
                    <a:pt x="26463" y="46658"/>
                  </a:cubicBezTo>
                  <a:cubicBezTo>
                    <a:pt x="26593" y="46932"/>
                    <a:pt x="26776" y="47468"/>
                    <a:pt x="26776" y="47468"/>
                  </a:cubicBezTo>
                  <a:lnTo>
                    <a:pt x="27919" y="47613"/>
                  </a:lnTo>
                  <a:cubicBezTo>
                    <a:pt x="27919" y="47613"/>
                    <a:pt x="28391" y="48114"/>
                    <a:pt x="28718" y="48344"/>
                  </a:cubicBezTo>
                  <a:cubicBezTo>
                    <a:pt x="29045" y="48570"/>
                    <a:pt x="30000" y="49139"/>
                    <a:pt x="30000" y="49496"/>
                  </a:cubicBezTo>
                  <a:cubicBezTo>
                    <a:pt x="30000" y="49853"/>
                    <a:pt x="29929" y="51108"/>
                    <a:pt x="30415" y="51992"/>
                  </a:cubicBezTo>
                  <a:cubicBezTo>
                    <a:pt x="30902" y="52876"/>
                    <a:pt x="31783" y="53333"/>
                    <a:pt x="31927" y="54076"/>
                  </a:cubicBezTo>
                  <a:cubicBezTo>
                    <a:pt x="32072" y="54816"/>
                    <a:pt x="32369" y="56257"/>
                    <a:pt x="32726" y="56528"/>
                  </a:cubicBezTo>
                  <a:cubicBezTo>
                    <a:pt x="33083" y="56802"/>
                    <a:pt x="33525" y="57297"/>
                    <a:pt x="33425" y="57542"/>
                  </a:cubicBezTo>
                  <a:cubicBezTo>
                    <a:pt x="33327" y="57786"/>
                    <a:pt x="31812" y="58679"/>
                    <a:pt x="33239" y="59508"/>
                  </a:cubicBezTo>
                  <a:cubicBezTo>
                    <a:pt x="34665" y="60339"/>
                    <a:pt x="34323" y="59469"/>
                    <a:pt x="34494" y="59593"/>
                  </a:cubicBezTo>
                  <a:cubicBezTo>
                    <a:pt x="34662" y="59720"/>
                    <a:pt x="36519" y="61635"/>
                    <a:pt x="37191" y="60866"/>
                  </a:cubicBezTo>
                  <a:cubicBezTo>
                    <a:pt x="37860" y="60094"/>
                    <a:pt x="37047" y="59737"/>
                    <a:pt x="37633" y="59752"/>
                  </a:cubicBezTo>
                  <a:cubicBezTo>
                    <a:pt x="38220" y="59767"/>
                    <a:pt x="38075" y="59838"/>
                    <a:pt x="38402" y="59540"/>
                  </a:cubicBezTo>
                  <a:cubicBezTo>
                    <a:pt x="38730" y="59239"/>
                    <a:pt x="38845" y="58668"/>
                    <a:pt x="39030" y="59110"/>
                  </a:cubicBezTo>
                  <a:cubicBezTo>
                    <a:pt x="39213" y="59552"/>
                    <a:pt x="39570" y="60964"/>
                    <a:pt x="40012" y="60280"/>
                  </a:cubicBezTo>
                  <a:cubicBezTo>
                    <a:pt x="40454" y="59593"/>
                    <a:pt x="40342" y="59195"/>
                    <a:pt x="40657" y="59195"/>
                  </a:cubicBezTo>
                  <a:cubicBezTo>
                    <a:pt x="40975" y="59195"/>
                    <a:pt x="42039" y="59667"/>
                    <a:pt x="42723" y="60012"/>
                  </a:cubicBezTo>
                  <a:cubicBezTo>
                    <a:pt x="43259" y="60277"/>
                    <a:pt x="43401" y="60206"/>
                    <a:pt x="43439" y="60268"/>
                  </a:cubicBezTo>
                  <a:cubicBezTo>
                    <a:pt x="43439" y="60268"/>
                    <a:pt x="43869" y="60262"/>
                    <a:pt x="43884" y="59944"/>
                  </a:cubicBezTo>
                  <a:cubicBezTo>
                    <a:pt x="43893" y="59708"/>
                    <a:pt x="43887" y="59469"/>
                    <a:pt x="43869" y="59233"/>
                  </a:cubicBezTo>
                  <a:lnTo>
                    <a:pt x="46095" y="59319"/>
                  </a:lnTo>
                  <a:lnTo>
                    <a:pt x="46269" y="60203"/>
                  </a:lnTo>
                  <a:cubicBezTo>
                    <a:pt x="46269" y="60203"/>
                    <a:pt x="47052" y="60972"/>
                    <a:pt x="47167" y="60916"/>
                  </a:cubicBezTo>
                  <a:cubicBezTo>
                    <a:pt x="47282" y="60860"/>
                    <a:pt x="48181" y="60772"/>
                    <a:pt x="48320" y="60628"/>
                  </a:cubicBezTo>
                  <a:cubicBezTo>
                    <a:pt x="48393" y="60560"/>
                    <a:pt x="48644" y="60465"/>
                    <a:pt x="48889" y="60368"/>
                  </a:cubicBezTo>
                  <a:lnTo>
                    <a:pt x="48889" y="59634"/>
                  </a:lnTo>
                  <a:cubicBezTo>
                    <a:pt x="48146" y="59460"/>
                    <a:pt x="47335" y="58762"/>
                    <a:pt x="47335" y="58762"/>
                  </a:cubicBezTo>
                  <a:cubicBezTo>
                    <a:pt x="47335" y="58762"/>
                    <a:pt x="48137" y="56675"/>
                    <a:pt x="48877" y="56764"/>
                  </a:cubicBezTo>
                  <a:lnTo>
                    <a:pt x="48889" y="56764"/>
                  </a:lnTo>
                  <a:lnTo>
                    <a:pt x="48889" y="7866"/>
                  </a:lnTo>
                  <a:cubicBezTo>
                    <a:pt x="48553" y="7978"/>
                    <a:pt x="48196" y="7648"/>
                    <a:pt x="47916" y="7189"/>
                  </a:cubicBezTo>
                  <a:cubicBezTo>
                    <a:pt x="47512" y="6531"/>
                    <a:pt x="47170" y="7147"/>
                    <a:pt x="46773" y="7274"/>
                  </a:cubicBezTo>
                  <a:cubicBezTo>
                    <a:pt x="46375" y="7398"/>
                    <a:pt x="46758" y="7463"/>
                    <a:pt x="46658" y="7958"/>
                  </a:cubicBezTo>
                  <a:cubicBezTo>
                    <a:pt x="46560" y="8456"/>
                    <a:pt x="46445" y="8217"/>
                    <a:pt x="46487" y="8600"/>
                  </a:cubicBezTo>
                  <a:cubicBezTo>
                    <a:pt x="46525" y="8983"/>
                    <a:pt x="46171" y="9275"/>
                    <a:pt x="46089" y="9614"/>
                  </a:cubicBezTo>
                  <a:cubicBezTo>
                    <a:pt x="46003" y="9953"/>
                    <a:pt x="46142" y="10115"/>
                    <a:pt x="46003" y="10899"/>
                  </a:cubicBezTo>
                  <a:cubicBezTo>
                    <a:pt x="45862" y="11683"/>
                    <a:pt x="45691" y="11371"/>
                    <a:pt x="45691" y="11869"/>
                  </a:cubicBezTo>
                  <a:cubicBezTo>
                    <a:pt x="45691" y="12364"/>
                    <a:pt x="45219" y="12423"/>
                    <a:pt x="45031" y="12738"/>
                  </a:cubicBezTo>
                  <a:cubicBezTo>
                    <a:pt x="44842" y="13051"/>
                    <a:pt x="45075" y="14465"/>
                    <a:pt x="44418" y="14707"/>
                  </a:cubicBezTo>
                  <a:cubicBezTo>
                    <a:pt x="43763" y="14952"/>
                    <a:pt x="44076" y="13938"/>
                    <a:pt x="44005" y="13493"/>
                  </a:cubicBezTo>
                  <a:cubicBezTo>
                    <a:pt x="43937" y="13048"/>
                    <a:pt x="43725" y="13322"/>
                    <a:pt x="43336" y="13301"/>
                  </a:cubicBezTo>
                  <a:cubicBezTo>
                    <a:pt x="42944" y="13278"/>
                    <a:pt x="43136" y="12880"/>
                    <a:pt x="43130" y="12703"/>
                  </a:cubicBezTo>
                  <a:cubicBezTo>
                    <a:pt x="43121" y="12526"/>
                    <a:pt x="43483" y="12461"/>
                    <a:pt x="43483" y="12202"/>
                  </a:cubicBezTo>
                  <a:cubicBezTo>
                    <a:pt x="43483" y="11945"/>
                    <a:pt x="42971" y="11960"/>
                    <a:pt x="42664" y="11981"/>
                  </a:cubicBezTo>
                  <a:cubicBezTo>
                    <a:pt x="42361" y="12004"/>
                    <a:pt x="42051" y="12644"/>
                    <a:pt x="41624" y="12818"/>
                  </a:cubicBezTo>
                  <a:cubicBezTo>
                    <a:pt x="41196" y="12992"/>
                    <a:pt x="41241" y="12370"/>
                    <a:pt x="41011" y="12187"/>
                  </a:cubicBezTo>
                  <a:cubicBezTo>
                    <a:pt x="40784" y="12007"/>
                    <a:pt x="40910" y="12461"/>
                    <a:pt x="40519" y="12830"/>
                  </a:cubicBezTo>
                  <a:cubicBezTo>
                    <a:pt x="40124" y="13198"/>
                    <a:pt x="39696" y="12211"/>
                    <a:pt x="39030" y="12081"/>
                  </a:cubicBezTo>
                  <a:cubicBezTo>
                    <a:pt x="38364" y="11951"/>
                    <a:pt x="38370" y="12438"/>
                    <a:pt x="38370" y="12609"/>
                  </a:cubicBezTo>
                  <a:cubicBezTo>
                    <a:pt x="38370" y="12777"/>
                    <a:pt x="38155" y="13513"/>
                    <a:pt x="38072" y="13979"/>
                  </a:cubicBezTo>
                  <a:cubicBezTo>
                    <a:pt x="37987" y="14442"/>
                    <a:pt x="37530" y="13864"/>
                    <a:pt x="37315" y="14719"/>
                  </a:cubicBezTo>
                  <a:cubicBezTo>
                    <a:pt x="37103" y="15573"/>
                    <a:pt x="36003" y="15235"/>
                    <a:pt x="35776" y="14707"/>
                  </a:cubicBezTo>
                  <a:cubicBezTo>
                    <a:pt x="35547" y="14182"/>
                    <a:pt x="35104" y="14778"/>
                    <a:pt x="34718" y="14848"/>
                  </a:cubicBezTo>
                  <a:cubicBezTo>
                    <a:pt x="34332" y="14919"/>
                    <a:pt x="34247" y="14893"/>
                    <a:pt x="34035" y="14365"/>
                  </a:cubicBezTo>
                  <a:cubicBezTo>
                    <a:pt x="33820" y="13838"/>
                    <a:pt x="33492" y="14536"/>
                    <a:pt x="33036" y="15052"/>
                  </a:cubicBezTo>
                  <a:cubicBezTo>
                    <a:pt x="32579" y="15568"/>
                    <a:pt x="31966" y="15320"/>
                    <a:pt x="31494" y="14604"/>
                  </a:cubicBezTo>
                  <a:cubicBezTo>
                    <a:pt x="31023" y="13891"/>
                    <a:pt x="30884" y="14580"/>
                    <a:pt x="30527" y="14436"/>
                  </a:cubicBezTo>
                  <a:cubicBezTo>
                    <a:pt x="30168" y="14291"/>
                    <a:pt x="30469" y="13749"/>
                    <a:pt x="30710" y="13637"/>
                  </a:cubicBezTo>
                  <a:cubicBezTo>
                    <a:pt x="30955" y="13522"/>
                    <a:pt x="30342" y="13080"/>
                    <a:pt x="30041" y="12865"/>
                  </a:cubicBezTo>
                  <a:cubicBezTo>
                    <a:pt x="29738" y="12653"/>
                    <a:pt x="30469" y="12567"/>
                    <a:pt x="30469" y="12567"/>
                  </a:cubicBezTo>
                  <a:cubicBezTo>
                    <a:pt x="30469" y="12567"/>
                    <a:pt x="30984" y="12326"/>
                    <a:pt x="30984" y="11798"/>
                  </a:cubicBezTo>
                  <a:cubicBezTo>
                    <a:pt x="30984" y="11270"/>
                    <a:pt x="31609" y="11754"/>
                    <a:pt x="31609" y="11754"/>
                  </a:cubicBezTo>
                  <a:cubicBezTo>
                    <a:pt x="31609" y="11754"/>
                    <a:pt x="31724" y="7716"/>
                    <a:pt x="31412" y="7631"/>
                  </a:cubicBezTo>
                  <a:cubicBezTo>
                    <a:pt x="31096" y="7545"/>
                    <a:pt x="30085" y="7601"/>
                    <a:pt x="29870" y="7088"/>
                  </a:cubicBezTo>
                  <a:cubicBezTo>
                    <a:pt x="29658" y="6579"/>
                    <a:pt x="28986" y="7044"/>
                    <a:pt x="28715" y="6732"/>
                  </a:cubicBezTo>
                  <a:cubicBezTo>
                    <a:pt x="28441" y="6419"/>
                    <a:pt x="27660" y="6275"/>
                    <a:pt x="27660" y="6275"/>
                  </a:cubicBezTo>
                  <a:cubicBezTo>
                    <a:pt x="27616" y="6060"/>
                    <a:pt x="27595" y="5839"/>
                    <a:pt x="27601" y="5621"/>
                  </a:cubicBezTo>
                  <a:cubicBezTo>
                    <a:pt x="27616" y="5291"/>
                    <a:pt x="26961" y="4421"/>
                    <a:pt x="26817" y="4377"/>
                  </a:cubicBezTo>
                  <a:cubicBezTo>
                    <a:pt x="26673" y="4333"/>
                    <a:pt x="26145" y="3266"/>
                    <a:pt x="26077" y="2912"/>
                  </a:cubicBezTo>
                  <a:cubicBezTo>
                    <a:pt x="26006" y="2559"/>
                    <a:pt x="25376" y="1627"/>
                    <a:pt x="25063" y="1468"/>
                  </a:cubicBezTo>
                  <a:cubicBezTo>
                    <a:pt x="24751" y="1309"/>
                    <a:pt x="24904" y="1898"/>
                    <a:pt x="24506" y="1969"/>
                  </a:cubicBezTo>
                  <a:cubicBezTo>
                    <a:pt x="24108" y="2040"/>
                    <a:pt x="24406" y="2013"/>
                    <a:pt x="24391" y="2382"/>
                  </a:cubicBezTo>
                  <a:cubicBezTo>
                    <a:pt x="24377" y="2750"/>
                    <a:pt x="24347" y="3095"/>
                    <a:pt x="23949" y="3021"/>
                  </a:cubicBezTo>
                  <a:cubicBezTo>
                    <a:pt x="23551" y="2948"/>
                    <a:pt x="23351" y="3410"/>
                    <a:pt x="23109" y="3637"/>
                  </a:cubicBezTo>
                  <a:cubicBezTo>
                    <a:pt x="22871" y="3867"/>
                    <a:pt x="22367" y="2541"/>
                    <a:pt x="21824" y="2296"/>
                  </a:cubicBezTo>
                  <a:cubicBezTo>
                    <a:pt x="21282" y="2055"/>
                    <a:pt x="21070" y="3195"/>
                    <a:pt x="20669" y="3239"/>
                  </a:cubicBezTo>
                  <a:cubicBezTo>
                    <a:pt x="20265" y="3284"/>
                    <a:pt x="20156" y="2252"/>
                    <a:pt x="19540" y="2252"/>
                  </a:cubicBezTo>
                  <a:cubicBezTo>
                    <a:pt x="18924" y="2252"/>
                    <a:pt x="18989" y="3136"/>
                    <a:pt x="18671" y="2883"/>
                  </a:cubicBezTo>
                  <a:cubicBezTo>
                    <a:pt x="18355" y="2629"/>
                    <a:pt x="18243" y="2541"/>
                    <a:pt x="17574" y="2623"/>
                  </a:cubicBezTo>
                  <a:cubicBezTo>
                    <a:pt x="16903" y="2709"/>
                    <a:pt x="17032" y="2196"/>
                    <a:pt x="16917" y="1798"/>
                  </a:cubicBezTo>
                  <a:cubicBezTo>
                    <a:pt x="16802" y="1400"/>
                    <a:pt x="16192" y="1200"/>
                    <a:pt x="16148" y="714"/>
                  </a:cubicBezTo>
                  <a:cubicBezTo>
                    <a:pt x="16104" y="227"/>
                    <a:pt x="15547" y="369"/>
                    <a:pt x="14981" y="186"/>
                  </a:cubicBezTo>
                  <a:cubicBezTo>
                    <a:pt x="14412" y="0"/>
                    <a:pt x="14365" y="687"/>
                    <a:pt x="13893" y="758"/>
                  </a:cubicBezTo>
                  <a:cubicBezTo>
                    <a:pt x="13422" y="826"/>
                    <a:pt x="13053" y="1483"/>
                    <a:pt x="12953" y="1884"/>
                  </a:cubicBezTo>
                  <a:cubicBezTo>
                    <a:pt x="12853" y="2284"/>
                    <a:pt x="11453" y="2037"/>
                    <a:pt x="11300" y="1783"/>
                  </a:cubicBezTo>
                  <a:cubicBezTo>
                    <a:pt x="11144" y="1530"/>
                    <a:pt x="10472" y="1810"/>
                    <a:pt x="10315" y="2152"/>
                  </a:cubicBezTo>
                  <a:cubicBezTo>
                    <a:pt x="10162" y="2497"/>
                    <a:pt x="10044" y="2853"/>
                    <a:pt x="9785" y="2953"/>
                  </a:cubicBezTo>
                  <a:cubicBezTo>
                    <a:pt x="9529" y="3051"/>
                    <a:pt x="8824" y="3581"/>
                    <a:pt x="8633" y="3652"/>
                  </a:cubicBezTo>
                  <a:cubicBezTo>
                    <a:pt x="8441" y="3723"/>
                    <a:pt x="8497" y="4023"/>
                    <a:pt x="8603" y="4238"/>
                  </a:cubicBezTo>
                  <a:cubicBezTo>
                    <a:pt x="8709" y="4451"/>
                    <a:pt x="8532" y="4787"/>
                    <a:pt x="8444" y="5108"/>
                  </a:cubicBezTo>
                  <a:cubicBezTo>
                    <a:pt x="8356" y="5426"/>
                    <a:pt x="8674" y="5426"/>
                    <a:pt x="9031" y="5497"/>
                  </a:cubicBezTo>
                  <a:cubicBezTo>
                    <a:pt x="9387" y="5568"/>
                    <a:pt x="9051" y="5854"/>
                    <a:pt x="8939" y="6343"/>
                  </a:cubicBezTo>
                  <a:cubicBezTo>
                    <a:pt x="8824" y="6829"/>
                    <a:pt x="8252" y="6741"/>
                    <a:pt x="7925" y="6938"/>
                  </a:cubicBezTo>
                  <a:cubicBezTo>
                    <a:pt x="7598" y="7136"/>
                    <a:pt x="6343" y="6912"/>
                    <a:pt x="5061" y="6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4"/>
            <p:cNvSpPr/>
            <p:nvPr/>
          </p:nvSpPr>
          <p:spPr>
            <a:xfrm>
              <a:off x="3196700" y="1516625"/>
              <a:ext cx="1244250" cy="1555175"/>
            </a:xfrm>
            <a:custGeom>
              <a:avLst/>
              <a:gdLst/>
              <a:ahLst/>
              <a:cxnLst/>
              <a:rect l="l" t="t" r="r" b="b"/>
              <a:pathLst>
                <a:path w="49770" h="62207" extrusionOk="0">
                  <a:moveTo>
                    <a:pt x="46776" y="19169"/>
                  </a:moveTo>
                  <a:cubicBezTo>
                    <a:pt x="46537" y="19307"/>
                    <a:pt x="45983" y="18856"/>
                    <a:pt x="45800" y="19204"/>
                  </a:cubicBezTo>
                  <a:cubicBezTo>
                    <a:pt x="45570" y="19632"/>
                    <a:pt x="44715" y="19602"/>
                    <a:pt x="44344" y="19030"/>
                  </a:cubicBezTo>
                  <a:cubicBezTo>
                    <a:pt x="43973" y="18459"/>
                    <a:pt x="43716" y="19257"/>
                    <a:pt x="43489" y="19632"/>
                  </a:cubicBezTo>
                  <a:cubicBezTo>
                    <a:pt x="43260" y="20003"/>
                    <a:pt x="42034" y="20029"/>
                    <a:pt x="41780" y="19829"/>
                  </a:cubicBezTo>
                  <a:cubicBezTo>
                    <a:pt x="41527" y="19632"/>
                    <a:pt x="40410" y="19655"/>
                    <a:pt x="40097" y="19858"/>
                  </a:cubicBezTo>
                  <a:cubicBezTo>
                    <a:pt x="39782" y="20062"/>
                    <a:pt x="39581" y="19685"/>
                    <a:pt x="39296" y="18800"/>
                  </a:cubicBezTo>
                  <a:cubicBezTo>
                    <a:pt x="39013" y="17916"/>
                    <a:pt x="39752" y="18261"/>
                    <a:pt x="39752" y="17548"/>
                  </a:cubicBezTo>
                  <a:cubicBezTo>
                    <a:pt x="39752" y="16838"/>
                    <a:pt x="39213" y="16634"/>
                    <a:pt x="38553" y="15921"/>
                  </a:cubicBezTo>
                  <a:cubicBezTo>
                    <a:pt x="37893" y="15205"/>
                    <a:pt x="37271" y="14866"/>
                    <a:pt x="36982" y="15096"/>
                  </a:cubicBezTo>
                  <a:cubicBezTo>
                    <a:pt x="36696" y="15323"/>
                    <a:pt x="35815" y="15638"/>
                    <a:pt x="35815" y="15638"/>
                  </a:cubicBezTo>
                  <a:cubicBezTo>
                    <a:pt x="35721" y="15293"/>
                    <a:pt x="35597" y="14960"/>
                    <a:pt x="35444" y="14639"/>
                  </a:cubicBezTo>
                  <a:cubicBezTo>
                    <a:pt x="35214" y="14182"/>
                    <a:pt x="35273" y="15066"/>
                    <a:pt x="34533" y="15264"/>
                  </a:cubicBezTo>
                  <a:cubicBezTo>
                    <a:pt x="33793" y="15464"/>
                    <a:pt x="33018" y="16095"/>
                    <a:pt x="31966" y="16177"/>
                  </a:cubicBezTo>
                  <a:cubicBezTo>
                    <a:pt x="30911" y="16263"/>
                    <a:pt x="31052" y="15550"/>
                    <a:pt x="31306" y="14550"/>
                  </a:cubicBezTo>
                  <a:cubicBezTo>
                    <a:pt x="31559" y="13551"/>
                    <a:pt x="30908" y="13551"/>
                    <a:pt x="30651" y="12325"/>
                  </a:cubicBezTo>
                  <a:cubicBezTo>
                    <a:pt x="30392" y="11096"/>
                    <a:pt x="30451" y="12384"/>
                    <a:pt x="29741" y="12125"/>
                  </a:cubicBezTo>
                  <a:cubicBezTo>
                    <a:pt x="29030" y="11869"/>
                    <a:pt x="28538" y="11043"/>
                    <a:pt x="28515" y="9870"/>
                  </a:cubicBezTo>
                  <a:cubicBezTo>
                    <a:pt x="28488" y="8700"/>
                    <a:pt x="27713" y="9187"/>
                    <a:pt x="27457" y="8529"/>
                  </a:cubicBezTo>
                  <a:cubicBezTo>
                    <a:pt x="27197" y="7875"/>
                    <a:pt x="27085" y="8420"/>
                    <a:pt x="26687" y="8017"/>
                  </a:cubicBezTo>
                  <a:cubicBezTo>
                    <a:pt x="26290" y="7616"/>
                    <a:pt x="26175" y="7050"/>
                    <a:pt x="25202" y="6790"/>
                  </a:cubicBezTo>
                  <a:cubicBezTo>
                    <a:pt x="24229" y="6534"/>
                    <a:pt x="25803" y="5564"/>
                    <a:pt x="26231" y="5078"/>
                  </a:cubicBezTo>
                  <a:cubicBezTo>
                    <a:pt x="26658" y="4592"/>
                    <a:pt x="25632" y="4253"/>
                    <a:pt x="25488" y="3852"/>
                  </a:cubicBezTo>
                  <a:cubicBezTo>
                    <a:pt x="25346" y="3448"/>
                    <a:pt x="25659" y="3168"/>
                    <a:pt x="25376" y="2682"/>
                  </a:cubicBezTo>
                  <a:cubicBezTo>
                    <a:pt x="25090" y="2196"/>
                    <a:pt x="24890" y="1827"/>
                    <a:pt x="24949" y="943"/>
                  </a:cubicBezTo>
                  <a:cubicBezTo>
                    <a:pt x="24981" y="436"/>
                    <a:pt x="24406" y="147"/>
                    <a:pt x="23917" y="0"/>
                  </a:cubicBezTo>
                  <a:cubicBezTo>
                    <a:pt x="23876" y="259"/>
                    <a:pt x="23667" y="374"/>
                    <a:pt x="23522" y="737"/>
                  </a:cubicBezTo>
                  <a:cubicBezTo>
                    <a:pt x="23348" y="1164"/>
                    <a:pt x="23292" y="2367"/>
                    <a:pt x="22349" y="2393"/>
                  </a:cubicBezTo>
                  <a:cubicBezTo>
                    <a:pt x="21406" y="2417"/>
                    <a:pt x="22122" y="2962"/>
                    <a:pt x="21382" y="4047"/>
                  </a:cubicBezTo>
                  <a:cubicBezTo>
                    <a:pt x="20640" y="5131"/>
                    <a:pt x="19369" y="4433"/>
                    <a:pt x="18615" y="3705"/>
                  </a:cubicBezTo>
                  <a:cubicBezTo>
                    <a:pt x="17860" y="2974"/>
                    <a:pt x="18303" y="3890"/>
                    <a:pt x="18244" y="4403"/>
                  </a:cubicBezTo>
                  <a:cubicBezTo>
                    <a:pt x="18185" y="4916"/>
                    <a:pt x="17914" y="4503"/>
                    <a:pt x="17315" y="4206"/>
                  </a:cubicBezTo>
                  <a:cubicBezTo>
                    <a:pt x="16714" y="3905"/>
                    <a:pt x="16976" y="4946"/>
                    <a:pt x="16290" y="5172"/>
                  </a:cubicBezTo>
                  <a:cubicBezTo>
                    <a:pt x="15606" y="5402"/>
                    <a:pt x="15576" y="5703"/>
                    <a:pt x="14347" y="5488"/>
                  </a:cubicBezTo>
                  <a:cubicBezTo>
                    <a:pt x="13121" y="5270"/>
                    <a:pt x="14076" y="5815"/>
                    <a:pt x="13664" y="6201"/>
                  </a:cubicBezTo>
                  <a:cubicBezTo>
                    <a:pt x="13251" y="6587"/>
                    <a:pt x="13463" y="7345"/>
                    <a:pt x="13463" y="7345"/>
                  </a:cubicBezTo>
                  <a:cubicBezTo>
                    <a:pt x="13596" y="7795"/>
                    <a:pt x="13950" y="8146"/>
                    <a:pt x="14403" y="8267"/>
                  </a:cubicBezTo>
                  <a:cubicBezTo>
                    <a:pt x="15187" y="8497"/>
                    <a:pt x="14303" y="8954"/>
                    <a:pt x="14790" y="8998"/>
                  </a:cubicBezTo>
                  <a:cubicBezTo>
                    <a:pt x="15276" y="9042"/>
                    <a:pt x="14819" y="9369"/>
                    <a:pt x="15049" y="9555"/>
                  </a:cubicBezTo>
                  <a:cubicBezTo>
                    <a:pt x="15276" y="9738"/>
                    <a:pt x="15049" y="10209"/>
                    <a:pt x="15202" y="10498"/>
                  </a:cubicBezTo>
                  <a:cubicBezTo>
                    <a:pt x="15358" y="10784"/>
                    <a:pt x="15261" y="11368"/>
                    <a:pt x="15476" y="11680"/>
                  </a:cubicBezTo>
                  <a:cubicBezTo>
                    <a:pt x="15688" y="11992"/>
                    <a:pt x="15432" y="11833"/>
                    <a:pt x="15361" y="12207"/>
                  </a:cubicBezTo>
                  <a:cubicBezTo>
                    <a:pt x="15291" y="12579"/>
                    <a:pt x="15246" y="12791"/>
                    <a:pt x="15164" y="13174"/>
                  </a:cubicBezTo>
                  <a:cubicBezTo>
                    <a:pt x="15078" y="13557"/>
                    <a:pt x="14250" y="14530"/>
                    <a:pt x="13634" y="14462"/>
                  </a:cubicBezTo>
                  <a:cubicBezTo>
                    <a:pt x="13018" y="14391"/>
                    <a:pt x="13065" y="14318"/>
                    <a:pt x="12724" y="14545"/>
                  </a:cubicBezTo>
                  <a:cubicBezTo>
                    <a:pt x="12382" y="14774"/>
                    <a:pt x="12635" y="14833"/>
                    <a:pt x="12467" y="15175"/>
                  </a:cubicBezTo>
                  <a:cubicBezTo>
                    <a:pt x="12296" y="15517"/>
                    <a:pt x="12594" y="15774"/>
                    <a:pt x="13107" y="16298"/>
                  </a:cubicBezTo>
                  <a:cubicBezTo>
                    <a:pt x="13619" y="16826"/>
                    <a:pt x="13166" y="17174"/>
                    <a:pt x="12853" y="17798"/>
                  </a:cubicBezTo>
                  <a:cubicBezTo>
                    <a:pt x="12833" y="17837"/>
                    <a:pt x="12806" y="17869"/>
                    <a:pt x="12777" y="17896"/>
                  </a:cubicBezTo>
                  <a:cubicBezTo>
                    <a:pt x="12886" y="18090"/>
                    <a:pt x="13071" y="18308"/>
                    <a:pt x="13357" y="18382"/>
                  </a:cubicBezTo>
                  <a:cubicBezTo>
                    <a:pt x="13929" y="18523"/>
                    <a:pt x="14598" y="18311"/>
                    <a:pt x="14386" y="18853"/>
                  </a:cubicBezTo>
                  <a:cubicBezTo>
                    <a:pt x="14171" y="19393"/>
                    <a:pt x="13328" y="19325"/>
                    <a:pt x="13328" y="19693"/>
                  </a:cubicBezTo>
                  <a:cubicBezTo>
                    <a:pt x="13328" y="20062"/>
                    <a:pt x="13558" y="20622"/>
                    <a:pt x="13387" y="20734"/>
                  </a:cubicBezTo>
                  <a:cubicBezTo>
                    <a:pt x="13219" y="20849"/>
                    <a:pt x="12231" y="20522"/>
                    <a:pt x="12558" y="21079"/>
                  </a:cubicBezTo>
                  <a:cubicBezTo>
                    <a:pt x="12886" y="21633"/>
                    <a:pt x="13587" y="21748"/>
                    <a:pt x="13313" y="21992"/>
                  </a:cubicBezTo>
                  <a:cubicBezTo>
                    <a:pt x="13042" y="22234"/>
                    <a:pt x="12444" y="22319"/>
                    <a:pt x="12886" y="22573"/>
                  </a:cubicBezTo>
                  <a:cubicBezTo>
                    <a:pt x="13328" y="22826"/>
                    <a:pt x="13472" y="23457"/>
                    <a:pt x="13213" y="23775"/>
                  </a:cubicBezTo>
                  <a:cubicBezTo>
                    <a:pt x="12956" y="24091"/>
                    <a:pt x="12856" y="24586"/>
                    <a:pt x="12644" y="24601"/>
                  </a:cubicBezTo>
                  <a:cubicBezTo>
                    <a:pt x="12429" y="24615"/>
                    <a:pt x="12102" y="24545"/>
                    <a:pt x="12102" y="24913"/>
                  </a:cubicBezTo>
                  <a:cubicBezTo>
                    <a:pt x="12102" y="25281"/>
                    <a:pt x="12329" y="26923"/>
                    <a:pt x="11318" y="27509"/>
                  </a:cubicBezTo>
                  <a:cubicBezTo>
                    <a:pt x="10304" y="28096"/>
                    <a:pt x="9319" y="28323"/>
                    <a:pt x="9378" y="29010"/>
                  </a:cubicBezTo>
                  <a:cubicBezTo>
                    <a:pt x="9437" y="29693"/>
                    <a:pt x="9579" y="29950"/>
                    <a:pt x="9037" y="30191"/>
                  </a:cubicBezTo>
                  <a:cubicBezTo>
                    <a:pt x="8494" y="30436"/>
                    <a:pt x="7819" y="31020"/>
                    <a:pt x="7480" y="31220"/>
                  </a:cubicBezTo>
                  <a:cubicBezTo>
                    <a:pt x="7141" y="31417"/>
                    <a:pt x="6723" y="31305"/>
                    <a:pt x="6455" y="31220"/>
                  </a:cubicBezTo>
                  <a:cubicBezTo>
                    <a:pt x="6184" y="31134"/>
                    <a:pt x="5571" y="30946"/>
                    <a:pt x="5812" y="31618"/>
                  </a:cubicBezTo>
                  <a:cubicBezTo>
                    <a:pt x="6057" y="32287"/>
                    <a:pt x="6523" y="32475"/>
                    <a:pt x="5854" y="32576"/>
                  </a:cubicBezTo>
                  <a:cubicBezTo>
                    <a:pt x="5182" y="32676"/>
                    <a:pt x="4371" y="31801"/>
                    <a:pt x="4171" y="31801"/>
                  </a:cubicBezTo>
                  <a:cubicBezTo>
                    <a:pt x="3967" y="31801"/>
                    <a:pt x="2759" y="31692"/>
                    <a:pt x="2818" y="32302"/>
                  </a:cubicBezTo>
                  <a:cubicBezTo>
                    <a:pt x="2877" y="32915"/>
                    <a:pt x="3231" y="33345"/>
                    <a:pt x="3201" y="33430"/>
                  </a:cubicBezTo>
                  <a:cubicBezTo>
                    <a:pt x="3172" y="33516"/>
                    <a:pt x="2615" y="34129"/>
                    <a:pt x="2644" y="34556"/>
                  </a:cubicBezTo>
                  <a:cubicBezTo>
                    <a:pt x="2674" y="34984"/>
                    <a:pt x="3260" y="35054"/>
                    <a:pt x="2874" y="35396"/>
                  </a:cubicBezTo>
                  <a:cubicBezTo>
                    <a:pt x="2485" y="35741"/>
                    <a:pt x="2146" y="35938"/>
                    <a:pt x="2146" y="36183"/>
                  </a:cubicBezTo>
                  <a:cubicBezTo>
                    <a:pt x="2146" y="36425"/>
                    <a:pt x="2004" y="37011"/>
                    <a:pt x="1919" y="37067"/>
                  </a:cubicBezTo>
                  <a:cubicBezTo>
                    <a:pt x="1834" y="37120"/>
                    <a:pt x="1188" y="37666"/>
                    <a:pt x="1188" y="38049"/>
                  </a:cubicBezTo>
                  <a:cubicBezTo>
                    <a:pt x="1188" y="38432"/>
                    <a:pt x="935" y="38918"/>
                    <a:pt x="820" y="38962"/>
                  </a:cubicBezTo>
                  <a:cubicBezTo>
                    <a:pt x="708" y="39006"/>
                    <a:pt x="593" y="39846"/>
                    <a:pt x="593" y="40250"/>
                  </a:cubicBezTo>
                  <a:cubicBezTo>
                    <a:pt x="593" y="40651"/>
                    <a:pt x="274" y="40946"/>
                    <a:pt x="236" y="41217"/>
                  </a:cubicBezTo>
                  <a:cubicBezTo>
                    <a:pt x="195" y="41491"/>
                    <a:pt x="389" y="41821"/>
                    <a:pt x="186" y="42066"/>
                  </a:cubicBezTo>
                  <a:cubicBezTo>
                    <a:pt x="186" y="42066"/>
                    <a:pt x="0" y="42735"/>
                    <a:pt x="481" y="42935"/>
                  </a:cubicBezTo>
                  <a:cubicBezTo>
                    <a:pt x="964" y="43133"/>
                    <a:pt x="2538" y="43147"/>
                    <a:pt x="2394" y="43589"/>
                  </a:cubicBezTo>
                  <a:cubicBezTo>
                    <a:pt x="2249" y="44032"/>
                    <a:pt x="1837" y="45031"/>
                    <a:pt x="2394" y="44922"/>
                  </a:cubicBezTo>
                  <a:cubicBezTo>
                    <a:pt x="2951" y="44810"/>
                    <a:pt x="4480" y="44135"/>
                    <a:pt x="4480" y="44777"/>
                  </a:cubicBezTo>
                  <a:cubicBezTo>
                    <a:pt x="4480" y="45417"/>
                    <a:pt x="3964" y="47270"/>
                    <a:pt x="4518" y="47270"/>
                  </a:cubicBezTo>
                  <a:cubicBezTo>
                    <a:pt x="5075" y="47270"/>
                    <a:pt x="5562" y="47017"/>
                    <a:pt x="5747" y="47344"/>
                  </a:cubicBezTo>
                  <a:cubicBezTo>
                    <a:pt x="5930" y="47671"/>
                    <a:pt x="6944" y="47315"/>
                    <a:pt x="7127" y="47185"/>
                  </a:cubicBezTo>
                  <a:cubicBezTo>
                    <a:pt x="7312" y="47058"/>
                    <a:pt x="7973" y="46943"/>
                    <a:pt x="8300" y="46958"/>
                  </a:cubicBezTo>
                  <a:cubicBezTo>
                    <a:pt x="8627" y="46973"/>
                    <a:pt x="7672" y="46286"/>
                    <a:pt x="8314" y="46103"/>
                  </a:cubicBezTo>
                  <a:cubicBezTo>
                    <a:pt x="8954" y="45918"/>
                    <a:pt x="10098" y="45717"/>
                    <a:pt x="10266" y="47200"/>
                  </a:cubicBezTo>
                  <a:cubicBezTo>
                    <a:pt x="10436" y="48685"/>
                    <a:pt x="10584" y="48570"/>
                    <a:pt x="11524" y="49655"/>
                  </a:cubicBezTo>
                  <a:cubicBezTo>
                    <a:pt x="12461" y="50736"/>
                    <a:pt x="13033" y="52307"/>
                    <a:pt x="13292" y="52481"/>
                  </a:cubicBezTo>
                  <a:cubicBezTo>
                    <a:pt x="13549" y="52652"/>
                    <a:pt x="13947" y="53961"/>
                    <a:pt x="13549" y="54647"/>
                  </a:cubicBezTo>
                  <a:cubicBezTo>
                    <a:pt x="13151" y="55331"/>
                    <a:pt x="14032" y="56159"/>
                    <a:pt x="14946" y="56445"/>
                  </a:cubicBezTo>
                  <a:cubicBezTo>
                    <a:pt x="15859" y="56728"/>
                    <a:pt x="15232" y="57382"/>
                    <a:pt x="16004" y="57556"/>
                  </a:cubicBezTo>
                  <a:cubicBezTo>
                    <a:pt x="16773" y="57730"/>
                    <a:pt x="17374" y="57869"/>
                    <a:pt x="17315" y="58440"/>
                  </a:cubicBezTo>
                  <a:cubicBezTo>
                    <a:pt x="17256" y="59012"/>
                    <a:pt x="17855" y="58983"/>
                    <a:pt x="17999" y="59840"/>
                  </a:cubicBezTo>
                  <a:cubicBezTo>
                    <a:pt x="18143" y="60698"/>
                    <a:pt x="17825" y="60866"/>
                    <a:pt x="18512" y="61007"/>
                  </a:cubicBezTo>
                  <a:cubicBezTo>
                    <a:pt x="19196" y="61152"/>
                    <a:pt x="20339" y="60551"/>
                    <a:pt x="20881" y="60895"/>
                  </a:cubicBezTo>
                  <a:cubicBezTo>
                    <a:pt x="21421" y="61237"/>
                    <a:pt x="21506" y="62207"/>
                    <a:pt x="22022" y="61977"/>
                  </a:cubicBezTo>
                  <a:cubicBezTo>
                    <a:pt x="22538" y="61750"/>
                    <a:pt x="22877" y="60041"/>
                    <a:pt x="23675" y="60123"/>
                  </a:cubicBezTo>
                  <a:cubicBezTo>
                    <a:pt x="24477" y="60209"/>
                    <a:pt x="24875" y="60925"/>
                    <a:pt x="24875" y="60925"/>
                  </a:cubicBezTo>
                  <a:cubicBezTo>
                    <a:pt x="24875" y="60925"/>
                    <a:pt x="25161" y="60580"/>
                    <a:pt x="25956" y="60895"/>
                  </a:cubicBezTo>
                  <a:cubicBezTo>
                    <a:pt x="26752" y="61208"/>
                    <a:pt x="27557" y="61550"/>
                    <a:pt x="27557" y="60725"/>
                  </a:cubicBezTo>
                  <a:cubicBezTo>
                    <a:pt x="27557" y="59899"/>
                    <a:pt x="27412" y="59098"/>
                    <a:pt x="27813" y="59498"/>
                  </a:cubicBezTo>
                  <a:cubicBezTo>
                    <a:pt x="28214" y="59899"/>
                    <a:pt x="28582" y="60839"/>
                    <a:pt x="29325" y="60324"/>
                  </a:cubicBezTo>
                  <a:cubicBezTo>
                    <a:pt x="30065" y="59808"/>
                    <a:pt x="31409" y="60409"/>
                    <a:pt x="31580" y="60521"/>
                  </a:cubicBezTo>
                  <a:cubicBezTo>
                    <a:pt x="31748" y="60636"/>
                    <a:pt x="33490" y="61007"/>
                    <a:pt x="33519" y="60695"/>
                  </a:cubicBezTo>
                  <a:cubicBezTo>
                    <a:pt x="33549" y="60383"/>
                    <a:pt x="33304" y="60338"/>
                    <a:pt x="33973" y="60268"/>
                  </a:cubicBezTo>
                  <a:cubicBezTo>
                    <a:pt x="34368" y="60224"/>
                    <a:pt x="34987" y="60197"/>
                    <a:pt x="35411" y="60271"/>
                  </a:cubicBezTo>
                  <a:cubicBezTo>
                    <a:pt x="35759" y="59398"/>
                    <a:pt x="36422" y="58087"/>
                    <a:pt x="37283" y="58069"/>
                  </a:cubicBezTo>
                  <a:cubicBezTo>
                    <a:pt x="38565" y="58043"/>
                    <a:pt x="39820" y="58272"/>
                    <a:pt x="40147" y="58069"/>
                  </a:cubicBezTo>
                  <a:cubicBezTo>
                    <a:pt x="40474" y="57866"/>
                    <a:pt x="41046" y="57954"/>
                    <a:pt x="41161" y="57471"/>
                  </a:cubicBezTo>
                  <a:cubicBezTo>
                    <a:pt x="41276" y="56990"/>
                    <a:pt x="41609" y="56699"/>
                    <a:pt x="41253" y="56628"/>
                  </a:cubicBezTo>
                  <a:cubicBezTo>
                    <a:pt x="40896" y="56557"/>
                    <a:pt x="40583" y="56557"/>
                    <a:pt x="40666" y="56239"/>
                  </a:cubicBezTo>
                  <a:cubicBezTo>
                    <a:pt x="40751" y="55918"/>
                    <a:pt x="40931" y="55582"/>
                    <a:pt x="40825" y="55369"/>
                  </a:cubicBezTo>
                  <a:cubicBezTo>
                    <a:pt x="40719" y="55154"/>
                    <a:pt x="40660" y="54854"/>
                    <a:pt x="40855" y="54783"/>
                  </a:cubicBezTo>
                  <a:cubicBezTo>
                    <a:pt x="41049" y="54712"/>
                    <a:pt x="41751" y="54182"/>
                    <a:pt x="42007" y="54082"/>
                  </a:cubicBezTo>
                  <a:cubicBezTo>
                    <a:pt x="42266" y="53984"/>
                    <a:pt x="42381" y="53625"/>
                    <a:pt x="42537" y="53283"/>
                  </a:cubicBezTo>
                  <a:cubicBezTo>
                    <a:pt x="42697" y="52941"/>
                    <a:pt x="43363" y="52658"/>
                    <a:pt x="43522" y="52914"/>
                  </a:cubicBezTo>
                  <a:cubicBezTo>
                    <a:pt x="43681" y="53174"/>
                    <a:pt x="45078" y="53412"/>
                    <a:pt x="45175" y="53015"/>
                  </a:cubicBezTo>
                  <a:cubicBezTo>
                    <a:pt x="45275" y="52617"/>
                    <a:pt x="45647" y="51957"/>
                    <a:pt x="46115" y="51886"/>
                  </a:cubicBezTo>
                  <a:cubicBezTo>
                    <a:pt x="46584" y="51818"/>
                    <a:pt x="46631" y="51131"/>
                    <a:pt x="47203" y="51317"/>
                  </a:cubicBezTo>
                  <a:cubicBezTo>
                    <a:pt x="47589" y="51441"/>
                    <a:pt x="47969" y="51414"/>
                    <a:pt x="48187" y="51538"/>
                  </a:cubicBezTo>
                  <a:cubicBezTo>
                    <a:pt x="48441" y="51146"/>
                    <a:pt x="48750" y="50663"/>
                    <a:pt x="48653" y="50339"/>
                  </a:cubicBezTo>
                  <a:cubicBezTo>
                    <a:pt x="48529" y="49896"/>
                    <a:pt x="48600" y="49640"/>
                    <a:pt x="48827" y="49213"/>
                  </a:cubicBezTo>
                  <a:cubicBezTo>
                    <a:pt x="49057" y="48785"/>
                    <a:pt x="48682" y="48355"/>
                    <a:pt x="48556" y="47657"/>
                  </a:cubicBezTo>
                  <a:cubicBezTo>
                    <a:pt x="48426" y="46961"/>
                    <a:pt x="48556" y="46472"/>
                    <a:pt x="48756" y="46103"/>
                  </a:cubicBezTo>
                  <a:cubicBezTo>
                    <a:pt x="48959" y="45735"/>
                    <a:pt x="48514" y="45290"/>
                    <a:pt x="47999" y="44975"/>
                  </a:cubicBezTo>
                  <a:cubicBezTo>
                    <a:pt x="47483" y="44662"/>
                    <a:pt x="47972" y="43292"/>
                    <a:pt x="47999" y="42994"/>
                  </a:cubicBezTo>
                  <a:cubicBezTo>
                    <a:pt x="48025" y="42696"/>
                    <a:pt x="47957" y="42010"/>
                    <a:pt x="47386" y="41668"/>
                  </a:cubicBezTo>
                  <a:cubicBezTo>
                    <a:pt x="46817" y="41326"/>
                    <a:pt x="47356" y="40654"/>
                    <a:pt x="47371" y="40238"/>
                  </a:cubicBezTo>
                  <a:cubicBezTo>
                    <a:pt x="47386" y="39823"/>
                    <a:pt x="46802" y="39457"/>
                    <a:pt x="46360" y="39443"/>
                  </a:cubicBezTo>
                  <a:cubicBezTo>
                    <a:pt x="45918" y="39428"/>
                    <a:pt x="46045" y="39057"/>
                    <a:pt x="45918" y="38485"/>
                  </a:cubicBezTo>
                  <a:cubicBezTo>
                    <a:pt x="45788" y="37913"/>
                    <a:pt x="46015" y="37259"/>
                    <a:pt x="46000" y="37144"/>
                  </a:cubicBezTo>
                  <a:cubicBezTo>
                    <a:pt x="45986" y="37029"/>
                    <a:pt x="46189" y="36761"/>
                    <a:pt x="46531" y="36501"/>
                  </a:cubicBezTo>
                  <a:cubicBezTo>
                    <a:pt x="46876" y="36245"/>
                    <a:pt x="46345" y="35320"/>
                    <a:pt x="45918" y="35019"/>
                  </a:cubicBezTo>
                  <a:cubicBezTo>
                    <a:pt x="45491" y="34715"/>
                    <a:pt x="45688" y="33920"/>
                    <a:pt x="45718" y="33622"/>
                  </a:cubicBezTo>
                  <a:cubicBezTo>
                    <a:pt x="45747" y="33324"/>
                    <a:pt x="46331" y="33507"/>
                    <a:pt x="46761" y="33165"/>
                  </a:cubicBezTo>
                  <a:cubicBezTo>
                    <a:pt x="47191" y="32823"/>
                    <a:pt x="46572" y="32411"/>
                    <a:pt x="46319" y="32137"/>
                  </a:cubicBezTo>
                  <a:cubicBezTo>
                    <a:pt x="46065" y="31865"/>
                    <a:pt x="46428" y="31739"/>
                    <a:pt x="46501" y="31252"/>
                  </a:cubicBezTo>
                  <a:cubicBezTo>
                    <a:pt x="46575" y="30766"/>
                    <a:pt x="45947" y="30666"/>
                    <a:pt x="45376" y="29670"/>
                  </a:cubicBezTo>
                  <a:cubicBezTo>
                    <a:pt x="44804" y="28671"/>
                    <a:pt x="45317" y="28656"/>
                    <a:pt x="45317" y="28656"/>
                  </a:cubicBezTo>
                  <a:cubicBezTo>
                    <a:pt x="45317" y="28656"/>
                    <a:pt x="46174" y="28656"/>
                    <a:pt x="46531" y="28600"/>
                  </a:cubicBezTo>
                  <a:cubicBezTo>
                    <a:pt x="46891" y="28544"/>
                    <a:pt x="47851" y="27801"/>
                    <a:pt x="48034" y="27565"/>
                  </a:cubicBezTo>
                  <a:cubicBezTo>
                    <a:pt x="48220" y="27330"/>
                    <a:pt x="47872" y="27224"/>
                    <a:pt x="47722" y="27061"/>
                  </a:cubicBezTo>
                  <a:cubicBezTo>
                    <a:pt x="47571" y="26899"/>
                    <a:pt x="47857" y="26696"/>
                    <a:pt x="47857" y="26696"/>
                  </a:cubicBezTo>
                  <a:cubicBezTo>
                    <a:pt x="47857" y="26696"/>
                    <a:pt x="48087" y="26413"/>
                    <a:pt x="47857" y="26298"/>
                  </a:cubicBezTo>
                  <a:cubicBezTo>
                    <a:pt x="47630" y="26183"/>
                    <a:pt x="47657" y="25782"/>
                    <a:pt x="47760" y="25414"/>
                  </a:cubicBezTo>
                  <a:cubicBezTo>
                    <a:pt x="47863" y="25046"/>
                    <a:pt x="48797" y="24942"/>
                    <a:pt x="49284" y="24542"/>
                  </a:cubicBezTo>
                  <a:cubicBezTo>
                    <a:pt x="49770" y="24138"/>
                    <a:pt x="49499" y="22929"/>
                    <a:pt x="49254" y="22658"/>
                  </a:cubicBezTo>
                  <a:cubicBezTo>
                    <a:pt x="49013" y="22384"/>
                    <a:pt x="49369" y="22346"/>
                    <a:pt x="49428" y="22060"/>
                  </a:cubicBezTo>
                  <a:cubicBezTo>
                    <a:pt x="49487" y="21777"/>
                    <a:pt x="48927" y="21462"/>
                    <a:pt x="48615" y="21320"/>
                  </a:cubicBezTo>
                  <a:cubicBezTo>
                    <a:pt x="48299" y="21182"/>
                    <a:pt x="48529" y="20990"/>
                    <a:pt x="48441" y="20790"/>
                  </a:cubicBezTo>
                  <a:cubicBezTo>
                    <a:pt x="48352" y="20592"/>
                    <a:pt x="48270" y="20079"/>
                    <a:pt x="48270" y="19738"/>
                  </a:cubicBezTo>
                  <a:cubicBezTo>
                    <a:pt x="48270" y="19393"/>
                    <a:pt x="47898" y="19419"/>
                    <a:pt x="47203" y="19363"/>
                  </a:cubicBezTo>
                  <a:cubicBezTo>
                    <a:pt x="47041" y="19357"/>
                    <a:pt x="46888" y="19287"/>
                    <a:pt x="46776" y="19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4"/>
            <p:cNvSpPr/>
            <p:nvPr/>
          </p:nvSpPr>
          <p:spPr>
            <a:xfrm>
              <a:off x="3196700" y="1516625"/>
              <a:ext cx="1244250" cy="1555175"/>
            </a:xfrm>
            <a:custGeom>
              <a:avLst/>
              <a:gdLst/>
              <a:ahLst/>
              <a:cxnLst/>
              <a:rect l="l" t="t" r="r" b="b"/>
              <a:pathLst>
                <a:path w="49770" h="62207" extrusionOk="0">
                  <a:moveTo>
                    <a:pt x="46776" y="19169"/>
                  </a:moveTo>
                  <a:cubicBezTo>
                    <a:pt x="46537" y="19307"/>
                    <a:pt x="45983" y="18856"/>
                    <a:pt x="45800" y="19204"/>
                  </a:cubicBezTo>
                  <a:cubicBezTo>
                    <a:pt x="45570" y="19632"/>
                    <a:pt x="44715" y="19602"/>
                    <a:pt x="44344" y="19030"/>
                  </a:cubicBezTo>
                  <a:cubicBezTo>
                    <a:pt x="43973" y="18459"/>
                    <a:pt x="43716" y="19257"/>
                    <a:pt x="43489" y="19632"/>
                  </a:cubicBezTo>
                  <a:cubicBezTo>
                    <a:pt x="43260" y="20003"/>
                    <a:pt x="42034" y="20029"/>
                    <a:pt x="41780" y="19829"/>
                  </a:cubicBezTo>
                  <a:cubicBezTo>
                    <a:pt x="41527" y="19632"/>
                    <a:pt x="40410" y="19655"/>
                    <a:pt x="40097" y="19858"/>
                  </a:cubicBezTo>
                  <a:cubicBezTo>
                    <a:pt x="39782" y="20062"/>
                    <a:pt x="39581" y="19685"/>
                    <a:pt x="39296" y="18800"/>
                  </a:cubicBezTo>
                  <a:cubicBezTo>
                    <a:pt x="39013" y="17916"/>
                    <a:pt x="39752" y="18261"/>
                    <a:pt x="39752" y="17548"/>
                  </a:cubicBezTo>
                  <a:cubicBezTo>
                    <a:pt x="39752" y="16838"/>
                    <a:pt x="39213" y="16634"/>
                    <a:pt x="38553" y="15921"/>
                  </a:cubicBezTo>
                  <a:cubicBezTo>
                    <a:pt x="37893" y="15205"/>
                    <a:pt x="37271" y="14866"/>
                    <a:pt x="36982" y="15096"/>
                  </a:cubicBezTo>
                  <a:cubicBezTo>
                    <a:pt x="36696" y="15323"/>
                    <a:pt x="35815" y="15638"/>
                    <a:pt x="35815" y="15638"/>
                  </a:cubicBezTo>
                  <a:cubicBezTo>
                    <a:pt x="35721" y="15293"/>
                    <a:pt x="35597" y="14960"/>
                    <a:pt x="35444" y="14639"/>
                  </a:cubicBezTo>
                  <a:cubicBezTo>
                    <a:pt x="35214" y="14182"/>
                    <a:pt x="35273" y="15066"/>
                    <a:pt x="34533" y="15264"/>
                  </a:cubicBezTo>
                  <a:cubicBezTo>
                    <a:pt x="33793" y="15464"/>
                    <a:pt x="33018" y="16095"/>
                    <a:pt x="31966" y="16177"/>
                  </a:cubicBezTo>
                  <a:cubicBezTo>
                    <a:pt x="30911" y="16263"/>
                    <a:pt x="31052" y="15550"/>
                    <a:pt x="31306" y="14550"/>
                  </a:cubicBezTo>
                  <a:cubicBezTo>
                    <a:pt x="31559" y="13551"/>
                    <a:pt x="30908" y="13551"/>
                    <a:pt x="30651" y="12325"/>
                  </a:cubicBezTo>
                  <a:cubicBezTo>
                    <a:pt x="30392" y="11096"/>
                    <a:pt x="30451" y="12384"/>
                    <a:pt x="29741" y="12125"/>
                  </a:cubicBezTo>
                  <a:cubicBezTo>
                    <a:pt x="29030" y="11869"/>
                    <a:pt x="28538" y="11043"/>
                    <a:pt x="28515" y="9870"/>
                  </a:cubicBezTo>
                  <a:cubicBezTo>
                    <a:pt x="28488" y="8700"/>
                    <a:pt x="27713" y="9187"/>
                    <a:pt x="27457" y="8529"/>
                  </a:cubicBezTo>
                  <a:cubicBezTo>
                    <a:pt x="27197" y="7875"/>
                    <a:pt x="27085" y="8420"/>
                    <a:pt x="26687" y="8017"/>
                  </a:cubicBezTo>
                  <a:cubicBezTo>
                    <a:pt x="26290" y="7616"/>
                    <a:pt x="26175" y="7050"/>
                    <a:pt x="25202" y="6790"/>
                  </a:cubicBezTo>
                  <a:cubicBezTo>
                    <a:pt x="24229" y="6534"/>
                    <a:pt x="25803" y="5564"/>
                    <a:pt x="26231" y="5078"/>
                  </a:cubicBezTo>
                  <a:cubicBezTo>
                    <a:pt x="26658" y="4592"/>
                    <a:pt x="25632" y="4253"/>
                    <a:pt x="25488" y="3852"/>
                  </a:cubicBezTo>
                  <a:cubicBezTo>
                    <a:pt x="25346" y="3448"/>
                    <a:pt x="25659" y="3168"/>
                    <a:pt x="25376" y="2682"/>
                  </a:cubicBezTo>
                  <a:cubicBezTo>
                    <a:pt x="25090" y="2196"/>
                    <a:pt x="24890" y="1827"/>
                    <a:pt x="24949" y="943"/>
                  </a:cubicBezTo>
                  <a:cubicBezTo>
                    <a:pt x="24981" y="436"/>
                    <a:pt x="24406" y="147"/>
                    <a:pt x="23917" y="0"/>
                  </a:cubicBezTo>
                  <a:cubicBezTo>
                    <a:pt x="23876" y="259"/>
                    <a:pt x="23667" y="374"/>
                    <a:pt x="23522" y="737"/>
                  </a:cubicBezTo>
                  <a:cubicBezTo>
                    <a:pt x="23348" y="1164"/>
                    <a:pt x="23292" y="2367"/>
                    <a:pt x="22349" y="2393"/>
                  </a:cubicBezTo>
                  <a:cubicBezTo>
                    <a:pt x="21406" y="2417"/>
                    <a:pt x="22122" y="2962"/>
                    <a:pt x="21382" y="4047"/>
                  </a:cubicBezTo>
                  <a:cubicBezTo>
                    <a:pt x="20640" y="5131"/>
                    <a:pt x="19369" y="4433"/>
                    <a:pt x="18615" y="3705"/>
                  </a:cubicBezTo>
                  <a:cubicBezTo>
                    <a:pt x="17860" y="2974"/>
                    <a:pt x="18303" y="3890"/>
                    <a:pt x="18244" y="4403"/>
                  </a:cubicBezTo>
                  <a:cubicBezTo>
                    <a:pt x="18185" y="4916"/>
                    <a:pt x="17914" y="4503"/>
                    <a:pt x="17315" y="4206"/>
                  </a:cubicBezTo>
                  <a:cubicBezTo>
                    <a:pt x="16714" y="3905"/>
                    <a:pt x="16976" y="4946"/>
                    <a:pt x="16290" y="5172"/>
                  </a:cubicBezTo>
                  <a:cubicBezTo>
                    <a:pt x="15606" y="5402"/>
                    <a:pt x="15576" y="5703"/>
                    <a:pt x="14347" y="5488"/>
                  </a:cubicBezTo>
                  <a:cubicBezTo>
                    <a:pt x="13121" y="5270"/>
                    <a:pt x="14076" y="5815"/>
                    <a:pt x="13664" y="6201"/>
                  </a:cubicBezTo>
                  <a:cubicBezTo>
                    <a:pt x="13251" y="6587"/>
                    <a:pt x="13463" y="7345"/>
                    <a:pt x="13463" y="7345"/>
                  </a:cubicBezTo>
                  <a:cubicBezTo>
                    <a:pt x="13596" y="7795"/>
                    <a:pt x="13950" y="8146"/>
                    <a:pt x="14403" y="8267"/>
                  </a:cubicBezTo>
                  <a:cubicBezTo>
                    <a:pt x="15187" y="8497"/>
                    <a:pt x="14303" y="8954"/>
                    <a:pt x="14790" y="8998"/>
                  </a:cubicBezTo>
                  <a:cubicBezTo>
                    <a:pt x="15276" y="9042"/>
                    <a:pt x="14819" y="9369"/>
                    <a:pt x="15049" y="9555"/>
                  </a:cubicBezTo>
                  <a:cubicBezTo>
                    <a:pt x="15276" y="9738"/>
                    <a:pt x="15049" y="10209"/>
                    <a:pt x="15202" y="10498"/>
                  </a:cubicBezTo>
                  <a:cubicBezTo>
                    <a:pt x="15358" y="10784"/>
                    <a:pt x="15261" y="11368"/>
                    <a:pt x="15476" y="11680"/>
                  </a:cubicBezTo>
                  <a:cubicBezTo>
                    <a:pt x="15688" y="11992"/>
                    <a:pt x="15432" y="11833"/>
                    <a:pt x="15361" y="12207"/>
                  </a:cubicBezTo>
                  <a:cubicBezTo>
                    <a:pt x="15291" y="12579"/>
                    <a:pt x="15246" y="12791"/>
                    <a:pt x="15164" y="13174"/>
                  </a:cubicBezTo>
                  <a:cubicBezTo>
                    <a:pt x="15078" y="13557"/>
                    <a:pt x="14250" y="14530"/>
                    <a:pt x="13634" y="14462"/>
                  </a:cubicBezTo>
                  <a:cubicBezTo>
                    <a:pt x="13018" y="14391"/>
                    <a:pt x="13065" y="14318"/>
                    <a:pt x="12724" y="14545"/>
                  </a:cubicBezTo>
                  <a:cubicBezTo>
                    <a:pt x="12382" y="14774"/>
                    <a:pt x="12635" y="14833"/>
                    <a:pt x="12467" y="15175"/>
                  </a:cubicBezTo>
                  <a:cubicBezTo>
                    <a:pt x="12296" y="15517"/>
                    <a:pt x="12594" y="15774"/>
                    <a:pt x="13107" y="16298"/>
                  </a:cubicBezTo>
                  <a:cubicBezTo>
                    <a:pt x="13619" y="16826"/>
                    <a:pt x="13166" y="17174"/>
                    <a:pt x="12853" y="17798"/>
                  </a:cubicBezTo>
                  <a:cubicBezTo>
                    <a:pt x="12833" y="17837"/>
                    <a:pt x="12806" y="17869"/>
                    <a:pt x="12777" y="17896"/>
                  </a:cubicBezTo>
                  <a:cubicBezTo>
                    <a:pt x="12886" y="18090"/>
                    <a:pt x="13071" y="18308"/>
                    <a:pt x="13357" y="18382"/>
                  </a:cubicBezTo>
                  <a:cubicBezTo>
                    <a:pt x="13929" y="18523"/>
                    <a:pt x="14598" y="18311"/>
                    <a:pt x="14386" y="18853"/>
                  </a:cubicBezTo>
                  <a:cubicBezTo>
                    <a:pt x="14171" y="19393"/>
                    <a:pt x="13328" y="19325"/>
                    <a:pt x="13328" y="19693"/>
                  </a:cubicBezTo>
                  <a:cubicBezTo>
                    <a:pt x="13328" y="20062"/>
                    <a:pt x="13558" y="20622"/>
                    <a:pt x="13387" y="20734"/>
                  </a:cubicBezTo>
                  <a:cubicBezTo>
                    <a:pt x="13219" y="20849"/>
                    <a:pt x="12231" y="20522"/>
                    <a:pt x="12558" y="21079"/>
                  </a:cubicBezTo>
                  <a:cubicBezTo>
                    <a:pt x="12886" y="21633"/>
                    <a:pt x="13587" y="21748"/>
                    <a:pt x="13313" y="21992"/>
                  </a:cubicBezTo>
                  <a:cubicBezTo>
                    <a:pt x="13042" y="22234"/>
                    <a:pt x="12444" y="22319"/>
                    <a:pt x="12886" y="22573"/>
                  </a:cubicBezTo>
                  <a:cubicBezTo>
                    <a:pt x="13328" y="22826"/>
                    <a:pt x="13472" y="23457"/>
                    <a:pt x="13213" y="23775"/>
                  </a:cubicBezTo>
                  <a:cubicBezTo>
                    <a:pt x="12956" y="24091"/>
                    <a:pt x="12856" y="24586"/>
                    <a:pt x="12644" y="24601"/>
                  </a:cubicBezTo>
                  <a:cubicBezTo>
                    <a:pt x="12429" y="24615"/>
                    <a:pt x="12102" y="24545"/>
                    <a:pt x="12102" y="24913"/>
                  </a:cubicBezTo>
                  <a:cubicBezTo>
                    <a:pt x="12102" y="25281"/>
                    <a:pt x="12329" y="26923"/>
                    <a:pt x="11318" y="27509"/>
                  </a:cubicBezTo>
                  <a:cubicBezTo>
                    <a:pt x="10304" y="28096"/>
                    <a:pt x="9319" y="28323"/>
                    <a:pt x="9378" y="29010"/>
                  </a:cubicBezTo>
                  <a:cubicBezTo>
                    <a:pt x="9437" y="29693"/>
                    <a:pt x="9579" y="29950"/>
                    <a:pt x="9037" y="30191"/>
                  </a:cubicBezTo>
                  <a:cubicBezTo>
                    <a:pt x="8494" y="30436"/>
                    <a:pt x="7819" y="31020"/>
                    <a:pt x="7480" y="31220"/>
                  </a:cubicBezTo>
                  <a:cubicBezTo>
                    <a:pt x="7141" y="31417"/>
                    <a:pt x="6723" y="31305"/>
                    <a:pt x="6455" y="31220"/>
                  </a:cubicBezTo>
                  <a:cubicBezTo>
                    <a:pt x="6184" y="31134"/>
                    <a:pt x="5571" y="30946"/>
                    <a:pt x="5812" y="31618"/>
                  </a:cubicBezTo>
                  <a:cubicBezTo>
                    <a:pt x="6057" y="32287"/>
                    <a:pt x="6523" y="32475"/>
                    <a:pt x="5854" y="32576"/>
                  </a:cubicBezTo>
                  <a:cubicBezTo>
                    <a:pt x="5182" y="32676"/>
                    <a:pt x="4371" y="31801"/>
                    <a:pt x="4171" y="31801"/>
                  </a:cubicBezTo>
                  <a:cubicBezTo>
                    <a:pt x="3967" y="31801"/>
                    <a:pt x="2759" y="31692"/>
                    <a:pt x="2818" y="32302"/>
                  </a:cubicBezTo>
                  <a:cubicBezTo>
                    <a:pt x="2877" y="32915"/>
                    <a:pt x="3231" y="33345"/>
                    <a:pt x="3201" y="33430"/>
                  </a:cubicBezTo>
                  <a:cubicBezTo>
                    <a:pt x="3172" y="33516"/>
                    <a:pt x="2615" y="34129"/>
                    <a:pt x="2644" y="34556"/>
                  </a:cubicBezTo>
                  <a:cubicBezTo>
                    <a:pt x="2674" y="34984"/>
                    <a:pt x="3260" y="35054"/>
                    <a:pt x="2874" y="35396"/>
                  </a:cubicBezTo>
                  <a:cubicBezTo>
                    <a:pt x="2485" y="35741"/>
                    <a:pt x="2146" y="35938"/>
                    <a:pt x="2146" y="36183"/>
                  </a:cubicBezTo>
                  <a:cubicBezTo>
                    <a:pt x="2146" y="36425"/>
                    <a:pt x="2004" y="37011"/>
                    <a:pt x="1919" y="37067"/>
                  </a:cubicBezTo>
                  <a:cubicBezTo>
                    <a:pt x="1834" y="37120"/>
                    <a:pt x="1188" y="37666"/>
                    <a:pt x="1188" y="38049"/>
                  </a:cubicBezTo>
                  <a:cubicBezTo>
                    <a:pt x="1188" y="38432"/>
                    <a:pt x="935" y="38918"/>
                    <a:pt x="820" y="38962"/>
                  </a:cubicBezTo>
                  <a:cubicBezTo>
                    <a:pt x="708" y="39006"/>
                    <a:pt x="593" y="39846"/>
                    <a:pt x="593" y="40250"/>
                  </a:cubicBezTo>
                  <a:cubicBezTo>
                    <a:pt x="593" y="40651"/>
                    <a:pt x="274" y="40946"/>
                    <a:pt x="236" y="41217"/>
                  </a:cubicBezTo>
                  <a:cubicBezTo>
                    <a:pt x="195" y="41491"/>
                    <a:pt x="389" y="41821"/>
                    <a:pt x="186" y="42066"/>
                  </a:cubicBezTo>
                  <a:cubicBezTo>
                    <a:pt x="186" y="42066"/>
                    <a:pt x="0" y="42735"/>
                    <a:pt x="481" y="42935"/>
                  </a:cubicBezTo>
                  <a:cubicBezTo>
                    <a:pt x="964" y="43133"/>
                    <a:pt x="2538" y="43147"/>
                    <a:pt x="2394" y="43589"/>
                  </a:cubicBezTo>
                  <a:cubicBezTo>
                    <a:pt x="2249" y="44032"/>
                    <a:pt x="1837" y="45031"/>
                    <a:pt x="2394" y="44922"/>
                  </a:cubicBezTo>
                  <a:cubicBezTo>
                    <a:pt x="2951" y="44810"/>
                    <a:pt x="4480" y="44135"/>
                    <a:pt x="4480" y="44777"/>
                  </a:cubicBezTo>
                  <a:cubicBezTo>
                    <a:pt x="4480" y="45417"/>
                    <a:pt x="3964" y="47270"/>
                    <a:pt x="4518" y="47270"/>
                  </a:cubicBezTo>
                  <a:cubicBezTo>
                    <a:pt x="5075" y="47270"/>
                    <a:pt x="5562" y="47017"/>
                    <a:pt x="5747" y="47344"/>
                  </a:cubicBezTo>
                  <a:cubicBezTo>
                    <a:pt x="5930" y="47671"/>
                    <a:pt x="6944" y="47315"/>
                    <a:pt x="7127" y="47185"/>
                  </a:cubicBezTo>
                  <a:cubicBezTo>
                    <a:pt x="7312" y="47058"/>
                    <a:pt x="7973" y="46943"/>
                    <a:pt x="8300" y="46958"/>
                  </a:cubicBezTo>
                  <a:cubicBezTo>
                    <a:pt x="8627" y="46973"/>
                    <a:pt x="7672" y="46286"/>
                    <a:pt x="8314" y="46103"/>
                  </a:cubicBezTo>
                  <a:cubicBezTo>
                    <a:pt x="8954" y="45918"/>
                    <a:pt x="10098" y="45717"/>
                    <a:pt x="10266" y="47200"/>
                  </a:cubicBezTo>
                  <a:cubicBezTo>
                    <a:pt x="10436" y="48685"/>
                    <a:pt x="10584" y="48570"/>
                    <a:pt x="11524" y="49655"/>
                  </a:cubicBezTo>
                  <a:cubicBezTo>
                    <a:pt x="12461" y="50736"/>
                    <a:pt x="13033" y="52307"/>
                    <a:pt x="13292" y="52481"/>
                  </a:cubicBezTo>
                  <a:cubicBezTo>
                    <a:pt x="13549" y="52652"/>
                    <a:pt x="13947" y="53961"/>
                    <a:pt x="13549" y="54647"/>
                  </a:cubicBezTo>
                  <a:cubicBezTo>
                    <a:pt x="13151" y="55331"/>
                    <a:pt x="14032" y="56159"/>
                    <a:pt x="14946" y="56445"/>
                  </a:cubicBezTo>
                  <a:cubicBezTo>
                    <a:pt x="15859" y="56728"/>
                    <a:pt x="15232" y="57382"/>
                    <a:pt x="16004" y="57556"/>
                  </a:cubicBezTo>
                  <a:cubicBezTo>
                    <a:pt x="16773" y="57730"/>
                    <a:pt x="17374" y="57869"/>
                    <a:pt x="17315" y="58440"/>
                  </a:cubicBezTo>
                  <a:cubicBezTo>
                    <a:pt x="17256" y="59012"/>
                    <a:pt x="17855" y="58983"/>
                    <a:pt x="17999" y="59840"/>
                  </a:cubicBezTo>
                  <a:cubicBezTo>
                    <a:pt x="18143" y="60698"/>
                    <a:pt x="17825" y="60866"/>
                    <a:pt x="18512" y="61007"/>
                  </a:cubicBezTo>
                  <a:cubicBezTo>
                    <a:pt x="19196" y="61152"/>
                    <a:pt x="20339" y="60551"/>
                    <a:pt x="20881" y="60895"/>
                  </a:cubicBezTo>
                  <a:cubicBezTo>
                    <a:pt x="21421" y="61237"/>
                    <a:pt x="21506" y="62207"/>
                    <a:pt x="22022" y="61977"/>
                  </a:cubicBezTo>
                  <a:cubicBezTo>
                    <a:pt x="22538" y="61750"/>
                    <a:pt x="22877" y="60041"/>
                    <a:pt x="23675" y="60123"/>
                  </a:cubicBezTo>
                  <a:cubicBezTo>
                    <a:pt x="24477" y="60209"/>
                    <a:pt x="24875" y="60925"/>
                    <a:pt x="24875" y="60925"/>
                  </a:cubicBezTo>
                  <a:cubicBezTo>
                    <a:pt x="24875" y="60925"/>
                    <a:pt x="25161" y="60580"/>
                    <a:pt x="25956" y="60895"/>
                  </a:cubicBezTo>
                  <a:cubicBezTo>
                    <a:pt x="26752" y="61208"/>
                    <a:pt x="27557" y="61550"/>
                    <a:pt x="27557" y="60725"/>
                  </a:cubicBezTo>
                  <a:cubicBezTo>
                    <a:pt x="27557" y="59899"/>
                    <a:pt x="27412" y="59098"/>
                    <a:pt x="27813" y="59498"/>
                  </a:cubicBezTo>
                  <a:cubicBezTo>
                    <a:pt x="28214" y="59899"/>
                    <a:pt x="28582" y="60839"/>
                    <a:pt x="29325" y="60324"/>
                  </a:cubicBezTo>
                  <a:cubicBezTo>
                    <a:pt x="30065" y="59808"/>
                    <a:pt x="31409" y="60409"/>
                    <a:pt x="31580" y="60521"/>
                  </a:cubicBezTo>
                  <a:cubicBezTo>
                    <a:pt x="31748" y="60636"/>
                    <a:pt x="33490" y="61007"/>
                    <a:pt x="33519" y="60695"/>
                  </a:cubicBezTo>
                  <a:cubicBezTo>
                    <a:pt x="33549" y="60383"/>
                    <a:pt x="33304" y="60338"/>
                    <a:pt x="33973" y="60268"/>
                  </a:cubicBezTo>
                  <a:cubicBezTo>
                    <a:pt x="34368" y="60224"/>
                    <a:pt x="34987" y="60197"/>
                    <a:pt x="35411" y="60271"/>
                  </a:cubicBezTo>
                  <a:cubicBezTo>
                    <a:pt x="35759" y="59398"/>
                    <a:pt x="36422" y="58087"/>
                    <a:pt x="37283" y="58069"/>
                  </a:cubicBezTo>
                  <a:cubicBezTo>
                    <a:pt x="38565" y="58043"/>
                    <a:pt x="39820" y="58272"/>
                    <a:pt x="40147" y="58069"/>
                  </a:cubicBezTo>
                  <a:cubicBezTo>
                    <a:pt x="40474" y="57866"/>
                    <a:pt x="41046" y="57954"/>
                    <a:pt x="41161" y="57471"/>
                  </a:cubicBezTo>
                  <a:cubicBezTo>
                    <a:pt x="41276" y="56990"/>
                    <a:pt x="41609" y="56699"/>
                    <a:pt x="41253" y="56628"/>
                  </a:cubicBezTo>
                  <a:cubicBezTo>
                    <a:pt x="40896" y="56557"/>
                    <a:pt x="40583" y="56557"/>
                    <a:pt x="40666" y="56239"/>
                  </a:cubicBezTo>
                  <a:cubicBezTo>
                    <a:pt x="40751" y="55918"/>
                    <a:pt x="40931" y="55582"/>
                    <a:pt x="40825" y="55369"/>
                  </a:cubicBezTo>
                  <a:cubicBezTo>
                    <a:pt x="40719" y="55154"/>
                    <a:pt x="40660" y="54854"/>
                    <a:pt x="40855" y="54783"/>
                  </a:cubicBezTo>
                  <a:cubicBezTo>
                    <a:pt x="41049" y="54712"/>
                    <a:pt x="41751" y="54182"/>
                    <a:pt x="42007" y="54082"/>
                  </a:cubicBezTo>
                  <a:cubicBezTo>
                    <a:pt x="42266" y="53984"/>
                    <a:pt x="42381" y="53625"/>
                    <a:pt x="42537" y="53283"/>
                  </a:cubicBezTo>
                  <a:cubicBezTo>
                    <a:pt x="42697" y="52941"/>
                    <a:pt x="43363" y="52658"/>
                    <a:pt x="43522" y="52914"/>
                  </a:cubicBezTo>
                  <a:cubicBezTo>
                    <a:pt x="43681" y="53174"/>
                    <a:pt x="45078" y="53412"/>
                    <a:pt x="45175" y="53015"/>
                  </a:cubicBezTo>
                  <a:cubicBezTo>
                    <a:pt x="45275" y="52617"/>
                    <a:pt x="45647" y="51957"/>
                    <a:pt x="46115" y="51886"/>
                  </a:cubicBezTo>
                  <a:cubicBezTo>
                    <a:pt x="46584" y="51818"/>
                    <a:pt x="46631" y="51131"/>
                    <a:pt x="47203" y="51317"/>
                  </a:cubicBezTo>
                  <a:cubicBezTo>
                    <a:pt x="47589" y="51441"/>
                    <a:pt x="47969" y="51414"/>
                    <a:pt x="48187" y="51538"/>
                  </a:cubicBezTo>
                  <a:cubicBezTo>
                    <a:pt x="48441" y="51146"/>
                    <a:pt x="48750" y="50663"/>
                    <a:pt x="48653" y="50339"/>
                  </a:cubicBezTo>
                  <a:cubicBezTo>
                    <a:pt x="48529" y="49896"/>
                    <a:pt x="48600" y="49640"/>
                    <a:pt x="48827" y="49213"/>
                  </a:cubicBezTo>
                  <a:cubicBezTo>
                    <a:pt x="49057" y="48785"/>
                    <a:pt x="48682" y="48355"/>
                    <a:pt x="48556" y="47657"/>
                  </a:cubicBezTo>
                  <a:cubicBezTo>
                    <a:pt x="48426" y="46961"/>
                    <a:pt x="48556" y="46472"/>
                    <a:pt x="48756" y="46103"/>
                  </a:cubicBezTo>
                  <a:cubicBezTo>
                    <a:pt x="48959" y="45735"/>
                    <a:pt x="48514" y="45290"/>
                    <a:pt x="47999" y="44975"/>
                  </a:cubicBezTo>
                  <a:cubicBezTo>
                    <a:pt x="47483" y="44662"/>
                    <a:pt x="47972" y="43292"/>
                    <a:pt x="47999" y="42994"/>
                  </a:cubicBezTo>
                  <a:cubicBezTo>
                    <a:pt x="48025" y="42696"/>
                    <a:pt x="47957" y="42010"/>
                    <a:pt x="47386" y="41668"/>
                  </a:cubicBezTo>
                  <a:cubicBezTo>
                    <a:pt x="46817" y="41326"/>
                    <a:pt x="47356" y="40654"/>
                    <a:pt x="47371" y="40238"/>
                  </a:cubicBezTo>
                  <a:cubicBezTo>
                    <a:pt x="47386" y="39823"/>
                    <a:pt x="46802" y="39457"/>
                    <a:pt x="46360" y="39443"/>
                  </a:cubicBezTo>
                  <a:cubicBezTo>
                    <a:pt x="45918" y="39428"/>
                    <a:pt x="46045" y="39057"/>
                    <a:pt x="45918" y="38485"/>
                  </a:cubicBezTo>
                  <a:cubicBezTo>
                    <a:pt x="45788" y="37913"/>
                    <a:pt x="46015" y="37259"/>
                    <a:pt x="46000" y="37144"/>
                  </a:cubicBezTo>
                  <a:cubicBezTo>
                    <a:pt x="45986" y="37029"/>
                    <a:pt x="46189" y="36761"/>
                    <a:pt x="46531" y="36501"/>
                  </a:cubicBezTo>
                  <a:cubicBezTo>
                    <a:pt x="46876" y="36245"/>
                    <a:pt x="46345" y="35320"/>
                    <a:pt x="45918" y="35019"/>
                  </a:cubicBezTo>
                  <a:cubicBezTo>
                    <a:pt x="45491" y="34715"/>
                    <a:pt x="45688" y="33920"/>
                    <a:pt x="45718" y="33622"/>
                  </a:cubicBezTo>
                  <a:cubicBezTo>
                    <a:pt x="45747" y="33324"/>
                    <a:pt x="46331" y="33507"/>
                    <a:pt x="46761" y="33165"/>
                  </a:cubicBezTo>
                  <a:cubicBezTo>
                    <a:pt x="47191" y="32823"/>
                    <a:pt x="46572" y="32411"/>
                    <a:pt x="46319" y="32137"/>
                  </a:cubicBezTo>
                  <a:cubicBezTo>
                    <a:pt x="46065" y="31865"/>
                    <a:pt x="46428" y="31739"/>
                    <a:pt x="46501" y="31252"/>
                  </a:cubicBezTo>
                  <a:cubicBezTo>
                    <a:pt x="46575" y="30766"/>
                    <a:pt x="45947" y="30666"/>
                    <a:pt x="45376" y="29670"/>
                  </a:cubicBezTo>
                  <a:cubicBezTo>
                    <a:pt x="44804" y="28671"/>
                    <a:pt x="45317" y="28656"/>
                    <a:pt x="45317" y="28656"/>
                  </a:cubicBezTo>
                  <a:cubicBezTo>
                    <a:pt x="45317" y="28656"/>
                    <a:pt x="46174" y="28656"/>
                    <a:pt x="46531" y="28600"/>
                  </a:cubicBezTo>
                  <a:cubicBezTo>
                    <a:pt x="46891" y="28544"/>
                    <a:pt x="47851" y="27801"/>
                    <a:pt x="48034" y="27565"/>
                  </a:cubicBezTo>
                  <a:cubicBezTo>
                    <a:pt x="48220" y="27330"/>
                    <a:pt x="47872" y="27224"/>
                    <a:pt x="47722" y="27061"/>
                  </a:cubicBezTo>
                  <a:cubicBezTo>
                    <a:pt x="47571" y="26899"/>
                    <a:pt x="47857" y="26696"/>
                    <a:pt x="47857" y="26696"/>
                  </a:cubicBezTo>
                  <a:cubicBezTo>
                    <a:pt x="47857" y="26696"/>
                    <a:pt x="48087" y="26413"/>
                    <a:pt x="47857" y="26298"/>
                  </a:cubicBezTo>
                  <a:cubicBezTo>
                    <a:pt x="47630" y="26183"/>
                    <a:pt x="47657" y="25782"/>
                    <a:pt x="47760" y="25414"/>
                  </a:cubicBezTo>
                  <a:cubicBezTo>
                    <a:pt x="47863" y="25046"/>
                    <a:pt x="48797" y="24942"/>
                    <a:pt x="49284" y="24542"/>
                  </a:cubicBezTo>
                  <a:cubicBezTo>
                    <a:pt x="49770" y="24138"/>
                    <a:pt x="49499" y="22929"/>
                    <a:pt x="49254" y="22658"/>
                  </a:cubicBezTo>
                  <a:cubicBezTo>
                    <a:pt x="49013" y="22384"/>
                    <a:pt x="49369" y="22346"/>
                    <a:pt x="49428" y="22060"/>
                  </a:cubicBezTo>
                  <a:cubicBezTo>
                    <a:pt x="49487" y="21777"/>
                    <a:pt x="48927" y="21462"/>
                    <a:pt x="48615" y="21320"/>
                  </a:cubicBezTo>
                  <a:cubicBezTo>
                    <a:pt x="48299" y="21182"/>
                    <a:pt x="48529" y="20990"/>
                    <a:pt x="48441" y="20790"/>
                  </a:cubicBezTo>
                  <a:cubicBezTo>
                    <a:pt x="48352" y="20592"/>
                    <a:pt x="48270" y="20079"/>
                    <a:pt x="48270" y="19738"/>
                  </a:cubicBezTo>
                  <a:cubicBezTo>
                    <a:pt x="48270" y="19393"/>
                    <a:pt x="47898" y="19419"/>
                    <a:pt x="47203" y="19363"/>
                  </a:cubicBezTo>
                  <a:cubicBezTo>
                    <a:pt x="47041" y="19357"/>
                    <a:pt x="46888" y="19287"/>
                    <a:pt x="46776" y="19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4"/>
            <p:cNvSpPr/>
            <p:nvPr/>
          </p:nvSpPr>
          <p:spPr>
            <a:xfrm>
              <a:off x="4316775" y="1849050"/>
              <a:ext cx="1724900" cy="1335275"/>
            </a:xfrm>
            <a:custGeom>
              <a:avLst/>
              <a:gdLst/>
              <a:ahLst/>
              <a:cxnLst/>
              <a:rect l="l" t="t" r="r" b="b"/>
              <a:pathLst>
                <a:path w="68996" h="53411" extrusionOk="0">
                  <a:moveTo>
                    <a:pt x="4451" y="9361"/>
                  </a:moveTo>
                  <a:cubicBezTo>
                    <a:pt x="4696" y="9635"/>
                    <a:pt x="4964" y="10847"/>
                    <a:pt x="4481" y="11245"/>
                  </a:cubicBezTo>
                  <a:cubicBezTo>
                    <a:pt x="3997" y="11642"/>
                    <a:pt x="3054" y="11746"/>
                    <a:pt x="2957" y="12117"/>
                  </a:cubicBezTo>
                  <a:cubicBezTo>
                    <a:pt x="2857" y="12488"/>
                    <a:pt x="2827" y="12886"/>
                    <a:pt x="3054" y="13001"/>
                  </a:cubicBezTo>
                  <a:cubicBezTo>
                    <a:pt x="3284" y="13116"/>
                    <a:pt x="3054" y="13399"/>
                    <a:pt x="3054" y="13399"/>
                  </a:cubicBezTo>
                  <a:cubicBezTo>
                    <a:pt x="3054" y="13399"/>
                    <a:pt x="2768" y="13599"/>
                    <a:pt x="2919" y="13764"/>
                  </a:cubicBezTo>
                  <a:cubicBezTo>
                    <a:pt x="3069" y="13929"/>
                    <a:pt x="3417" y="14033"/>
                    <a:pt x="3231" y="14268"/>
                  </a:cubicBezTo>
                  <a:cubicBezTo>
                    <a:pt x="3048" y="14504"/>
                    <a:pt x="2082" y="15250"/>
                    <a:pt x="1728" y="15303"/>
                  </a:cubicBezTo>
                  <a:cubicBezTo>
                    <a:pt x="1374" y="15359"/>
                    <a:pt x="514" y="15359"/>
                    <a:pt x="514" y="15359"/>
                  </a:cubicBezTo>
                  <a:cubicBezTo>
                    <a:pt x="514" y="15359"/>
                    <a:pt x="1" y="15374"/>
                    <a:pt x="573" y="16373"/>
                  </a:cubicBezTo>
                  <a:cubicBezTo>
                    <a:pt x="1144" y="17372"/>
                    <a:pt x="1769" y="17475"/>
                    <a:pt x="1698" y="17955"/>
                  </a:cubicBezTo>
                  <a:cubicBezTo>
                    <a:pt x="1628" y="18439"/>
                    <a:pt x="1256" y="18571"/>
                    <a:pt x="1516" y="18840"/>
                  </a:cubicBezTo>
                  <a:cubicBezTo>
                    <a:pt x="1772" y="19111"/>
                    <a:pt x="2385" y="19526"/>
                    <a:pt x="1958" y="19868"/>
                  </a:cubicBezTo>
                  <a:cubicBezTo>
                    <a:pt x="1531" y="20210"/>
                    <a:pt x="944" y="20027"/>
                    <a:pt x="915" y="20325"/>
                  </a:cubicBezTo>
                  <a:cubicBezTo>
                    <a:pt x="885" y="20623"/>
                    <a:pt x="688" y="21424"/>
                    <a:pt x="1112" y="21722"/>
                  </a:cubicBezTo>
                  <a:cubicBezTo>
                    <a:pt x="1539" y="22020"/>
                    <a:pt x="2070" y="22948"/>
                    <a:pt x="1728" y="23207"/>
                  </a:cubicBezTo>
                  <a:cubicBezTo>
                    <a:pt x="1386" y="23464"/>
                    <a:pt x="1183" y="23732"/>
                    <a:pt x="1197" y="23847"/>
                  </a:cubicBezTo>
                  <a:cubicBezTo>
                    <a:pt x="1212" y="23962"/>
                    <a:pt x="985" y="24616"/>
                    <a:pt x="1112" y="25188"/>
                  </a:cubicBezTo>
                  <a:cubicBezTo>
                    <a:pt x="1242" y="25760"/>
                    <a:pt x="1112" y="26131"/>
                    <a:pt x="1554" y="26146"/>
                  </a:cubicBezTo>
                  <a:cubicBezTo>
                    <a:pt x="1996" y="26160"/>
                    <a:pt x="2583" y="26529"/>
                    <a:pt x="2568" y="26941"/>
                  </a:cubicBezTo>
                  <a:cubicBezTo>
                    <a:pt x="2553" y="27354"/>
                    <a:pt x="2011" y="28029"/>
                    <a:pt x="2583" y="28371"/>
                  </a:cubicBezTo>
                  <a:cubicBezTo>
                    <a:pt x="3154" y="28713"/>
                    <a:pt x="3225" y="29396"/>
                    <a:pt x="3196" y="29697"/>
                  </a:cubicBezTo>
                  <a:cubicBezTo>
                    <a:pt x="3166" y="30001"/>
                    <a:pt x="2683" y="31365"/>
                    <a:pt x="3196" y="31681"/>
                  </a:cubicBezTo>
                  <a:cubicBezTo>
                    <a:pt x="3706" y="31993"/>
                    <a:pt x="4154" y="32435"/>
                    <a:pt x="3953" y="32806"/>
                  </a:cubicBezTo>
                  <a:cubicBezTo>
                    <a:pt x="3756" y="33178"/>
                    <a:pt x="3626" y="33661"/>
                    <a:pt x="3750" y="34363"/>
                  </a:cubicBezTo>
                  <a:cubicBezTo>
                    <a:pt x="3876" y="35061"/>
                    <a:pt x="4251" y="35488"/>
                    <a:pt x="4024" y="35916"/>
                  </a:cubicBezTo>
                  <a:cubicBezTo>
                    <a:pt x="3794" y="36343"/>
                    <a:pt x="3726" y="36602"/>
                    <a:pt x="3850" y="37044"/>
                  </a:cubicBezTo>
                  <a:cubicBezTo>
                    <a:pt x="3947" y="37369"/>
                    <a:pt x="3638" y="37849"/>
                    <a:pt x="3381" y="38241"/>
                  </a:cubicBezTo>
                  <a:cubicBezTo>
                    <a:pt x="3487" y="38300"/>
                    <a:pt x="3552" y="38391"/>
                    <a:pt x="3567" y="38548"/>
                  </a:cubicBezTo>
                  <a:cubicBezTo>
                    <a:pt x="3611" y="39034"/>
                    <a:pt x="4224" y="39231"/>
                    <a:pt x="4336" y="39632"/>
                  </a:cubicBezTo>
                  <a:cubicBezTo>
                    <a:pt x="4451" y="40036"/>
                    <a:pt x="4322" y="40543"/>
                    <a:pt x="4993" y="40457"/>
                  </a:cubicBezTo>
                  <a:cubicBezTo>
                    <a:pt x="5662" y="40375"/>
                    <a:pt x="5777" y="40457"/>
                    <a:pt x="6090" y="40717"/>
                  </a:cubicBezTo>
                  <a:cubicBezTo>
                    <a:pt x="6405" y="40973"/>
                    <a:pt x="6349" y="40086"/>
                    <a:pt x="6959" y="40086"/>
                  </a:cubicBezTo>
                  <a:cubicBezTo>
                    <a:pt x="7572" y="40086"/>
                    <a:pt x="7690" y="41115"/>
                    <a:pt x="8088" y="41073"/>
                  </a:cubicBezTo>
                  <a:cubicBezTo>
                    <a:pt x="8486" y="41032"/>
                    <a:pt x="8701" y="39889"/>
                    <a:pt x="9243" y="40130"/>
                  </a:cubicBezTo>
                  <a:cubicBezTo>
                    <a:pt x="9786" y="40375"/>
                    <a:pt x="10287" y="41701"/>
                    <a:pt x="10531" y="41471"/>
                  </a:cubicBezTo>
                  <a:cubicBezTo>
                    <a:pt x="10773" y="41244"/>
                    <a:pt x="10973" y="40787"/>
                    <a:pt x="11371" y="40855"/>
                  </a:cubicBezTo>
                  <a:cubicBezTo>
                    <a:pt x="11769" y="40926"/>
                    <a:pt x="11799" y="40587"/>
                    <a:pt x="11813" y="40216"/>
                  </a:cubicBezTo>
                  <a:cubicBezTo>
                    <a:pt x="11828" y="39844"/>
                    <a:pt x="11527" y="39874"/>
                    <a:pt x="11925" y="39803"/>
                  </a:cubicBezTo>
                  <a:cubicBezTo>
                    <a:pt x="12323" y="39732"/>
                    <a:pt x="12170" y="39146"/>
                    <a:pt x="12482" y="39302"/>
                  </a:cubicBezTo>
                  <a:cubicBezTo>
                    <a:pt x="12795" y="39455"/>
                    <a:pt x="13423" y="40390"/>
                    <a:pt x="13496" y="40746"/>
                  </a:cubicBezTo>
                  <a:cubicBezTo>
                    <a:pt x="13570" y="41103"/>
                    <a:pt x="14092" y="42173"/>
                    <a:pt x="14236" y="42211"/>
                  </a:cubicBezTo>
                  <a:cubicBezTo>
                    <a:pt x="14380" y="42252"/>
                    <a:pt x="15035" y="43125"/>
                    <a:pt x="15020" y="43455"/>
                  </a:cubicBezTo>
                  <a:cubicBezTo>
                    <a:pt x="15014" y="43673"/>
                    <a:pt x="15035" y="43894"/>
                    <a:pt x="15079" y="44109"/>
                  </a:cubicBezTo>
                  <a:cubicBezTo>
                    <a:pt x="15079" y="44109"/>
                    <a:pt x="15866" y="44253"/>
                    <a:pt x="16134" y="44566"/>
                  </a:cubicBezTo>
                  <a:cubicBezTo>
                    <a:pt x="16402" y="44878"/>
                    <a:pt x="17077" y="44413"/>
                    <a:pt x="17289" y="44922"/>
                  </a:cubicBezTo>
                  <a:cubicBezTo>
                    <a:pt x="17504" y="45435"/>
                    <a:pt x="18518" y="45379"/>
                    <a:pt x="18831" y="45465"/>
                  </a:cubicBezTo>
                  <a:cubicBezTo>
                    <a:pt x="19143" y="45550"/>
                    <a:pt x="19028" y="49588"/>
                    <a:pt x="19028" y="49588"/>
                  </a:cubicBezTo>
                  <a:cubicBezTo>
                    <a:pt x="19028" y="49588"/>
                    <a:pt x="18403" y="49104"/>
                    <a:pt x="18403" y="49632"/>
                  </a:cubicBezTo>
                  <a:cubicBezTo>
                    <a:pt x="18403" y="50160"/>
                    <a:pt x="17888" y="50401"/>
                    <a:pt x="17888" y="50401"/>
                  </a:cubicBezTo>
                  <a:cubicBezTo>
                    <a:pt x="17888" y="50401"/>
                    <a:pt x="17163" y="50487"/>
                    <a:pt x="17460" y="50699"/>
                  </a:cubicBezTo>
                  <a:cubicBezTo>
                    <a:pt x="17758" y="50914"/>
                    <a:pt x="18374" y="51356"/>
                    <a:pt x="18129" y="51471"/>
                  </a:cubicBezTo>
                  <a:cubicBezTo>
                    <a:pt x="17888" y="51583"/>
                    <a:pt x="17590" y="52125"/>
                    <a:pt x="17946" y="52270"/>
                  </a:cubicBezTo>
                  <a:cubicBezTo>
                    <a:pt x="18303" y="52414"/>
                    <a:pt x="18445" y="51728"/>
                    <a:pt x="18916" y="52438"/>
                  </a:cubicBezTo>
                  <a:cubicBezTo>
                    <a:pt x="19388" y="53151"/>
                    <a:pt x="19998" y="53396"/>
                    <a:pt x="20455" y="52886"/>
                  </a:cubicBezTo>
                  <a:cubicBezTo>
                    <a:pt x="20911" y="52373"/>
                    <a:pt x="21239" y="51669"/>
                    <a:pt x="21454" y="52199"/>
                  </a:cubicBezTo>
                  <a:cubicBezTo>
                    <a:pt x="21666" y="52730"/>
                    <a:pt x="21754" y="52756"/>
                    <a:pt x="22137" y="52682"/>
                  </a:cubicBezTo>
                  <a:cubicBezTo>
                    <a:pt x="22521" y="52609"/>
                    <a:pt x="22969" y="52010"/>
                    <a:pt x="23195" y="52541"/>
                  </a:cubicBezTo>
                  <a:cubicBezTo>
                    <a:pt x="23425" y="53071"/>
                    <a:pt x="24522" y="53410"/>
                    <a:pt x="24737" y="52553"/>
                  </a:cubicBezTo>
                  <a:cubicBezTo>
                    <a:pt x="24949" y="51695"/>
                    <a:pt x="25406" y="52276"/>
                    <a:pt x="25491" y="51813"/>
                  </a:cubicBezTo>
                  <a:cubicBezTo>
                    <a:pt x="25577" y="51347"/>
                    <a:pt x="25789" y="50616"/>
                    <a:pt x="25789" y="50443"/>
                  </a:cubicBezTo>
                  <a:cubicBezTo>
                    <a:pt x="25789" y="50269"/>
                    <a:pt x="25777" y="49785"/>
                    <a:pt x="26449" y="49915"/>
                  </a:cubicBezTo>
                  <a:cubicBezTo>
                    <a:pt x="27118" y="50045"/>
                    <a:pt x="27543" y="51035"/>
                    <a:pt x="27938" y="50664"/>
                  </a:cubicBezTo>
                  <a:cubicBezTo>
                    <a:pt x="28332" y="50292"/>
                    <a:pt x="28203" y="49844"/>
                    <a:pt x="28430" y="50021"/>
                  </a:cubicBezTo>
                  <a:cubicBezTo>
                    <a:pt x="28660" y="50198"/>
                    <a:pt x="28615" y="50823"/>
                    <a:pt x="29043" y="50652"/>
                  </a:cubicBezTo>
                  <a:cubicBezTo>
                    <a:pt x="29470" y="50484"/>
                    <a:pt x="29780" y="49838"/>
                    <a:pt x="30086" y="49815"/>
                  </a:cubicBezTo>
                  <a:cubicBezTo>
                    <a:pt x="30390" y="49794"/>
                    <a:pt x="30902" y="49779"/>
                    <a:pt x="30902" y="50036"/>
                  </a:cubicBezTo>
                  <a:cubicBezTo>
                    <a:pt x="30902" y="50295"/>
                    <a:pt x="30543" y="50357"/>
                    <a:pt x="30549" y="50537"/>
                  </a:cubicBezTo>
                  <a:cubicBezTo>
                    <a:pt x="30555" y="50720"/>
                    <a:pt x="30360" y="51112"/>
                    <a:pt x="30755" y="51135"/>
                  </a:cubicBezTo>
                  <a:cubicBezTo>
                    <a:pt x="31150" y="51156"/>
                    <a:pt x="31353" y="50888"/>
                    <a:pt x="31427" y="51327"/>
                  </a:cubicBezTo>
                  <a:cubicBezTo>
                    <a:pt x="31501" y="51766"/>
                    <a:pt x="31182" y="52783"/>
                    <a:pt x="31837" y="52541"/>
                  </a:cubicBezTo>
                  <a:cubicBezTo>
                    <a:pt x="32494" y="52302"/>
                    <a:pt x="32267" y="50885"/>
                    <a:pt x="32450" y="50572"/>
                  </a:cubicBezTo>
                  <a:cubicBezTo>
                    <a:pt x="32635" y="50257"/>
                    <a:pt x="33110" y="50204"/>
                    <a:pt x="33110" y="49703"/>
                  </a:cubicBezTo>
                  <a:cubicBezTo>
                    <a:pt x="33110" y="49202"/>
                    <a:pt x="33278" y="49517"/>
                    <a:pt x="33422" y="48733"/>
                  </a:cubicBezTo>
                  <a:cubicBezTo>
                    <a:pt x="33567" y="47949"/>
                    <a:pt x="33422" y="47790"/>
                    <a:pt x="33508" y="47448"/>
                  </a:cubicBezTo>
                  <a:cubicBezTo>
                    <a:pt x="33593" y="47103"/>
                    <a:pt x="33950" y="46820"/>
                    <a:pt x="33906" y="46434"/>
                  </a:cubicBezTo>
                  <a:cubicBezTo>
                    <a:pt x="33861" y="46048"/>
                    <a:pt x="33979" y="46293"/>
                    <a:pt x="34080" y="45792"/>
                  </a:cubicBezTo>
                  <a:cubicBezTo>
                    <a:pt x="34177" y="45291"/>
                    <a:pt x="33791" y="45238"/>
                    <a:pt x="34192" y="45108"/>
                  </a:cubicBezTo>
                  <a:cubicBezTo>
                    <a:pt x="34595" y="44978"/>
                    <a:pt x="34934" y="44368"/>
                    <a:pt x="35335" y="45023"/>
                  </a:cubicBezTo>
                  <a:cubicBezTo>
                    <a:pt x="35736" y="45680"/>
                    <a:pt x="36290" y="46066"/>
                    <a:pt x="36717" y="45297"/>
                  </a:cubicBezTo>
                  <a:cubicBezTo>
                    <a:pt x="37145" y="44525"/>
                    <a:pt x="37545" y="43797"/>
                    <a:pt x="37843" y="44124"/>
                  </a:cubicBezTo>
                  <a:cubicBezTo>
                    <a:pt x="38141" y="44451"/>
                    <a:pt x="40127" y="45409"/>
                    <a:pt x="40198" y="45922"/>
                  </a:cubicBezTo>
                  <a:cubicBezTo>
                    <a:pt x="40269" y="46434"/>
                    <a:pt x="40083" y="46965"/>
                    <a:pt x="40581" y="47162"/>
                  </a:cubicBezTo>
                  <a:cubicBezTo>
                    <a:pt x="41079" y="47363"/>
                    <a:pt x="41353" y="47177"/>
                    <a:pt x="41394" y="47545"/>
                  </a:cubicBezTo>
                  <a:cubicBezTo>
                    <a:pt x="41436" y="47914"/>
                    <a:pt x="41338" y="48648"/>
                    <a:pt x="41881" y="48760"/>
                  </a:cubicBezTo>
                  <a:cubicBezTo>
                    <a:pt x="42423" y="48869"/>
                    <a:pt x="42806" y="48718"/>
                    <a:pt x="42836" y="49104"/>
                  </a:cubicBezTo>
                  <a:cubicBezTo>
                    <a:pt x="42865" y="49491"/>
                    <a:pt x="42995" y="50631"/>
                    <a:pt x="43920" y="50372"/>
                  </a:cubicBezTo>
                  <a:cubicBezTo>
                    <a:pt x="44849" y="50115"/>
                    <a:pt x="45647" y="49886"/>
                    <a:pt x="45759" y="49343"/>
                  </a:cubicBezTo>
                  <a:cubicBezTo>
                    <a:pt x="45874" y="48804"/>
                    <a:pt x="46246" y="48648"/>
                    <a:pt x="46629" y="48689"/>
                  </a:cubicBezTo>
                  <a:cubicBezTo>
                    <a:pt x="47012" y="48730"/>
                    <a:pt x="47472" y="49060"/>
                    <a:pt x="47398" y="49473"/>
                  </a:cubicBezTo>
                  <a:cubicBezTo>
                    <a:pt x="47324" y="49886"/>
                    <a:pt x="47360" y="50546"/>
                    <a:pt x="48144" y="50572"/>
                  </a:cubicBezTo>
                  <a:cubicBezTo>
                    <a:pt x="48928" y="50596"/>
                    <a:pt x="50065" y="50372"/>
                    <a:pt x="50354" y="49632"/>
                  </a:cubicBezTo>
                  <a:cubicBezTo>
                    <a:pt x="50640" y="48892"/>
                    <a:pt x="51536" y="47988"/>
                    <a:pt x="51825" y="47507"/>
                  </a:cubicBezTo>
                  <a:cubicBezTo>
                    <a:pt x="51987" y="47230"/>
                    <a:pt x="52473" y="46776"/>
                    <a:pt x="52945" y="46434"/>
                  </a:cubicBezTo>
                  <a:lnTo>
                    <a:pt x="52921" y="46420"/>
                  </a:lnTo>
                  <a:cubicBezTo>
                    <a:pt x="52921" y="46420"/>
                    <a:pt x="52962" y="45261"/>
                    <a:pt x="52977" y="45023"/>
                  </a:cubicBezTo>
                  <a:cubicBezTo>
                    <a:pt x="52992" y="44784"/>
                    <a:pt x="53702" y="44209"/>
                    <a:pt x="53832" y="43965"/>
                  </a:cubicBezTo>
                  <a:cubicBezTo>
                    <a:pt x="53961" y="43723"/>
                    <a:pt x="53814" y="42874"/>
                    <a:pt x="53611" y="42859"/>
                  </a:cubicBezTo>
                  <a:cubicBezTo>
                    <a:pt x="53407" y="42845"/>
                    <a:pt x="53490" y="42647"/>
                    <a:pt x="53534" y="42190"/>
                  </a:cubicBezTo>
                  <a:cubicBezTo>
                    <a:pt x="53578" y="41734"/>
                    <a:pt x="58082" y="38380"/>
                    <a:pt x="58538" y="37584"/>
                  </a:cubicBezTo>
                  <a:cubicBezTo>
                    <a:pt x="58995" y="36788"/>
                    <a:pt x="58653" y="33617"/>
                    <a:pt x="58653" y="33531"/>
                  </a:cubicBezTo>
                  <a:cubicBezTo>
                    <a:pt x="58653" y="33449"/>
                    <a:pt x="59181" y="33119"/>
                    <a:pt x="59523" y="32718"/>
                  </a:cubicBezTo>
                  <a:cubicBezTo>
                    <a:pt x="59865" y="32317"/>
                    <a:pt x="60823" y="32647"/>
                    <a:pt x="61536" y="32435"/>
                  </a:cubicBezTo>
                  <a:cubicBezTo>
                    <a:pt x="62246" y="32220"/>
                    <a:pt x="62275" y="30180"/>
                    <a:pt x="62275" y="30036"/>
                  </a:cubicBezTo>
                  <a:cubicBezTo>
                    <a:pt x="62275" y="29892"/>
                    <a:pt x="62732" y="29995"/>
                    <a:pt x="62959" y="29980"/>
                  </a:cubicBezTo>
                  <a:cubicBezTo>
                    <a:pt x="63189" y="29965"/>
                    <a:pt x="63988" y="28898"/>
                    <a:pt x="64103" y="28683"/>
                  </a:cubicBezTo>
                  <a:cubicBezTo>
                    <a:pt x="64218" y="28471"/>
                    <a:pt x="64400" y="28610"/>
                    <a:pt x="64630" y="28527"/>
                  </a:cubicBezTo>
                  <a:cubicBezTo>
                    <a:pt x="64857" y="28442"/>
                    <a:pt x="64801" y="27628"/>
                    <a:pt x="64801" y="27230"/>
                  </a:cubicBezTo>
                  <a:cubicBezTo>
                    <a:pt x="64801" y="26832"/>
                    <a:pt x="65871" y="26101"/>
                    <a:pt x="66157" y="25816"/>
                  </a:cubicBezTo>
                  <a:cubicBezTo>
                    <a:pt x="66446" y="25527"/>
                    <a:pt x="66284" y="24846"/>
                    <a:pt x="66284" y="24578"/>
                  </a:cubicBezTo>
                  <a:cubicBezTo>
                    <a:pt x="66284" y="24307"/>
                    <a:pt x="66844" y="24460"/>
                    <a:pt x="67327" y="24304"/>
                  </a:cubicBezTo>
                  <a:cubicBezTo>
                    <a:pt x="67807" y="24150"/>
                    <a:pt x="67298" y="23275"/>
                    <a:pt x="67271" y="22933"/>
                  </a:cubicBezTo>
                  <a:cubicBezTo>
                    <a:pt x="67244" y="22591"/>
                    <a:pt x="65815" y="22765"/>
                    <a:pt x="65603" y="22465"/>
                  </a:cubicBezTo>
                  <a:cubicBezTo>
                    <a:pt x="65388" y="22167"/>
                    <a:pt x="66113" y="21636"/>
                    <a:pt x="66313" y="21454"/>
                  </a:cubicBezTo>
                  <a:cubicBezTo>
                    <a:pt x="66511" y="21268"/>
                    <a:pt x="66443" y="20251"/>
                    <a:pt x="66685" y="19998"/>
                  </a:cubicBezTo>
                  <a:cubicBezTo>
                    <a:pt x="66929" y="19744"/>
                    <a:pt x="68338" y="19895"/>
                    <a:pt x="68753" y="19868"/>
                  </a:cubicBezTo>
                  <a:cubicBezTo>
                    <a:pt x="68845" y="19862"/>
                    <a:pt x="68933" y="19818"/>
                    <a:pt x="68995" y="19747"/>
                  </a:cubicBezTo>
                  <a:cubicBezTo>
                    <a:pt x="68777" y="19514"/>
                    <a:pt x="68686" y="19184"/>
                    <a:pt x="68686" y="18692"/>
                  </a:cubicBezTo>
                  <a:cubicBezTo>
                    <a:pt x="68686" y="18079"/>
                    <a:pt x="68600" y="18409"/>
                    <a:pt x="68403" y="18138"/>
                  </a:cubicBezTo>
                  <a:cubicBezTo>
                    <a:pt x="68202" y="17864"/>
                    <a:pt x="68046" y="17964"/>
                    <a:pt x="67990" y="17611"/>
                  </a:cubicBezTo>
                  <a:cubicBezTo>
                    <a:pt x="67934" y="17257"/>
                    <a:pt x="67433" y="17292"/>
                    <a:pt x="66832" y="16697"/>
                  </a:cubicBezTo>
                  <a:cubicBezTo>
                    <a:pt x="66234" y="16099"/>
                    <a:pt x="67062" y="15356"/>
                    <a:pt x="67091" y="14899"/>
                  </a:cubicBezTo>
                  <a:cubicBezTo>
                    <a:pt x="67121" y="14442"/>
                    <a:pt x="66234" y="13502"/>
                    <a:pt x="64981" y="13131"/>
                  </a:cubicBezTo>
                  <a:cubicBezTo>
                    <a:pt x="63728" y="12759"/>
                    <a:pt x="62741" y="11719"/>
                    <a:pt x="62567" y="11362"/>
                  </a:cubicBezTo>
                  <a:cubicBezTo>
                    <a:pt x="62393" y="11006"/>
                    <a:pt x="62329" y="11262"/>
                    <a:pt x="61300" y="11162"/>
                  </a:cubicBezTo>
                  <a:cubicBezTo>
                    <a:pt x="60271" y="11065"/>
                    <a:pt x="60431" y="10248"/>
                    <a:pt x="59930" y="9594"/>
                  </a:cubicBezTo>
                  <a:cubicBezTo>
                    <a:pt x="59428" y="8937"/>
                    <a:pt x="59331" y="9848"/>
                    <a:pt x="59160" y="10219"/>
                  </a:cubicBezTo>
                  <a:cubicBezTo>
                    <a:pt x="58986" y="10593"/>
                    <a:pt x="58574" y="10835"/>
                    <a:pt x="57931" y="10720"/>
                  </a:cubicBezTo>
                  <a:cubicBezTo>
                    <a:pt x="57292" y="10608"/>
                    <a:pt x="57218" y="9877"/>
                    <a:pt x="56576" y="9408"/>
                  </a:cubicBezTo>
                  <a:cubicBezTo>
                    <a:pt x="55936" y="8943"/>
                    <a:pt x="55550" y="9747"/>
                    <a:pt x="55022" y="9420"/>
                  </a:cubicBezTo>
                  <a:cubicBezTo>
                    <a:pt x="54495" y="9093"/>
                    <a:pt x="54495" y="9792"/>
                    <a:pt x="53982" y="9921"/>
                  </a:cubicBezTo>
                  <a:cubicBezTo>
                    <a:pt x="53472" y="10051"/>
                    <a:pt x="52812" y="8810"/>
                    <a:pt x="52597" y="8383"/>
                  </a:cubicBezTo>
                  <a:cubicBezTo>
                    <a:pt x="52385" y="7955"/>
                    <a:pt x="52184" y="8324"/>
                    <a:pt x="51798" y="8123"/>
                  </a:cubicBezTo>
                  <a:cubicBezTo>
                    <a:pt x="51412" y="7926"/>
                    <a:pt x="51044" y="8551"/>
                    <a:pt x="50672" y="9008"/>
                  </a:cubicBezTo>
                  <a:cubicBezTo>
                    <a:pt x="50298" y="9464"/>
                    <a:pt x="50702" y="9535"/>
                    <a:pt x="50357" y="10051"/>
                  </a:cubicBezTo>
                  <a:cubicBezTo>
                    <a:pt x="50015" y="10567"/>
                    <a:pt x="49717" y="9877"/>
                    <a:pt x="49405" y="9535"/>
                  </a:cubicBezTo>
                  <a:cubicBezTo>
                    <a:pt x="49090" y="9193"/>
                    <a:pt x="49060" y="9862"/>
                    <a:pt x="48904" y="10349"/>
                  </a:cubicBezTo>
                  <a:cubicBezTo>
                    <a:pt x="48745" y="10835"/>
                    <a:pt x="48633" y="10906"/>
                    <a:pt x="48217" y="11133"/>
                  </a:cubicBezTo>
                  <a:cubicBezTo>
                    <a:pt x="47802" y="11362"/>
                    <a:pt x="48217" y="12176"/>
                    <a:pt x="48205" y="12332"/>
                  </a:cubicBezTo>
                  <a:cubicBezTo>
                    <a:pt x="48197" y="12485"/>
                    <a:pt x="47646" y="12530"/>
                    <a:pt x="46921" y="12202"/>
                  </a:cubicBezTo>
                  <a:cubicBezTo>
                    <a:pt x="46195" y="11875"/>
                    <a:pt x="46419" y="12674"/>
                    <a:pt x="46393" y="12804"/>
                  </a:cubicBezTo>
                  <a:cubicBezTo>
                    <a:pt x="46369" y="12930"/>
                    <a:pt x="45977" y="13246"/>
                    <a:pt x="45680" y="13202"/>
                  </a:cubicBezTo>
                  <a:cubicBezTo>
                    <a:pt x="45382" y="13157"/>
                    <a:pt x="45694" y="13871"/>
                    <a:pt x="45963" y="14015"/>
                  </a:cubicBezTo>
                  <a:cubicBezTo>
                    <a:pt x="46231" y="14159"/>
                    <a:pt x="45868" y="15082"/>
                    <a:pt x="45724" y="15270"/>
                  </a:cubicBezTo>
                  <a:cubicBezTo>
                    <a:pt x="45580" y="15459"/>
                    <a:pt x="45594" y="15553"/>
                    <a:pt x="45680" y="16010"/>
                  </a:cubicBezTo>
                  <a:cubicBezTo>
                    <a:pt x="45765" y="16467"/>
                    <a:pt x="45420" y="16423"/>
                    <a:pt x="45323" y="16452"/>
                  </a:cubicBezTo>
                  <a:cubicBezTo>
                    <a:pt x="45223" y="16482"/>
                    <a:pt x="44710" y="16812"/>
                    <a:pt x="44454" y="16894"/>
                  </a:cubicBezTo>
                  <a:cubicBezTo>
                    <a:pt x="44194" y="16980"/>
                    <a:pt x="44194" y="16538"/>
                    <a:pt x="44026" y="16270"/>
                  </a:cubicBezTo>
                  <a:cubicBezTo>
                    <a:pt x="43855" y="16001"/>
                    <a:pt x="43298" y="16497"/>
                    <a:pt x="43142" y="16682"/>
                  </a:cubicBezTo>
                  <a:cubicBezTo>
                    <a:pt x="42983" y="16865"/>
                    <a:pt x="42455" y="16865"/>
                    <a:pt x="42084" y="16682"/>
                  </a:cubicBezTo>
                  <a:cubicBezTo>
                    <a:pt x="41713" y="16497"/>
                    <a:pt x="41427" y="16841"/>
                    <a:pt x="41159" y="17110"/>
                  </a:cubicBezTo>
                  <a:cubicBezTo>
                    <a:pt x="40891" y="17378"/>
                    <a:pt x="41014" y="17808"/>
                    <a:pt x="41014" y="17908"/>
                  </a:cubicBezTo>
                  <a:cubicBezTo>
                    <a:pt x="41014" y="18008"/>
                    <a:pt x="40917" y="18565"/>
                    <a:pt x="40316" y="18480"/>
                  </a:cubicBezTo>
                  <a:cubicBezTo>
                    <a:pt x="39715" y="18395"/>
                    <a:pt x="39847" y="18565"/>
                    <a:pt x="39673" y="18778"/>
                  </a:cubicBezTo>
                  <a:cubicBezTo>
                    <a:pt x="39502" y="18993"/>
                    <a:pt x="39049" y="18421"/>
                    <a:pt x="38990" y="17964"/>
                  </a:cubicBezTo>
                  <a:cubicBezTo>
                    <a:pt x="38931" y="17507"/>
                    <a:pt x="38562" y="17864"/>
                    <a:pt x="38265" y="17552"/>
                  </a:cubicBezTo>
                  <a:cubicBezTo>
                    <a:pt x="37964" y="17239"/>
                    <a:pt x="37548" y="17139"/>
                    <a:pt x="36850" y="17451"/>
                  </a:cubicBezTo>
                  <a:cubicBezTo>
                    <a:pt x="36148" y="17764"/>
                    <a:pt x="35721" y="16894"/>
                    <a:pt x="35353" y="16438"/>
                  </a:cubicBezTo>
                  <a:cubicBezTo>
                    <a:pt x="34984" y="15981"/>
                    <a:pt x="34751" y="16552"/>
                    <a:pt x="34395" y="16638"/>
                  </a:cubicBezTo>
                  <a:cubicBezTo>
                    <a:pt x="34038" y="16723"/>
                    <a:pt x="34171" y="16096"/>
                    <a:pt x="34212" y="15754"/>
                  </a:cubicBezTo>
                  <a:cubicBezTo>
                    <a:pt x="34250" y="15412"/>
                    <a:pt x="33814" y="14985"/>
                    <a:pt x="33511" y="14631"/>
                  </a:cubicBezTo>
                  <a:cubicBezTo>
                    <a:pt x="33210" y="14277"/>
                    <a:pt x="33785" y="14044"/>
                    <a:pt x="34012" y="13673"/>
                  </a:cubicBezTo>
                  <a:cubicBezTo>
                    <a:pt x="34242" y="13299"/>
                    <a:pt x="33814" y="13146"/>
                    <a:pt x="33968" y="12804"/>
                  </a:cubicBezTo>
                  <a:cubicBezTo>
                    <a:pt x="34124" y="12459"/>
                    <a:pt x="33655" y="11492"/>
                    <a:pt x="32856" y="11516"/>
                  </a:cubicBezTo>
                  <a:cubicBezTo>
                    <a:pt x="32055" y="11542"/>
                    <a:pt x="32184" y="10935"/>
                    <a:pt x="32143" y="10534"/>
                  </a:cubicBezTo>
                  <a:cubicBezTo>
                    <a:pt x="32105" y="10131"/>
                    <a:pt x="31545" y="9624"/>
                    <a:pt x="31474" y="9282"/>
                  </a:cubicBezTo>
                  <a:cubicBezTo>
                    <a:pt x="31403" y="8937"/>
                    <a:pt x="30773" y="9479"/>
                    <a:pt x="30561" y="9137"/>
                  </a:cubicBezTo>
                  <a:cubicBezTo>
                    <a:pt x="30345" y="8795"/>
                    <a:pt x="30089" y="8751"/>
                    <a:pt x="29903" y="8825"/>
                  </a:cubicBezTo>
                  <a:cubicBezTo>
                    <a:pt x="29721" y="8899"/>
                    <a:pt x="29364" y="9037"/>
                    <a:pt x="28321" y="8636"/>
                  </a:cubicBezTo>
                  <a:cubicBezTo>
                    <a:pt x="27277" y="8235"/>
                    <a:pt x="26980" y="9877"/>
                    <a:pt x="26865" y="10107"/>
                  </a:cubicBezTo>
                  <a:cubicBezTo>
                    <a:pt x="26750" y="10334"/>
                    <a:pt x="26467" y="10520"/>
                    <a:pt x="25326" y="10334"/>
                  </a:cubicBezTo>
                  <a:cubicBezTo>
                    <a:pt x="24183" y="10151"/>
                    <a:pt x="23985" y="10189"/>
                    <a:pt x="23443" y="10204"/>
                  </a:cubicBezTo>
                  <a:cubicBezTo>
                    <a:pt x="22901" y="10219"/>
                    <a:pt x="23313" y="10950"/>
                    <a:pt x="22971" y="11065"/>
                  </a:cubicBezTo>
                  <a:cubicBezTo>
                    <a:pt x="22630" y="11177"/>
                    <a:pt x="22017" y="10478"/>
                    <a:pt x="21987" y="10066"/>
                  </a:cubicBezTo>
                  <a:cubicBezTo>
                    <a:pt x="21958" y="9653"/>
                    <a:pt x="21356" y="10419"/>
                    <a:pt x="21017" y="10608"/>
                  </a:cubicBezTo>
                  <a:cubicBezTo>
                    <a:pt x="20679" y="10794"/>
                    <a:pt x="20502" y="11103"/>
                    <a:pt x="20119" y="10876"/>
                  </a:cubicBezTo>
                  <a:cubicBezTo>
                    <a:pt x="19735" y="10646"/>
                    <a:pt x="19747" y="10676"/>
                    <a:pt x="19535" y="11050"/>
                  </a:cubicBezTo>
                  <a:cubicBezTo>
                    <a:pt x="19320" y="11421"/>
                    <a:pt x="19108" y="11035"/>
                    <a:pt x="18577" y="10690"/>
                  </a:cubicBezTo>
                  <a:cubicBezTo>
                    <a:pt x="18047" y="10349"/>
                    <a:pt x="18247" y="10690"/>
                    <a:pt x="17834" y="11118"/>
                  </a:cubicBezTo>
                  <a:cubicBezTo>
                    <a:pt x="17422" y="11545"/>
                    <a:pt x="17363" y="11292"/>
                    <a:pt x="17363" y="10720"/>
                  </a:cubicBezTo>
                  <a:cubicBezTo>
                    <a:pt x="17363" y="10151"/>
                    <a:pt x="17507" y="9680"/>
                    <a:pt x="16980" y="9624"/>
                  </a:cubicBezTo>
                  <a:cubicBezTo>
                    <a:pt x="16455" y="9568"/>
                    <a:pt x="16367" y="9862"/>
                    <a:pt x="16267" y="9635"/>
                  </a:cubicBezTo>
                  <a:cubicBezTo>
                    <a:pt x="16166" y="9405"/>
                    <a:pt x="16267" y="9238"/>
                    <a:pt x="16311" y="8751"/>
                  </a:cubicBezTo>
                  <a:cubicBezTo>
                    <a:pt x="16355" y="8265"/>
                    <a:pt x="16013" y="8383"/>
                    <a:pt x="15869" y="8179"/>
                  </a:cubicBezTo>
                  <a:cubicBezTo>
                    <a:pt x="15724" y="7976"/>
                    <a:pt x="15556" y="7622"/>
                    <a:pt x="15683" y="7440"/>
                  </a:cubicBezTo>
                  <a:cubicBezTo>
                    <a:pt x="15813" y="7254"/>
                    <a:pt x="15724" y="6883"/>
                    <a:pt x="15238" y="6600"/>
                  </a:cubicBezTo>
                  <a:cubicBezTo>
                    <a:pt x="14752" y="6314"/>
                    <a:pt x="15085" y="6311"/>
                    <a:pt x="14970" y="6013"/>
                  </a:cubicBezTo>
                  <a:cubicBezTo>
                    <a:pt x="14855" y="5716"/>
                    <a:pt x="14970" y="5556"/>
                    <a:pt x="14569" y="5244"/>
                  </a:cubicBezTo>
                  <a:cubicBezTo>
                    <a:pt x="14165" y="4929"/>
                    <a:pt x="14056" y="5842"/>
                    <a:pt x="13614" y="5999"/>
                  </a:cubicBezTo>
                  <a:cubicBezTo>
                    <a:pt x="13172" y="6152"/>
                    <a:pt x="13455" y="5615"/>
                    <a:pt x="13143" y="5274"/>
                  </a:cubicBezTo>
                  <a:cubicBezTo>
                    <a:pt x="12830" y="4929"/>
                    <a:pt x="12447" y="5185"/>
                    <a:pt x="11946" y="4716"/>
                  </a:cubicBezTo>
                  <a:cubicBezTo>
                    <a:pt x="11445" y="4248"/>
                    <a:pt x="12471" y="3844"/>
                    <a:pt x="12173" y="3529"/>
                  </a:cubicBezTo>
                  <a:cubicBezTo>
                    <a:pt x="11875" y="3216"/>
                    <a:pt x="12288" y="3160"/>
                    <a:pt x="12373" y="2506"/>
                  </a:cubicBezTo>
                  <a:cubicBezTo>
                    <a:pt x="12456" y="1849"/>
                    <a:pt x="11746" y="1961"/>
                    <a:pt x="11404" y="1760"/>
                  </a:cubicBezTo>
                  <a:cubicBezTo>
                    <a:pt x="11059" y="1563"/>
                    <a:pt x="11106" y="649"/>
                    <a:pt x="10717" y="352"/>
                  </a:cubicBezTo>
                  <a:cubicBezTo>
                    <a:pt x="10331" y="51"/>
                    <a:pt x="9665" y="464"/>
                    <a:pt x="9347" y="337"/>
                  </a:cubicBezTo>
                  <a:cubicBezTo>
                    <a:pt x="9184" y="269"/>
                    <a:pt x="9164" y="151"/>
                    <a:pt x="9193" y="19"/>
                  </a:cubicBezTo>
                  <a:cubicBezTo>
                    <a:pt x="8899" y="107"/>
                    <a:pt x="8589" y="204"/>
                    <a:pt x="8471" y="254"/>
                  </a:cubicBezTo>
                  <a:cubicBezTo>
                    <a:pt x="8218" y="369"/>
                    <a:pt x="8327" y="596"/>
                    <a:pt x="7531" y="596"/>
                  </a:cubicBezTo>
                  <a:cubicBezTo>
                    <a:pt x="6735" y="596"/>
                    <a:pt x="6986" y="1"/>
                    <a:pt x="6444" y="228"/>
                  </a:cubicBezTo>
                  <a:cubicBezTo>
                    <a:pt x="5904" y="458"/>
                    <a:pt x="5477" y="428"/>
                    <a:pt x="5477" y="428"/>
                  </a:cubicBezTo>
                  <a:cubicBezTo>
                    <a:pt x="5477" y="428"/>
                    <a:pt x="4935" y="254"/>
                    <a:pt x="4790" y="826"/>
                  </a:cubicBezTo>
                  <a:cubicBezTo>
                    <a:pt x="4646" y="1398"/>
                    <a:pt x="3791" y="1283"/>
                    <a:pt x="3423" y="1253"/>
                  </a:cubicBezTo>
                  <a:cubicBezTo>
                    <a:pt x="3054" y="1224"/>
                    <a:pt x="3311" y="1799"/>
                    <a:pt x="3022" y="1937"/>
                  </a:cubicBezTo>
                  <a:cubicBezTo>
                    <a:pt x="2736" y="2079"/>
                    <a:pt x="3022" y="2365"/>
                    <a:pt x="3334" y="3081"/>
                  </a:cubicBezTo>
                  <a:cubicBezTo>
                    <a:pt x="3650" y="3794"/>
                    <a:pt x="3081" y="4080"/>
                    <a:pt x="3081" y="4080"/>
                  </a:cubicBezTo>
                  <a:cubicBezTo>
                    <a:pt x="3081" y="4080"/>
                    <a:pt x="2450" y="4908"/>
                    <a:pt x="2253" y="4908"/>
                  </a:cubicBezTo>
                  <a:cubicBezTo>
                    <a:pt x="2052" y="4908"/>
                    <a:pt x="2138" y="5023"/>
                    <a:pt x="2082" y="5648"/>
                  </a:cubicBezTo>
                  <a:cubicBezTo>
                    <a:pt x="2073" y="5769"/>
                    <a:pt x="2032" y="5839"/>
                    <a:pt x="1973" y="5872"/>
                  </a:cubicBezTo>
                  <a:cubicBezTo>
                    <a:pt x="2085" y="5990"/>
                    <a:pt x="2238" y="6060"/>
                    <a:pt x="2400" y="6069"/>
                  </a:cubicBezTo>
                  <a:cubicBezTo>
                    <a:pt x="3095" y="6122"/>
                    <a:pt x="3467" y="6099"/>
                    <a:pt x="3467" y="6441"/>
                  </a:cubicBezTo>
                  <a:cubicBezTo>
                    <a:pt x="3467" y="6782"/>
                    <a:pt x="3552" y="7295"/>
                    <a:pt x="3638" y="7493"/>
                  </a:cubicBezTo>
                  <a:cubicBezTo>
                    <a:pt x="3723" y="7693"/>
                    <a:pt x="3496" y="7882"/>
                    <a:pt x="3812" y="8023"/>
                  </a:cubicBezTo>
                  <a:cubicBezTo>
                    <a:pt x="4124" y="8168"/>
                    <a:pt x="4681" y="8477"/>
                    <a:pt x="4625" y="8766"/>
                  </a:cubicBezTo>
                  <a:cubicBezTo>
                    <a:pt x="4569" y="9052"/>
                    <a:pt x="4210" y="9093"/>
                    <a:pt x="4451" y="93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p:nvPr/>
          </p:nvSpPr>
          <p:spPr>
            <a:xfrm>
              <a:off x="4316775" y="1849050"/>
              <a:ext cx="1724900" cy="1335275"/>
            </a:xfrm>
            <a:custGeom>
              <a:avLst/>
              <a:gdLst/>
              <a:ahLst/>
              <a:cxnLst/>
              <a:rect l="l" t="t" r="r" b="b"/>
              <a:pathLst>
                <a:path w="68996" h="53411" extrusionOk="0">
                  <a:moveTo>
                    <a:pt x="4451" y="9361"/>
                  </a:moveTo>
                  <a:cubicBezTo>
                    <a:pt x="4696" y="9635"/>
                    <a:pt x="4964" y="10847"/>
                    <a:pt x="4481" y="11245"/>
                  </a:cubicBezTo>
                  <a:cubicBezTo>
                    <a:pt x="3997" y="11642"/>
                    <a:pt x="3054" y="11746"/>
                    <a:pt x="2957" y="12117"/>
                  </a:cubicBezTo>
                  <a:cubicBezTo>
                    <a:pt x="2857" y="12488"/>
                    <a:pt x="2827" y="12886"/>
                    <a:pt x="3054" y="13001"/>
                  </a:cubicBezTo>
                  <a:cubicBezTo>
                    <a:pt x="3284" y="13116"/>
                    <a:pt x="3054" y="13399"/>
                    <a:pt x="3054" y="13399"/>
                  </a:cubicBezTo>
                  <a:cubicBezTo>
                    <a:pt x="3054" y="13399"/>
                    <a:pt x="2768" y="13599"/>
                    <a:pt x="2919" y="13764"/>
                  </a:cubicBezTo>
                  <a:cubicBezTo>
                    <a:pt x="3069" y="13929"/>
                    <a:pt x="3417" y="14033"/>
                    <a:pt x="3231" y="14268"/>
                  </a:cubicBezTo>
                  <a:cubicBezTo>
                    <a:pt x="3048" y="14504"/>
                    <a:pt x="2082" y="15250"/>
                    <a:pt x="1728" y="15303"/>
                  </a:cubicBezTo>
                  <a:cubicBezTo>
                    <a:pt x="1374" y="15359"/>
                    <a:pt x="514" y="15359"/>
                    <a:pt x="514" y="15359"/>
                  </a:cubicBezTo>
                  <a:cubicBezTo>
                    <a:pt x="514" y="15359"/>
                    <a:pt x="1" y="15374"/>
                    <a:pt x="573" y="16373"/>
                  </a:cubicBezTo>
                  <a:cubicBezTo>
                    <a:pt x="1144" y="17372"/>
                    <a:pt x="1769" y="17475"/>
                    <a:pt x="1698" y="17955"/>
                  </a:cubicBezTo>
                  <a:cubicBezTo>
                    <a:pt x="1628" y="18439"/>
                    <a:pt x="1256" y="18571"/>
                    <a:pt x="1516" y="18840"/>
                  </a:cubicBezTo>
                  <a:cubicBezTo>
                    <a:pt x="1772" y="19111"/>
                    <a:pt x="2385" y="19526"/>
                    <a:pt x="1958" y="19868"/>
                  </a:cubicBezTo>
                  <a:cubicBezTo>
                    <a:pt x="1531" y="20210"/>
                    <a:pt x="944" y="20027"/>
                    <a:pt x="915" y="20325"/>
                  </a:cubicBezTo>
                  <a:cubicBezTo>
                    <a:pt x="885" y="20623"/>
                    <a:pt x="688" y="21424"/>
                    <a:pt x="1112" y="21722"/>
                  </a:cubicBezTo>
                  <a:cubicBezTo>
                    <a:pt x="1539" y="22020"/>
                    <a:pt x="2070" y="22948"/>
                    <a:pt x="1728" y="23207"/>
                  </a:cubicBezTo>
                  <a:cubicBezTo>
                    <a:pt x="1386" y="23464"/>
                    <a:pt x="1183" y="23732"/>
                    <a:pt x="1197" y="23847"/>
                  </a:cubicBezTo>
                  <a:cubicBezTo>
                    <a:pt x="1212" y="23962"/>
                    <a:pt x="985" y="24616"/>
                    <a:pt x="1112" y="25188"/>
                  </a:cubicBezTo>
                  <a:cubicBezTo>
                    <a:pt x="1242" y="25760"/>
                    <a:pt x="1112" y="26131"/>
                    <a:pt x="1554" y="26146"/>
                  </a:cubicBezTo>
                  <a:cubicBezTo>
                    <a:pt x="1996" y="26160"/>
                    <a:pt x="2583" y="26529"/>
                    <a:pt x="2568" y="26941"/>
                  </a:cubicBezTo>
                  <a:cubicBezTo>
                    <a:pt x="2553" y="27354"/>
                    <a:pt x="2011" y="28029"/>
                    <a:pt x="2583" y="28371"/>
                  </a:cubicBezTo>
                  <a:cubicBezTo>
                    <a:pt x="3154" y="28713"/>
                    <a:pt x="3225" y="29396"/>
                    <a:pt x="3196" y="29697"/>
                  </a:cubicBezTo>
                  <a:cubicBezTo>
                    <a:pt x="3166" y="30001"/>
                    <a:pt x="2683" y="31365"/>
                    <a:pt x="3196" y="31681"/>
                  </a:cubicBezTo>
                  <a:cubicBezTo>
                    <a:pt x="3706" y="31993"/>
                    <a:pt x="4154" y="32435"/>
                    <a:pt x="3953" y="32806"/>
                  </a:cubicBezTo>
                  <a:cubicBezTo>
                    <a:pt x="3756" y="33178"/>
                    <a:pt x="3626" y="33661"/>
                    <a:pt x="3750" y="34363"/>
                  </a:cubicBezTo>
                  <a:cubicBezTo>
                    <a:pt x="3876" y="35061"/>
                    <a:pt x="4251" y="35488"/>
                    <a:pt x="4024" y="35916"/>
                  </a:cubicBezTo>
                  <a:cubicBezTo>
                    <a:pt x="3794" y="36343"/>
                    <a:pt x="3726" y="36602"/>
                    <a:pt x="3850" y="37044"/>
                  </a:cubicBezTo>
                  <a:cubicBezTo>
                    <a:pt x="3947" y="37369"/>
                    <a:pt x="3638" y="37849"/>
                    <a:pt x="3381" y="38241"/>
                  </a:cubicBezTo>
                  <a:cubicBezTo>
                    <a:pt x="3487" y="38300"/>
                    <a:pt x="3552" y="38391"/>
                    <a:pt x="3567" y="38548"/>
                  </a:cubicBezTo>
                  <a:cubicBezTo>
                    <a:pt x="3611" y="39034"/>
                    <a:pt x="4224" y="39231"/>
                    <a:pt x="4336" y="39632"/>
                  </a:cubicBezTo>
                  <a:cubicBezTo>
                    <a:pt x="4451" y="40036"/>
                    <a:pt x="4322" y="40543"/>
                    <a:pt x="4993" y="40457"/>
                  </a:cubicBezTo>
                  <a:cubicBezTo>
                    <a:pt x="5662" y="40375"/>
                    <a:pt x="5777" y="40457"/>
                    <a:pt x="6090" y="40717"/>
                  </a:cubicBezTo>
                  <a:cubicBezTo>
                    <a:pt x="6405" y="40973"/>
                    <a:pt x="6349" y="40086"/>
                    <a:pt x="6959" y="40086"/>
                  </a:cubicBezTo>
                  <a:cubicBezTo>
                    <a:pt x="7572" y="40086"/>
                    <a:pt x="7690" y="41115"/>
                    <a:pt x="8088" y="41073"/>
                  </a:cubicBezTo>
                  <a:cubicBezTo>
                    <a:pt x="8486" y="41032"/>
                    <a:pt x="8701" y="39889"/>
                    <a:pt x="9243" y="40130"/>
                  </a:cubicBezTo>
                  <a:cubicBezTo>
                    <a:pt x="9786" y="40375"/>
                    <a:pt x="10287" y="41701"/>
                    <a:pt x="10531" y="41471"/>
                  </a:cubicBezTo>
                  <a:cubicBezTo>
                    <a:pt x="10773" y="41244"/>
                    <a:pt x="10973" y="40787"/>
                    <a:pt x="11371" y="40855"/>
                  </a:cubicBezTo>
                  <a:cubicBezTo>
                    <a:pt x="11769" y="40926"/>
                    <a:pt x="11799" y="40587"/>
                    <a:pt x="11813" y="40216"/>
                  </a:cubicBezTo>
                  <a:cubicBezTo>
                    <a:pt x="11828" y="39844"/>
                    <a:pt x="11527" y="39874"/>
                    <a:pt x="11925" y="39803"/>
                  </a:cubicBezTo>
                  <a:cubicBezTo>
                    <a:pt x="12323" y="39732"/>
                    <a:pt x="12170" y="39146"/>
                    <a:pt x="12482" y="39302"/>
                  </a:cubicBezTo>
                  <a:cubicBezTo>
                    <a:pt x="12795" y="39455"/>
                    <a:pt x="13423" y="40390"/>
                    <a:pt x="13496" y="40746"/>
                  </a:cubicBezTo>
                  <a:cubicBezTo>
                    <a:pt x="13570" y="41103"/>
                    <a:pt x="14092" y="42173"/>
                    <a:pt x="14236" y="42211"/>
                  </a:cubicBezTo>
                  <a:cubicBezTo>
                    <a:pt x="14380" y="42252"/>
                    <a:pt x="15035" y="43125"/>
                    <a:pt x="15020" y="43455"/>
                  </a:cubicBezTo>
                  <a:cubicBezTo>
                    <a:pt x="15014" y="43673"/>
                    <a:pt x="15035" y="43894"/>
                    <a:pt x="15079" y="44109"/>
                  </a:cubicBezTo>
                  <a:cubicBezTo>
                    <a:pt x="15079" y="44109"/>
                    <a:pt x="15866" y="44253"/>
                    <a:pt x="16134" y="44566"/>
                  </a:cubicBezTo>
                  <a:cubicBezTo>
                    <a:pt x="16402" y="44878"/>
                    <a:pt x="17077" y="44413"/>
                    <a:pt x="17289" y="44922"/>
                  </a:cubicBezTo>
                  <a:cubicBezTo>
                    <a:pt x="17504" y="45435"/>
                    <a:pt x="18518" y="45379"/>
                    <a:pt x="18831" y="45465"/>
                  </a:cubicBezTo>
                  <a:cubicBezTo>
                    <a:pt x="19143" y="45550"/>
                    <a:pt x="19028" y="49588"/>
                    <a:pt x="19028" y="49588"/>
                  </a:cubicBezTo>
                  <a:cubicBezTo>
                    <a:pt x="19028" y="49588"/>
                    <a:pt x="18403" y="49104"/>
                    <a:pt x="18403" y="49632"/>
                  </a:cubicBezTo>
                  <a:cubicBezTo>
                    <a:pt x="18403" y="50160"/>
                    <a:pt x="17888" y="50401"/>
                    <a:pt x="17888" y="50401"/>
                  </a:cubicBezTo>
                  <a:cubicBezTo>
                    <a:pt x="17888" y="50401"/>
                    <a:pt x="17163" y="50487"/>
                    <a:pt x="17460" y="50699"/>
                  </a:cubicBezTo>
                  <a:cubicBezTo>
                    <a:pt x="17758" y="50914"/>
                    <a:pt x="18374" y="51356"/>
                    <a:pt x="18129" y="51471"/>
                  </a:cubicBezTo>
                  <a:cubicBezTo>
                    <a:pt x="17888" y="51583"/>
                    <a:pt x="17590" y="52125"/>
                    <a:pt x="17946" y="52270"/>
                  </a:cubicBezTo>
                  <a:cubicBezTo>
                    <a:pt x="18303" y="52414"/>
                    <a:pt x="18445" y="51728"/>
                    <a:pt x="18916" y="52438"/>
                  </a:cubicBezTo>
                  <a:cubicBezTo>
                    <a:pt x="19388" y="53151"/>
                    <a:pt x="19998" y="53396"/>
                    <a:pt x="20455" y="52886"/>
                  </a:cubicBezTo>
                  <a:cubicBezTo>
                    <a:pt x="20911" y="52373"/>
                    <a:pt x="21239" y="51669"/>
                    <a:pt x="21454" y="52199"/>
                  </a:cubicBezTo>
                  <a:cubicBezTo>
                    <a:pt x="21666" y="52730"/>
                    <a:pt x="21754" y="52756"/>
                    <a:pt x="22137" y="52682"/>
                  </a:cubicBezTo>
                  <a:cubicBezTo>
                    <a:pt x="22521" y="52609"/>
                    <a:pt x="22969" y="52010"/>
                    <a:pt x="23195" y="52541"/>
                  </a:cubicBezTo>
                  <a:cubicBezTo>
                    <a:pt x="23425" y="53071"/>
                    <a:pt x="24522" y="53410"/>
                    <a:pt x="24737" y="52553"/>
                  </a:cubicBezTo>
                  <a:cubicBezTo>
                    <a:pt x="24949" y="51695"/>
                    <a:pt x="25406" y="52276"/>
                    <a:pt x="25491" y="51813"/>
                  </a:cubicBezTo>
                  <a:cubicBezTo>
                    <a:pt x="25577" y="51347"/>
                    <a:pt x="25789" y="50616"/>
                    <a:pt x="25789" y="50443"/>
                  </a:cubicBezTo>
                  <a:cubicBezTo>
                    <a:pt x="25789" y="50269"/>
                    <a:pt x="25777" y="49785"/>
                    <a:pt x="26449" y="49915"/>
                  </a:cubicBezTo>
                  <a:cubicBezTo>
                    <a:pt x="27118" y="50045"/>
                    <a:pt x="27543" y="51035"/>
                    <a:pt x="27938" y="50664"/>
                  </a:cubicBezTo>
                  <a:cubicBezTo>
                    <a:pt x="28332" y="50292"/>
                    <a:pt x="28203" y="49844"/>
                    <a:pt x="28430" y="50021"/>
                  </a:cubicBezTo>
                  <a:cubicBezTo>
                    <a:pt x="28660" y="50198"/>
                    <a:pt x="28615" y="50823"/>
                    <a:pt x="29043" y="50652"/>
                  </a:cubicBezTo>
                  <a:cubicBezTo>
                    <a:pt x="29470" y="50484"/>
                    <a:pt x="29780" y="49838"/>
                    <a:pt x="30086" y="49815"/>
                  </a:cubicBezTo>
                  <a:cubicBezTo>
                    <a:pt x="30390" y="49794"/>
                    <a:pt x="30902" y="49779"/>
                    <a:pt x="30902" y="50036"/>
                  </a:cubicBezTo>
                  <a:cubicBezTo>
                    <a:pt x="30902" y="50295"/>
                    <a:pt x="30543" y="50357"/>
                    <a:pt x="30549" y="50537"/>
                  </a:cubicBezTo>
                  <a:cubicBezTo>
                    <a:pt x="30555" y="50720"/>
                    <a:pt x="30360" y="51112"/>
                    <a:pt x="30755" y="51135"/>
                  </a:cubicBezTo>
                  <a:cubicBezTo>
                    <a:pt x="31150" y="51156"/>
                    <a:pt x="31353" y="50888"/>
                    <a:pt x="31427" y="51327"/>
                  </a:cubicBezTo>
                  <a:cubicBezTo>
                    <a:pt x="31501" y="51766"/>
                    <a:pt x="31182" y="52783"/>
                    <a:pt x="31837" y="52541"/>
                  </a:cubicBezTo>
                  <a:cubicBezTo>
                    <a:pt x="32494" y="52302"/>
                    <a:pt x="32267" y="50885"/>
                    <a:pt x="32450" y="50572"/>
                  </a:cubicBezTo>
                  <a:cubicBezTo>
                    <a:pt x="32635" y="50257"/>
                    <a:pt x="33110" y="50204"/>
                    <a:pt x="33110" y="49703"/>
                  </a:cubicBezTo>
                  <a:cubicBezTo>
                    <a:pt x="33110" y="49202"/>
                    <a:pt x="33278" y="49517"/>
                    <a:pt x="33422" y="48733"/>
                  </a:cubicBezTo>
                  <a:cubicBezTo>
                    <a:pt x="33567" y="47949"/>
                    <a:pt x="33422" y="47790"/>
                    <a:pt x="33508" y="47448"/>
                  </a:cubicBezTo>
                  <a:cubicBezTo>
                    <a:pt x="33593" y="47103"/>
                    <a:pt x="33950" y="46820"/>
                    <a:pt x="33906" y="46434"/>
                  </a:cubicBezTo>
                  <a:cubicBezTo>
                    <a:pt x="33861" y="46048"/>
                    <a:pt x="33979" y="46293"/>
                    <a:pt x="34080" y="45792"/>
                  </a:cubicBezTo>
                  <a:cubicBezTo>
                    <a:pt x="34177" y="45291"/>
                    <a:pt x="33791" y="45238"/>
                    <a:pt x="34192" y="45108"/>
                  </a:cubicBezTo>
                  <a:cubicBezTo>
                    <a:pt x="34595" y="44978"/>
                    <a:pt x="34934" y="44368"/>
                    <a:pt x="35335" y="45023"/>
                  </a:cubicBezTo>
                  <a:cubicBezTo>
                    <a:pt x="35736" y="45680"/>
                    <a:pt x="36290" y="46066"/>
                    <a:pt x="36717" y="45297"/>
                  </a:cubicBezTo>
                  <a:cubicBezTo>
                    <a:pt x="37145" y="44525"/>
                    <a:pt x="37545" y="43797"/>
                    <a:pt x="37843" y="44124"/>
                  </a:cubicBezTo>
                  <a:cubicBezTo>
                    <a:pt x="38141" y="44451"/>
                    <a:pt x="40127" y="45409"/>
                    <a:pt x="40198" y="45922"/>
                  </a:cubicBezTo>
                  <a:cubicBezTo>
                    <a:pt x="40269" y="46434"/>
                    <a:pt x="40083" y="46965"/>
                    <a:pt x="40581" y="47162"/>
                  </a:cubicBezTo>
                  <a:cubicBezTo>
                    <a:pt x="41079" y="47363"/>
                    <a:pt x="41353" y="47177"/>
                    <a:pt x="41394" y="47545"/>
                  </a:cubicBezTo>
                  <a:cubicBezTo>
                    <a:pt x="41436" y="47914"/>
                    <a:pt x="41338" y="48648"/>
                    <a:pt x="41881" y="48760"/>
                  </a:cubicBezTo>
                  <a:cubicBezTo>
                    <a:pt x="42423" y="48869"/>
                    <a:pt x="42806" y="48718"/>
                    <a:pt x="42836" y="49104"/>
                  </a:cubicBezTo>
                  <a:cubicBezTo>
                    <a:pt x="42865" y="49491"/>
                    <a:pt x="42995" y="50631"/>
                    <a:pt x="43920" y="50372"/>
                  </a:cubicBezTo>
                  <a:cubicBezTo>
                    <a:pt x="44849" y="50115"/>
                    <a:pt x="45647" y="49886"/>
                    <a:pt x="45759" y="49343"/>
                  </a:cubicBezTo>
                  <a:cubicBezTo>
                    <a:pt x="45874" y="48804"/>
                    <a:pt x="46246" y="48648"/>
                    <a:pt x="46629" y="48689"/>
                  </a:cubicBezTo>
                  <a:cubicBezTo>
                    <a:pt x="47012" y="48730"/>
                    <a:pt x="47472" y="49060"/>
                    <a:pt x="47398" y="49473"/>
                  </a:cubicBezTo>
                  <a:cubicBezTo>
                    <a:pt x="47324" y="49886"/>
                    <a:pt x="47360" y="50546"/>
                    <a:pt x="48144" y="50572"/>
                  </a:cubicBezTo>
                  <a:cubicBezTo>
                    <a:pt x="48928" y="50596"/>
                    <a:pt x="50065" y="50372"/>
                    <a:pt x="50354" y="49632"/>
                  </a:cubicBezTo>
                  <a:cubicBezTo>
                    <a:pt x="50640" y="48892"/>
                    <a:pt x="51536" y="47988"/>
                    <a:pt x="51825" y="47507"/>
                  </a:cubicBezTo>
                  <a:cubicBezTo>
                    <a:pt x="51987" y="47230"/>
                    <a:pt x="52473" y="46776"/>
                    <a:pt x="52945" y="46434"/>
                  </a:cubicBezTo>
                  <a:lnTo>
                    <a:pt x="52921" y="46420"/>
                  </a:lnTo>
                  <a:cubicBezTo>
                    <a:pt x="52921" y="46420"/>
                    <a:pt x="52962" y="45261"/>
                    <a:pt x="52977" y="45023"/>
                  </a:cubicBezTo>
                  <a:cubicBezTo>
                    <a:pt x="52992" y="44784"/>
                    <a:pt x="53702" y="44209"/>
                    <a:pt x="53832" y="43965"/>
                  </a:cubicBezTo>
                  <a:cubicBezTo>
                    <a:pt x="53961" y="43723"/>
                    <a:pt x="53814" y="42874"/>
                    <a:pt x="53611" y="42859"/>
                  </a:cubicBezTo>
                  <a:cubicBezTo>
                    <a:pt x="53407" y="42845"/>
                    <a:pt x="53490" y="42647"/>
                    <a:pt x="53534" y="42190"/>
                  </a:cubicBezTo>
                  <a:cubicBezTo>
                    <a:pt x="53578" y="41734"/>
                    <a:pt x="58082" y="38380"/>
                    <a:pt x="58538" y="37584"/>
                  </a:cubicBezTo>
                  <a:cubicBezTo>
                    <a:pt x="58995" y="36788"/>
                    <a:pt x="58653" y="33617"/>
                    <a:pt x="58653" y="33531"/>
                  </a:cubicBezTo>
                  <a:cubicBezTo>
                    <a:pt x="58653" y="33449"/>
                    <a:pt x="59181" y="33119"/>
                    <a:pt x="59523" y="32718"/>
                  </a:cubicBezTo>
                  <a:cubicBezTo>
                    <a:pt x="59865" y="32317"/>
                    <a:pt x="60823" y="32647"/>
                    <a:pt x="61536" y="32435"/>
                  </a:cubicBezTo>
                  <a:cubicBezTo>
                    <a:pt x="62246" y="32220"/>
                    <a:pt x="62275" y="30180"/>
                    <a:pt x="62275" y="30036"/>
                  </a:cubicBezTo>
                  <a:cubicBezTo>
                    <a:pt x="62275" y="29892"/>
                    <a:pt x="62732" y="29995"/>
                    <a:pt x="62959" y="29980"/>
                  </a:cubicBezTo>
                  <a:cubicBezTo>
                    <a:pt x="63189" y="29965"/>
                    <a:pt x="63988" y="28898"/>
                    <a:pt x="64103" y="28683"/>
                  </a:cubicBezTo>
                  <a:cubicBezTo>
                    <a:pt x="64218" y="28471"/>
                    <a:pt x="64400" y="28610"/>
                    <a:pt x="64630" y="28527"/>
                  </a:cubicBezTo>
                  <a:cubicBezTo>
                    <a:pt x="64857" y="28442"/>
                    <a:pt x="64801" y="27628"/>
                    <a:pt x="64801" y="27230"/>
                  </a:cubicBezTo>
                  <a:cubicBezTo>
                    <a:pt x="64801" y="26832"/>
                    <a:pt x="65871" y="26101"/>
                    <a:pt x="66157" y="25816"/>
                  </a:cubicBezTo>
                  <a:cubicBezTo>
                    <a:pt x="66446" y="25527"/>
                    <a:pt x="66284" y="24846"/>
                    <a:pt x="66284" y="24578"/>
                  </a:cubicBezTo>
                  <a:cubicBezTo>
                    <a:pt x="66284" y="24307"/>
                    <a:pt x="66844" y="24460"/>
                    <a:pt x="67327" y="24304"/>
                  </a:cubicBezTo>
                  <a:cubicBezTo>
                    <a:pt x="67807" y="24150"/>
                    <a:pt x="67298" y="23275"/>
                    <a:pt x="67271" y="22933"/>
                  </a:cubicBezTo>
                  <a:cubicBezTo>
                    <a:pt x="67244" y="22591"/>
                    <a:pt x="65815" y="22765"/>
                    <a:pt x="65603" y="22465"/>
                  </a:cubicBezTo>
                  <a:cubicBezTo>
                    <a:pt x="65388" y="22167"/>
                    <a:pt x="66113" y="21636"/>
                    <a:pt x="66313" y="21454"/>
                  </a:cubicBezTo>
                  <a:cubicBezTo>
                    <a:pt x="66511" y="21268"/>
                    <a:pt x="66443" y="20251"/>
                    <a:pt x="66685" y="19998"/>
                  </a:cubicBezTo>
                  <a:cubicBezTo>
                    <a:pt x="66929" y="19744"/>
                    <a:pt x="68338" y="19895"/>
                    <a:pt x="68753" y="19868"/>
                  </a:cubicBezTo>
                  <a:cubicBezTo>
                    <a:pt x="68845" y="19862"/>
                    <a:pt x="68933" y="19818"/>
                    <a:pt x="68995" y="19747"/>
                  </a:cubicBezTo>
                  <a:cubicBezTo>
                    <a:pt x="68777" y="19514"/>
                    <a:pt x="68686" y="19184"/>
                    <a:pt x="68686" y="18692"/>
                  </a:cubicBezTo>
                  <a:cubicBezTo>
                    <a:pt x="68686" y="18079"/>
                    <a:pt x="68600" y="18409"/>
                    <a:pt x="68403" y="18138"/>
                  </a:cubicBezTo>
                  <a:cubicBezTo>
                    <a:pt x="68202" y="17864"/>
                    <a:pt x="68046" y="17964"/>
                    <a:pt x="67990" y="17611"/>
                  </a:cubicBezTo>
                  <a:cubicBezTo>
                    <a:pt x="67934" y="17257"/>
                    <a:pt x="67433" y="17292"/>
                    <a:pt x="66832" y="16697"/>
                  </a:cubicBezTo>
                  <a:cubicBezTo>
                    <a:pt x="66234" y="16099"/>
                    <a:pt x="67062" y="15356"/>
                    <a:pt x="67091" y="14899"/>
                  </a:cubicBezTo>
                  <a:cubicBezTo>
                    <a:pt x="67121" y="14442"/>
                    <a:pt x="66234" y="13502"/>
                    <a:pt x="64981" y="13131"/>
                  </a:cubicBezTo>
                  <a:cubicBezTo>
                    <a:pt x="63728" y="12759"/>
                    <a:pt x="62741" y="11719"/>
                    <a:pt x="62567" y="11362"/>
                  </a:cubicBezTo>
                  <a:cubicBezTo>
                    <a:pt x="62393" y="11006"/>
                    <a:pt x="62329" y="11262"/>
                    <a:pt x="61300" y="11162"/>
                  </a:cubicBezTo>
                  <a:cubicBezTo>
                    <a:pt x="60271" y="11065"/>
                    <a:pt x="60431" y="10248"/>
                    <a:pt x="59930" y="9594"/>
                  </a:cubicBezTo>
                  <a:cubicBezTo>
                    <a:pt x="59428" y="8937"/>
                    <a:pt x="59331" y="9848"/>
                    <a:pt x="59160" y="10219"/>
                  </a:cubicBezTo>
                  <a:cubicBezTo>
                    <a:pt x="58986" y="10593"/>
                    <a:pt x="58574" y="10835"/>
                    <a:pt x="57931" y="10720"/>
                  </a:cubicBezTo>
                  <a:cubicBezTo>
                    <a:pt x="57292" y="10608"/>
                    <a:pt x="57218" y="9877"/>
                    <a:pt x="56576" y="9408"/>
                  </a:cubicBezTo>
                  <a:cubicBezTo>
                    <a:pt x="55936" y="8943"/>
                    <a:pt x="55550" y="9747"/>
                    <a:pt x="55022" y="9420"/>
                  </a:cubicBezTo>
                  <a:cubicBezTo>
                    <a:pt x="54495" y="9093"/>
                    <a:pt x="54495" y="9792"/>
                    <a:pt x="53982" y="9921"/>
                  </a:cubicBezTo>
                  <a:cubicBezTo>
                    <a:pt x="53472" y="10051"/>
                    <a:pt x="52812" y="8810"/>
                    <a:pt x="52597" y="8383"/>
                  </a:cubicBezTo>
                  <a:cubicBezTo>
                    <a:pt x="52385" y="7955"/>
                    <a:pt x="52184" y="8324"/>
                    <a:pt x="51798" y="8123"/>
                  </a:cubicBezTo>
                  <a:cubicBezTo>
                    <a:pt x="51412" y="7926"/>
                    <a:pt x="51044" y="8551"/>
                    <a:pt x="50672" y="9008"/>
                  </a:cubicBezTo>
                  <a:cubicBezTo>
                    <a:pt x="50298" y="9464"/>
                    <a:pt x="50702" y="9535"/>
                    <a:pt x="50357" y="10051"/>
                  </a:cubicBezTo>
                  <a:cubicBezTo>
                    <a:pt x="50015" y="10567"/>
                    <a:pt x="49717" y="9877"/>
                    <a:pt x="49405" y="9535"/>
                  </a:cubicBezTo>
                  <a:cubicBezTo>
                    <a:pt x="49090" y="9193"/>
                    <a:pt x="49060" y="9862"/>
                    <a:pt x="48904" y="10349"/>
                  </a:cubicBezTo>
                  <a:cubicBezTo>
                    <a:pt x="48745" y="10835"/>
                    <a:pt x="48633" y="10906"/>
                    <a:pt x="48217" y="11133"/>
                  </a:cubicBezTo>
                  <a:cubicBezTo>
                    <a:pt x="47802" y="11362"/>
                    <a:pt x="48217" y="12176"/>
                    <a:pt x="48205" y="12332"/>
                  </a:cubicBezTo>
                  <a:cubicBezTo>
                    <a:pt x="48197" y="12485"/>
                    <a:pt x="47646" y="12530"/>
                    <a:pt x="46921" y="12202"/>
                  </a:cubicBezTo>
                  <a:cubicBezTo>
                    <a:pt x="46195" y="11875"/>
                    <a:pt x="46419" y="12674"/>
                    <a:pt x="46393" y="12804"/>
                  </a:cubicBezTo>
                  <a:cubicBezTo>
                    <a:pt x="46369" y="12930"/>
                    <a:pt x="45977" y="13246"/>
                    <a:pt x="45680" y="13202"/>
                  </a:cubicBezTo>
                  <a:cubicBezTo>
                    <a:pt x="45382" y="13157"/>
                    <a:pt x="45694" y="13871"/>
                    <a:pt x="45963" y="14015"/>
                  </a:cubicBezTo>
                  <a:cubicBezTo>
                    <a:pt x="46231" y="14159"/>
                    <a:pt x="45868" y="15082"/>
                    <a:pt x="45724" y="15270"/>
                  </a:cubicBezTo>
                  <a:cubicBezTo>
                    <a:pt x="45580" y="15459"/>
                    <a:pt x="45594" y="15553"/>
                    <a:pt x="45680" y="16010"/>
                  </a:cubicBezTo>
                  <a:cubicBezTo>
                    <a:pt x="45765" y="16467"/>
                    <a:pt x="45420" y="16423"/>
                    <a:pt x="45323" y="16452"/>
                  </a:cubicBezTo>
                  <a:cubicBezTo>
                    <a:pt x="45223" y="16482"/>
                    <a:pt x="44710" y="16812"/>
                    <a:pt x="44454" y="16894"/>
                  </a:cubicBezTo>
                  <a:cubicBezTo>
                    <a:pt x="44194" y="16980"/>
                    <a:pt x="44194" y="16538"/>
                    <a:pt x="44026" y="16270"/>
                  </a:cubicBezTo>
                  <a:cubicBezTo>
                    <a:pt x="43855" y="16001"/>
                    <a:pt x="43298" y="16497"/>
                    <a:pt x="43142" y="16682"/>
                  </a:cubicBezTo>
                  <a:cubicBezTo>
                    <a:pt x="42983" y="16865"/>
                    <a:pt x="42455" y="16865"/>
                    <a:pt x="42084" y="16682"/>
                  </a:cubicBezTo>
                  <a:cubicBezTo>
                    <a:pt x="41713" y="16497"/>
                    <a:pt x="41427" y="16841"/>
                    <a:pt x="41159" y="17110"/>
                  </a:cubicBezTo>
                  <a:cubicBezTo>
                    <a:pt x="40891" y="17378"/>
                    <a:pt x="41014" y="17808"/>
                    <a:pt x="41014" y="17908"/>
                  </a:cubicBezTo>
                  <a:cubicBezTo>
                    <a:pt x="41014" y="18008"/>
                    <a:pt x="40917" y="18565"/>
                    <a:pt x="40316" y="18480"/>
                  </a:cubicBezTo>
                  <a:cubicBezTo>
                    <a:pt x="39715" y="18395"/>
                    <a:pt x="39847" y="18565"/>
                    <a:pt x="39673" y="18778"/>
                  </a:cubicBezTo>
                  <a:cubicBezTo>
                    <a:pt x="39502" y="18993"/>
                    <a:pt x="39049" y="18421"/>
                    <a:pt x="38990" y="17964"/>
                  </a:cubicBezTo>
                  <a:cubicBezTo>
                    <a:pt x="38931" y="17507"/>
                    <a:pt x="38562" y="17864"/>
                    <a:pt x="38265" y="17552"/>
                  </a:cubicBezTo>
                  <a:cubicBezTo>
                    <a:pt x="37964" y="17239"/>
                    <a:pt x="37548" y="17139"/>
                    <a:pt x="36850" y="17451"/>
                  </a:cubicBezTo>
                  <a:cubicBezTo>
                    <a:pt x="36148" y="17764"/>
                    <a:pt x="35721" y="16894"/>
                    <a:pt x="35353" y="16438"/>
                  </a:cubicBezTo>
                  <a:cubicBezTo>
                    <a:pt x="34984" y="15981"/>
                    <a:pt x="34751" y="16552"/>
                    <a:pt x="34395" y="16638"/>
                  </a:cubicBezTo>
                  <a:cubicBezTo>
                    <a:pt x="34038" y="16723"/>
                    <a:pt x="34171" y="16096"/>
                    <a:pt x="34212" y="15754"/>
                  </a:cubicBezTo>
                  <a:cubicBezTo>
                    <a:pt x="34250" y="15412"/>
                    <a:pt x="33814" y="14985"/>
                    <a:pt x="33511" y="14631"/>
                  </a:cubicBezTo>
                  <a:cubicBezTo>
                    <a:pt x="33210" y="14277"/>
                    <a:pt x="33785" y="14044"/>
                    <a:pt x="34012" y="13673"/>
                  </a:cubicBezTo>
                  <a:cubicBezTo>
                    <a:pt x="34242" y="13299"/>
                    <a:pt x="33814" y="13146"/>
                    <a:pt x="33968" y="12804"/>
                  </a:cubicBezTo>
                  <a:cubicBezTo>
                    <a:pt x="34124" y="12459"/>
                    <a:pt x="33655" y="11492"/>
                    <a:pt x="32856" y="11516"/>
                  </a:cubicBezTo>
                  <a:cubicBezTo>
                    <a:pt x="32055" y="11542"/>
                    <a:pt x="32184" y="10935"/>
                    <a:pt x="32143" y="10534"/>
                  </a:cubicBezTo>
                  <a:cubicBezTo>
                    <a:pt x="32105" y="10131"/>
                    <a:pt x="31545" y="9624"/>
                    <a:pt x="31474" y="9282"/>
                  </a:cubicBezTo>
                  <a:cubicBezTo>
                    <a:pt x="31403" y="8937"/>
                    <a:pt x="30773" y="9479"/>
                    <a:pt x="30561" y="9137"/>
                  </a:cubicBezTo>
                  <a:cubicBezTo>
                    <a:pt x="30345" y="8795"/>
                    <a:pt x="30089" y="8751"/>
                    <a:pt x="29903" y="8825"/>
                  </a:cubicBezTo>
                  <a:cubicBezTo>
                    <a:pt x="29721" y="8899"/>
                    <a:pt x="29364" y="9037"/>
                    <a:pt x="28321" y="8636"/>
                  </a:cubicBezTo>
                  <a:cubicBezTo>
                    <a:pt x="27277" y="8235"/>
                    <a:pt x="26980" y="9877"/>
                    <a:pt x="26865" y="10107"/>
                  </a:cubicBezTo>
                  <a:cubicBezTo>
                    <a:pt x="26750" y="10334"/>
                    <a:pt x="26467" y="10520"/>
                    <a:pt x="25326" y="10334"/>
                  </a:cubicBezTo>
                  <a:cubicBezTo>
                    <a:pt x="24183" y="10151"/>
                    <a:pt x="23985" y="10189"/>
                    <a:pt x="23443" y="10204"/>
                  </a:cubicBezTo>
                  <a:cubicBezTo>
                    <a:pt x="22901" y="10219"/>
                    <a:pt x="23313" y="10950"/>
                    <a:pt x="22971" y="11065"/>
                  </a:cubicBezTo>
                  <a:cubicBezTo>
                    <a:pt x="22630" y="11177"/>
                    <a:pt x="22017" y="10478"/>
                    <a:pt x="21987" y="10066"/>
                  </a:cubicBezTo>
                  <a:cubicBezTo>
                    <a:pt x="21958" y="9653"/>
                    <a:pt x="21356" y="10419"/>
                    <a:pt x="21017" y="10608"/>
                  </a:cubicBezTo>
                  <a:cubicBezTo>
                    <a:pt x="20679" y="10794"/>
                    <a:pt x="20502" y="11103"/>
                    <a:pt x="20119" y="10876"/>
                  </a:cubicBezTo>
                  <a:cubicBezTo>
                    <a:pt x="19735" y="10646"/>
                    <a:pt x="19747" y="10676"/>
                    <a:pt x="19535" y="11050"/>
                  </a:cubicBezTo>
                  <a:cubicBezTo>
                    <a:pt x="19320" y="11421"/>
                    <a:pt x="19108" y="11035"/>
                    <a:pt x="18577" y="10690"/>
                  </a:cubicBezTo>
                  <a:cubicBezTo>
                    <a:pt x="18047" y="10349"/>
                    <a:pt x="18247" y="10690"/>
                    <a:pt x="17834" y="11118"/>
                  </a:cubicBezTo>
                  <a:cubicBezTo>
                    <a:pt x="17422" y="11545"/>
                    <a:pt x="17363" y="11292"/>
                    <a:pt x="17363" y="10720"/>
                  </a:cubicBezTo>
                  <a:cubicBezTo>
                    <a:pt x="17363" y="10151"/>
                    <a:pt x="17507" y="9680"/>
                    <a:pt x="16980" y="9624"/>
                  </a:cubicBezTo>
                  <a:cubicBezTo>
                    <a:pt x="16455" y="9568"/>
                    <a:pt x="16367" y="9862"/>
                    <a:pt x="16267" y="9635"/>
                  </a:cubicBezTo>
                  <a:cubicBezTo>
                    <a:pt x="16166" y="9405"/>
                    <a:pt x="16267" y="9238"/>
                    <a:pt x="16311" y="8751"/>
                  </a:cubicBezTo>
                  <a:cubicBezTo>
                    <a:pt x="16355" y="8265"/>
                    <a:pt x="16013" y="8383"/>
                    <a:pt x="15869" y="8179"/>
                  </a:cubicBezTo>
                  <a:cubicBezTo>
                    <a:pt x="15724" y="7976"/>
                    <a:pt x="15556" y="7622"/>
                    <a:pt x="15683" y="7440"/>
                  </a:cubicBezTo>
                  <a:cubicBezTo>
                    <a:pt x="15813" y="7254"/>
                    <a:pt x="15724" y="6883"/>
                    <a:pt x="15238" y="6600"/>
                  </a:cubicBezTo>
                  <a:cubicBezTo>
                    <a:pt x="14752" y="6314"/>
                    <a:pt x="15085" y="6311"/>
                    <a:pt x="14970" y="6013"/>
                  </a:cubicBezTo>
                  <a:cubicBezTo>
                    <a:pt x="14855" y="5716"/>
                    <a:pt x="14970" y="5556"/>
                    <a:pt x="14569" y="5244"/>
                  </a:cubicBezTo>
                  <a:cubicBezTo>
                    <a:pt x="14165" y="4929"/>
                    <a:pt x="14056" y="5842"/>
                    <a:pt x="13614" y="5999"/>
                  </a:cubicBezTo>
                  <a:cubicBezTo>
                    <a:pt x="13172" y="6152"/>
                    <a:pt x="13455" y="5615"/>
                    <a:pt x="13143" y="5274"/>
                  </a:cubicBezTo>
                  <a:cubicBezTo>
                    <a:pt x="12830" y="4929"/>
                    <a:pt x="12447" y="5185"/>
                    <a:pt x="11946" y="4716"/>
                  </a:cubicBezTo>
                  <a:cubicBezTo>
                    <a:pt x="11445" y="4248"/>
                    <a:pt x="12471" y="3844"/>
                    <a:pt x="12173" y="3529"/>
                  </a:cubicBezTo>
                  <a:cubicBezTo>
                    <a:pt x="11875" y="3216"/>
                    <a:pt x="12288" y="3160"/>
                    <a:pt x="12373" y="2506"/>
                  </a:cubicBezTo>
                  <a:cubicBezTo>
                    <a:pt x="12456" y="1849"/>
                    <a:pt x="11746" y="1961"/>
                    <a:pt x="11404" y="1760"/>
                  </a:cubicBezTo>
                  <a:cubicBezTo>
                    <a:pt x="11059" y="1563"/>
                    <a:pt x="11106" y="649"/>
                    <a:pt x="10717" y="352"/>
                  </a:cubicBezTo>
                  <a:cubicBezTo>
                    <a:pt x="10331" y="51"/>
                    <a:pt x="9665" y="464"/>
                    <a:pt x="9347" y="337"/>
                  </a:cubicBezTo>
                  <a:cubicBezTo>
                    <a:pt x="9184" y="269"/>
                    <a:pt x="9164" y="151"/>
                    <a:pt x="9193" y="19"/>
                  </a:cubicBezTo>
                  <a:cubicBezTo>
                    <a:pt x="8899" y="107"/>
                    <a:pt x="8589" y="204"/>
                    <a:pt x="8471" y="254"/>
                  </a:cubicBezTo>
                  <a:cubicBezTo>
                    <a:pt x="8218" y="369"/>
                    <a:pt x="8327" y="596"/>
                    <a:pt x="7531" y="596"/>
                  </a:cubicBezTo>
                  <a:cubicBezTo>
                    <a:pt x="6735" y="596"/>
                    <a:pt x="6986" y="1"/>
                    <a:pt x="6444" y="228"/>
                  </a:cubicBezTo>
                  <a:cubicBezTo>
                    <a:pt x="5904" y="458"/>
                    <a:pt x="5477" y="428"/>
                    <a:pt x="5477" y="428"/>
                  </a:cubicBezTo>
                  <a:cubicBezTo>
                    <a:pt x="5477" y="428"/>
                    <a:pt x="4935" y="254"/>
                    <a:pt x="4790" y="826"/>
                  </a:cubicBezTo>
                  <a:cubicBezTo>
                    <a:pt x="4646" y="1398"/>
                    <a:pt x="3791" y="1283"/>
                    <a:pt x="3423" y="1253"/>
                  </a:cubicBezTo>
                  <a:cubicBezTo>
                    <a:pt x="3054" y="1224"/>
                    <a:pt x="3311" y="1799"/>
                    <a:pt x="3022" y="1937"/>
                  </a:cubicBezTo>
                  <a:cubicBezTo>
                    <a:pt x="2736" y="2079"/>
                    <a:pt x="3022" y="2365"/>
                    <a:pt x="3334" y="3081"/>
                  </a:cubicBezTo>
                  <a:cubicBezTo>
                    <a:pt x="3650" y="3794"/>
                    <a:pt x="3081" y="4080"/>
                    <a:pt x="3081" y="4080"/>
                  </a:cubicBezTo>
                  <a:cubicBezTo>
                    <a:pt x="3081" y="4080"/>
                    <a:pt x="2450" y="4908"/>
                    <a:pt x="2253" y="4908"/>
                  </a:cubicBezTo>
                  <a:cubicBezTo>
                    <a:pt x="2052" y="4908"/>
                    <a:pt x="2138" y="5023"/>
                    <a:pt x="2082" y="5648"/>
                  </a:cubicBezTo>
                  <a:cubicBezTo>
                    <a:pt x="2073" y="5769"/>
                    <a:pt x="2032" y="5839"/>
                    <a:pt x="1973" y="5872"/>
                  </a:cubicBezTo>
                  <a:cubicBezTo>
                    <a:pt x="2085" y="5990"/>
                    <a:pt x="2238" y="6060"/>
                    <a:pt x="2400" y="6069"/>
                  </a:cubicBezTo>
                  <a:cubicBezTo>
                    <a:pt x="3095" y="6122"/>
                    <a:pt x="3467" y="6099"/>
                    <a:pt x="3467" y="6441"/>
                  </a:cubicBezTo>
                  <a:cubicBezTo>
                    <a:pt x="3467" y="6782"/>
                    <a:pt x="3552" y="7295"/>
                    <a:pt x="3638" y="7493"/>
                  </a:cubicBezTo>
                  <a:cubicBezTo>
                    <a:pt x="3723" y="7693"/>
                    <a:pt x="3496" y="7882"/>
                    <a:pt x="3812" y="8023"/>
                  </a:cubicBezTo>
                  <a:cubicBezTo>
                    <a:pt x="4124" y="8168"/>
                    <a:pt x="4681" y="8477"/>
                    <a:pt x="4625" y="8766"/>
                  </a:cubicBezTo>
                  <a:cubicBezTo>
                    <a:pt x="4569" y="9052"/>
                    <a:pt x="4210" y="9093"/>
                    <a:pt x="4451" y="93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4"/>
            <p:cNvSpPr/>
            <p:nvPr/>
          </p:nvSpPr>
          <p:spPr>
            <a:xfrm>
              <a:off x="2500650" y="3050425"/>
              <a:ext cx="127325" cy="99125"/>
            </a:xfrm>
            <a:custGeom>
              <a:avLst/>
              <a:gdLst/>
              <a:ahLst/>
              <a:cxnLst/>
              <a:rect l="l" t="t" r="r" b="b"/>
              <a:pathLst>
                <a:path w="5093" h="3965" extrusionOk="0">
                  <a:moveTo>
                    <a:pt x="528" y="1769"/>
                  </a:moveTo>
                  <a:cubicBezTo>
                    <a:pt x="528" y="1769"/>
                    <a:pt x="0" y="1268"/>
                    <a:pt x="315" y="811"/>
                  </a:cubicBezTo>
                  <a:cubicBezTo>
                    <a:pt x="628" y="354"/>
                    <a:pt x="1427" y="0"/>
                    <a:pt x="1541" y="557"/>
                  </a:cubicBezTo>
                  <a:cubicBezTo>
                    <a:pt x="1653" y="1111"/>
                    <a:pt x="1341" y="1268"/>
                    <a:pt x="1783" y="1356"/>
                  </a:cubicBezTo>
                  <a:cubicBezTo>
                    <a:pt x="2225" y="1444"/>
                    <a:pt x="2997" y="1097"/>
                    <a:pt x="3021" y="1539"/>
                  </a:cubicBezTo>
                  <a:cubicBezTo>
                    <a:pt x="3047" y="1981"/>
                    <a:pt x="2921" y="2196"/>
                    <a:pt x="3363" y="2211"/>
                  </a:cubicBezTo>
                  <a:cubicBezTo>
                    <a:pt x="3805" y="2225"/>
                    <a:pt x="3994" y="1910"/>
                    <a:pt x="4035" y="2152"/>
                  </a:cubicBezTo>
                  <a:cubicBezTo>
                    <a:pt x="4076" y="2390"/>
                    <a:pt x="4450" y="2110"/>
                    <a:pt x="4733" y="2567"/>
                  </a:cubicBezTo>
                  <a:cubicBezTo>
                    <a:pt x="5019" y="3024"/>
                    <a:pt x="5093" y="3705"/>
                    <a:pt x="4577" y="3835"/>
                  </a:cubicBezTo>
                  <a:cubicBezTo>
                    <a:pt x="4061" y="3964"/>
                    <a:pt x="3964" y="3166"/>
                    <a:pt x="3666" y="3166"/>
                  </a:cubicBezTo>
                  <a:cubicBezTo>
                    <a:pt x="3369" y="3166"/>
                    <a:pt x="2882" y="3225"/>
                    <a:pt x="2667" y="3239"/>
                  </a:cubicBezTo>
                  <a:cubicBezTo>
                    <a:pt x="2455" y="3254"/>
                    <a:pt x="2096" y="2594"/>
                    <a:pt x="2081" y="2494"/>
                  </a:cubicBezTo>
                  <a:cubicBezTo>
                    <a:pt x="2066" y="2393"/>
                    <a:pt x="2266" y="2152"/>
                    <a:pt x="1624" y="2311"/>
                  </a:cubicBezTo>
                  <a:cubicBezTo>
                    <a:pt x="984" y="2467"/>
                    <a:pt x="528" y="1769"/>
                    <a:pt x="528" y="17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4"/>
            <p:cNvSpPr/>
            <p:nvPr/>
          </p:nvSpPr>
          <p:spPr>
            <a:xfrm>
              <a:off x="2500650" y="3050425"/>
              <a:ext cx="127325" cy="99125"/>
            </a:xfrm>
            <a:custGeom>
              <a:avLst/>
              <a:gdLst/>
              <a:ahLst/>
              <a:cxnLst/>
              <a:rect l="l" t="t" r="r" b="b"/>
              <a:pathLst>
                <a:path w="5093" h="3965" extrusionOk="0">
                  <a:moveTo>
                    <a:pt x="528" y="1769"/>
                  </a:moveTo>
                  <a:cubicBezTo>
                    <a:pt x="528" y="1769"/>
                    <a:pt x="0" y="1268"/>
                    <a:pt x="315" y="811"/>
                  </a:cubicBezTo>
                  <a:cubicBezTo>
                    <a:pt x="628" y="354"/>
                    <a:pt x="1427" y="0"/>
                    <a:pt x="1541" y="557"/>
                  </a:cubicBezTo>
                  <a:cubicBezTo>
                    <a:pt x="1653" y="1111"/>
                    <a:pt x="1341" y="1268"/>
                    <a:pt x="1783" y="1356"/>
                  </a:cubicBezTo>
                  <a:cubicBezTo>
                    <a:pt x="2225" y="1444"/>
                    <a:pt x="2997" y="1097"/>
                    <a:pt x="3021" y="1539"/>
                  </a:cubicBezTo>
                  <a:cubicBezTo>
                    <a:pt x="3047" y="1981"/>
                    <a:pt x="2921" y="2196"/>
                    <a:pt x="3363" y="2211"/>
                  </a:cubicBezTo>
                  <a:cubicBezTo>
                    <a:pt x="3805" y="2225"/>
                    <a:pt x="3994" y="1910"/>
                    <a:pt x="4035" y="2152"/>
                  </a:cubicBezTo>
                  <a:cubicBezTo>
                    <a:pt x="4076" y="2390"/>
                    <a:pt x="4450" y="2110"/>
                    <a:pt x="4733" y="2567"/>
                  </a:cubicBezTo>
                  <a:cubicBezTo>
                    <a:pt x="5019" y="3024"/>
                    <a:pt x="5093" y="3705"/>
                    <a:pt x="4577" y="3835"/>
                  </a:cubicBezTo>
                  <a:cubicBezTo>
                    <a:pt x="4061" y="3964"/>
                    <a:pt x="3964" y="3166"/>
                    <a:pt x="3666" y="3166"/>
                  </a:cubicBezTo>
                  <a:cubicBezTo>
                    <a:pt x="3369" y="3166"/>
                    <a:pt x="2882" y="3225"/>
                    <a:pt x="2667" y="3239"/>
                  </a:cubicBezTo>
                  <a:cubicBezTo>
                    <a:pt x="2455" y="3254"/>
                    <a:pt x="2096" y="2594"/>
                    <a:pt x="2081" y="2494"/>
                  </a:cubicBezTo>
                  <a:cubicBezTo>
                    <a:pt x="2066" y="2393"/>
                    <a:pt x="2266" y="2152"/>
                    <a:pt x="1624" y="2311"/>
                  </a:cubicBezTo>
                  <a:cubicBezTo>
                    <a:pt x="984" y="2467"/>
                    <a:pt x="528" y="1769"/>
                    <a:pt x="528" y="17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4"/>
            <p:cNvSpPr/>
            <p:nvPr/>
          </p:nvSpPr>
          <p:spPr>
            <a:xfrm>
              <a:off x="2547725" y="3183125"/>
              <a:ext cx="101250" cy="155050"/>
            </a:xfrm>
            <a:custGeom>
              <a:avLst/>
              <a:gdLst/>
              <a:ahLst/>
              <a:cxnLst/>
              <a:rect l="l" t="t" r="r" b="b"/>
              <a:pathLst>
                <a:path w="4050" h="6202" extrusionOk="0">
                  <a:moveTo>
                    <a:pt x="584" y="1153"/>
                  </a:moveTo>
                  <a:cubicBezTo>
                    <a:pt x="584" y="1153"/>
                    <a:pt x="0" y="310"/>
                    <a:pt x="584" y="156"/>
                  </a:cubicBezTo>
                  <a:cubicBezTo>
                    <a:pt x="1164" y="0"/>
                    <a:pt x="1026" y="395"/>
                    <a:pt x="1353" y="796"/>
                  </a:cubicBezTo>
                  <a:cubicBezTo>
                    <a:pt x="1680" y="1197"/>
                    <a:pt x="2668" y="1324"/>
                    <a:pt x="2709" y="1851"/>
                  </a:cubicBezTo>
                  <a:cubicBezTo>
                    <a:pt x="2750" y="2376"/>
                    <a:pt x="2783" y="2779"/>
                    <a:pt x="3021" y="3207"/>
                  </a:cubicBezTo>
                  <a:cubicBezTo>
                    <a:pt x="3260" y="3634"/>
                    <a:pt x="3437" y="3746"/>
                    <a:pt x="3437" y="4091"/>
                  </a:cubicBezTo>
                  <a:cubicBezTo>
                    <a:pt x="3437" y="4433"/>
                    <a:pt x="4050" y="4890"/>
                    <a:pt x="3522" y="5544"/>
                  </a:cubicBezTo>
                  <a:cubicBezTo>
                    <a:pt x="2995" y="6201"/>
                    <a:pt x="2352" y="5317"/>
                    <a:pt x="2311" y="4745"/>
                  </a:cubicBezTo>
                  <a:cubicBezTo>
                    <a:pt x="2270" y="4173"/>
                    <a:pt x="2340" y="4076"/>
                    <a:pt x="1854" y="3846"/>
                  </a:cubicBezTo>
                  <a:cubicBezTo>
                    <a:pt x="1368" y="3619"/>
                    <a:pt x="1556" y="3006"/>
                    <a:pt x="1114" y="2679"/>
                  </a:cubicBezTo>
                  <a:cubicBezTo>
                    <a:pt x="672" y="2352"/>
                    <a:pt x="413" y="1506"/>
                    <a:pt x="584" y="11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a:off x="2547725" y="3183125"/>
              <a:ext cx="101250" cy="155050"/>
            </a:xfrm>
            <a:custGeom>
              <a:avLst/>
              <a:gdLst/>
              <a:ahLst/>
              <a:cxnLst/>
              <a:rect l="l" t="t" r="r" b="b"/>
              <a:pathLst>
                <a:path w="4050" h="6202" extrusionOk="0">
                  <a:moveTo>
                    <a:pt x="584" y="1153"/>
                  </a:moveTo>
                  <a:cubicBezTo>
                    <a:pt x="584" y="1153"/>
                    <a:pt x="0" y="310"/>
                    <a:pt x="584" y="156"/>
                  </a:cubicBezTo>
                  <a:cubicBezTo>
                    <a:pt x="1164" y="0"/>
                    <a:pt x="1026" y="395"/>
                    <a:pt x="1353" y="796"/>
                  </a:cubicBezTo>
                  <a:cubicBezTo>
                    <a:pt x="1680" y="1197"/>
                    <a:pt x="2668" y="1324"/>
                    <a:pt x="2709" y="1851"/>
                  </a:cubicBezTo>
                  <a:cubicBezTo>
                    <a:pt x="2750" y="2376"/>
                    <a:pt x="2783" y="2779"/>
                    <a:pt x="3021" y="3207"/>
                  </a:cubicBezTo>
                  <a:cubicBezTo>
                    <a:pt x="3260" y="3634"/>
                    <a:pt x="3437" y="3746"/>
                    <a:pt x="3437" y="4091"/>
                  </a:cubicBezTo>
                  <a:cubicBezTo>
                    <a:pt x="3437" y="4433"/>
                    <a:pt x="4050" y="4890"/>
                    <a:pt x="3522" y="5544"/>
                  </a:cubicBezTo>
                  <a:cubicBezTo>
                    <a:pt x="2995" y="6201"/>
                    <a:pt x="2352" y="5317"/>
                    <a:pt x="2311" y="4745"/>
                  </a:cubicBezTo>
                  <a:cubicBezTo>
                    <a:pt x="2270" y="4173"/>
                    <a:pt x="2340" y="4076"/>
                    <a:pt x="1854" y="3846"/>
                  </a:cubicBezTo>
                  <a:cubicBezTo>
                    <a:pt x="1368" y="3619"/>
                    <a:pt x="1556" y="3006"/>
                    <a:pt x="1114" y="2679"/>
                  </a:cubicBezTo>
                  <a:cubicBezTo>
                    <a:pt x="672" y="2352"/>
                    <a:pt x="413" y="1506"/>
                    <a:pt x="584" y="11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a:off x="2176825" y="2755100"/>
              <a:ext cx="58800" cy="65975"/>
            </a:xfrm>
            <a:custGeom>
              <a:avLst/>
              <a:gdLst/>
              <a:ahLst/>
              <a:cxnLst/>
              <a:rect l="l" t="t" r="r" b="b"/>
              <a:pathLst>
                <a:path w="2352" h="2639" extrusionOk="0">
                  <a:moveTo>
                    <a:pt x="156" y="1442"/>
                  </a:moveTo>
                  <a:cubicBezTo>
                    <a:pt x="156" y="1442"/>
                    <a:pt x="0" y="688"/>
                    <a:pt x="345" y="499"/>
                  </a:cubicBezTo>
                  <a:cubicBezTo>
                    <a:pt x="687" y="310"/>
                    <a:pt x="613" y="1"/>
                    <a:pt x="1014" y="157"/>
                  </a:cubicBezTo>
                  <a:cubicBezTo>
                    <a:pt x="1415" y="310"/>
                    <a:pt x="1312" y="157"/>
                    <a:pt x="1556" y="558"/>
                  </a:cubicBezTo>
                  <a:cubicBezTo>
                    <a:pt x="1798" y="959"/>
                    <a:pt x="2210" y="729"/>
                    <a:pt x="2281" y="1085"/>
                  </a:cubicBezTo>
                  <a:cubicBezTo>
                    <a:pt x="2352" y="1442"/>
                    <a:pt x="743" y="2639"/>
                    <a:pt x="156" y="14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4"/>
            <p:cNvSpPr/>
            <p:nvPr/>
          </p:nvSpPr>
          <p:spPr>
            <a:xfrm>
              <a:off x="2176825" y="2755100"/>
              <a:ext cx="58800" cy="65975"/>
            </a:xfrm>
            <a:custGeom>
              <a:avLst/>
              <a:gdLst/>
              <a:ahLst/>
              <a:cxnLst/>
              <a:rect l="l" t="t" r="r" b="b"/>
              <a:pathLst>
                <a:path w="2352" h="2639" extrusionOk="0">
                  <a:moveTo>
                    <a:pt x="156" y="1442"/>
                  </a:moveTo>
                  <a:cubicBezTo>
                    <a:pt x="156" y="1442"/>
                    <a:pt x="0" y="688"/>
                    <a:pt x="345" y="499"/>
                  </a:cubicBezTo>
                  <a:cubicBezTo>
                    <a:pt x="687" y="310"/>
                    <a:pt x="613" y="1"/>
                    <a:pt x="1014" y="157"/>
                  </a:cubicBezTo>
                  <a:cubicBezTo>
                    <a:pt x="1415" y="310"/>
                    <a:pt x="1312" y="157"/>
                    <a:pt x="1556" y="558"/>
                  </a:cubicBezTo>
                  <a:cubicBezTo>
                    <a:pt x="1798" y="959"/>
                    <a:pt x="2210" y="729"/>
                    <a:pt x="2281" y="1085"/>
                  </a:cubicBezTo>
                  <a:cubicBezTo>
                    <a:pt x="2352" y="1442"/>
                    <a:pt x="743" y="2639"/>
                    <a:pt x="156" y="14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4"/>
            <p:cNvSpPr/>
            <p:nvPr/>
          </p:nvSpPr>
          <p:spPr>
            <a:xfrm>
              <a:off x="2216300" y="2564275"/>
              <a:ext cx="88225" cy="110700"/>
            </a:xfrm>
            <a:custGeom>
              <a:avLst/>
              <a:gdLst/>
              <a:ahLst/>
              <a:cxnLst/>
              <a:rect l="l" t="t" r="r" b="b"/>
              <a:pathLst>
                <a:path w="3529" h="4428" extrusionOk="0">
                  <a:moveTo>
                    <a:pt x="461" y="487"/>
                  </a:moveTo>
                  <a:cubicBezTo>
                    <a:pt x="461" y="487"/>
                    <a:pt x="602" y="899"/>
                    <a:pt x="461" y="1200"/>
                  </a:cubicBezTo>
                  <a:cubicBezTo>
                    <a:pt x="316" y="1498"/>
                    <a:pt x="1" y="1686"/>
                    <a:pt x="405" y="1884"/>
                  </a:cubicBezTo>
                  <a:cubicBezTo>
                    <a:pt x="805" y="2084"/>
                    <a:pt x="903" y="2812"/>
                    <a:pt x="903" y="2812"/>
                  </a:cubicBezTo>
                  <a:cubicBezTo>
                    <a:pt x="903" y="2812"/>
                    <a:pt x="1790" y="2697"/>
                    <a:pt x="1831" y="3110"/>
                  </a:cubicBezTo>
                  <a:cubicBezTo>
                    <a:pt x="1869" y="3522"/>
                    <a:pt x="1846" y="4427"/>
                    <a:pt x="2471" y="4183"/>
                  </a:cubicBezTo>
                  <a:cubicBezTo>
                    <a:pt x="3098" y="3941"/>
                    <a:pt x="3529" y="3354"/>
                    <a:pt x="3157" y="3072"/>
                  </a:cubicBezTo>
                  <a:cubicBezTo>
                    <a:pt x="2783" y="2786"/>
                    <a:pt x="2362" y="2644"/>
                    <a:pt x="2273" y="2270"/>
                  </a:cubicBezTo>
                  <a:cubicBezTo>
                    <a:pt x="2185" y="1899"/>
                    <a:pt x="2630" y="1645"/>
                    <a:pt x="2400" y="1174"/>
                  </a:cubicBezTo>
                  <a:cubicBezTo>
                    <a:pt x="2173" y="702"/>
                    <a:pt x="791" y="1"/>
                    <a:pt x="461"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2216300" y="2564275"/>
              <a:ext cx="88225" cy="110700"/>
            </a:xfrm>
            <a:custGeom>
              <a:avLst/>
              <a:gdLst/>
              <a:ahLst/>
              <a:cxnLst/>
              <a:rect l="l" t="t" r="r" b="b"/>
              <a:pathLst>
                <a:path w="3529" h="4428" extrusionOk="0">
                  <a:moveTo>
                    <a:pt x="461" y="487"/>
                  </a:moveTo>
                  <a:cubicBezTo>
                    <a:pt x="461" y="487"/>
                    <a:pt x="602" y="899"/>
                    <a:pt x="461" y="1200"/>
                  </a:cubicBezTo>
                  <a:cubicBezTo>
                    <a:pt x="316" y="1498"/>
                    <a:pt x="1" y="1686"/>
                    <a:pt x="405" y="1884"/>
                  </a:cubicBezTo>
                  <a:cubicBezTo>
                    <a:pt x="805" y="2084"/>
                    <a:pt x="903" y="2812"/>
                    <a:pt x="903" y="2812"/>
                  </a:cubicBezTo>
                  <a:cubicBezTo>
                    <a:pt x="903" y="2812"/>
                    <a:pt x="1790" y="2697"/>
                    <a:pt x="1831" y="3110"/>
                  </a:cubicBezTo>
                  <a:cubicBezTo>
                    <a:pt x="1869" y="3522"/>
                    <a:pt x="1846" y="4427"/>
                    <a:pt x="2471" y="4183"/>
                  </a:cubicBezTo>
                  <a:cubicBezTo>
                    <a:pt x="3098" y="3941"/>
                    <a:pt x="3529" y="3354"/>
                    <a:pt x="3157" y="3072"/>
                  </a:cubicBezTo>
                  <a:cubicBezTo>
                    <a:pt x="2783" y="2786"/>
                    <a:pt x="2362" y="2644"/>
                    <a:pt x="2273" y="2270"/>
                  </a:cubicBezTo>
                  <a:cubicBezTo>
                    <a:pt x="2185" y="1899"/>
                    <a:pt x="2630" y="1645"/>
                    <a:pt x="2400" y="1174"/>
                  </a:cubicBezTo>
                  <a:cubicBezTo>
                    <a:pt x="2173" y="702"/>
                    <a:pt x="791" y="1"/>
                    <a:pt x="461"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1852625" y="2330700"/>
              <a:ext cx="105300" cy="102375"/>
            </a:xfrm>
            <a:custGeom>
              <a:avLst/>
              <a:gdLst/>
              <a:ahLst/>
              <a:cxnLst/>
              <a:rect l="l" t="t" r="r" b="b"/>
              <a:pathLst>
                <a:path w="4212" h="4095" extrusionOk="0">
                  <a:moveTo>
                    <a:pt x="487" y="2099"/>
                  </a:moveTo>
                  <a:cubicBezTo>
                    <a:pt x="487" y="2099"/>
                    <a:pt x="876" y="1914"/>
                    <a:pt x="717" y="1427"/>
                  </a:cubicBezTo>
                  <a:cubicBezTo>
                    <a:pt x="557" y="941"/>
                    <a:pt x="289" y="1"/>
                    <a:pt x="899" y="260"/>
                  </a:cubicBezTo>
                  <a:cubicBezTo>
                    <a:pt x="1512" y="517"/>
                    <a:pt x="1500" y="558"/>
                    <a:pt x="1571" y="832"/>
                  </a:cubicBezTo>
                  <a:cubicBezTo>
                    <a:pt x="1642" y="1103"/>
                    <a:pt x="2058" y="1769"/>
                    <a:pt x="2414" y="1928"/>
                  </a:cubicBezTo>
                  <a:cubicBezTo>
                    <a:pt x="2771" y="2088"/>
                    <a:pt x="2768" y="2370"/>
                    <a:pt x="3154" y="2485"/>
                  </a:cubicBezTo>
                  <a:cubicBezTo>
                    <a:pt x="3543" y="2600"/>
                    <a:pt x="4212" y="2883"/>
                    <a:pt x="3985" y="3196"/>
                  </a:cubicBezTo>
                  <a:cubicBezTo>
                    <a:pt x="3755" y="3508"/>
                    <a:pt x="3543" y="4095"/>
                    <a:pt x="3198" y="3741"/>
                  </a:cubicBezTo>
                  <a:cubicBezTo>
                    <a:pt x="2856" y="3387"/>
                    <a:pt x="2897" y="3125"/>
                    <a:pt x="2355" y="3196"/>
                  </a:cubicBezTo>
                  <a:cubicBezTo>
                    <a:pt x="1813" y="3266"/>
                    <a:pt x="2172" y="2898"/>
                    <a:pt x="1456" y="2898"/>
                  </a:cubicBezTo>
                  <a:cubicBezTo>
                    <a:pt x="743" y="2898"/>
                    <a:pt x="457" y="3095"/>
                    <a:pt x="442" y="2854"/>
                  </a:cubicBezTo>
                  <a:cubicBezTo>
                    <a:pt x="428" y="2609"/>
                    <a:pt x="0" y="2211"/>
                    <a:pt x="487" y="20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1852625" y="2330700"/>
              <a:ext cx="105300" cy="102375"/>
            </a:xfrm>
            <a:custGeom>
              <a:avLst/>
              <a:gdLst/>
              <a:ahLst/>
              <a:cxnLst/>
              <a:rect l="l" t="t" r="r" b="b"/>
              <a:pathLst>
                <a:path w="4212" h="4095" extrusionOk="0">
                  <a:moveTo>
                    <a:pt x="487" y="2099"/>
                  </a:moveTo>
                  <a:cubicBezTo>
                    <a:pt x="487" y="2099"/>
                    <a:pt x="876" y="1914"/>
                    <a:pt x="717" y="1427"/>
                  </a:cubicBezTo>
                  <a:cubicBezTo>
                    <a:pt x="557" y="941"/>
                    <a:pt x="289" y="1"/>
                    <a:pt x="899" y="260"/>
                  </a:cubicBezTo>
                  <a:cubicBezTo>
                    <a:pt x="1512" y="517"/>
                    <a:pt x="1500" y="558"/>
                    <a:pt x="1571" y="832"/>
                  </a:cubicBezTo>
                  <a:cubicBezTo>
                    <a:pt x="1642" y="1103"/>
                    <a:pt x="2058" y="1769"/>
                    <a:pt x="2414" y="1928"/>
                  </a:cubicBezTo>
                  <a:cubicBezTo>
                    <a:pt x="2771" y="2088"/>
                    <a:pt x="2768" y="2370"/>
                    <a:pt x="3154" y="2485"/>
                  </a:cubicBezTo>
                  <a:cubicBezTo>
                    <a:pt x="3543" y="2600"/>
                    <a:pt x="4212" y="2883"/>
                    <a:pt x="3985" y="3196"/>
                  </a:cubicBezTo>
                  <a:cubicBezTo>
                    <a:pt x="3755" y="3508"/>
                    <a:pt x="3543" y="4095"/>
                    <a:pt x="3198" y="3741"/>
                  </a:cubicBezTo>
                  <a:cubicBezTo>
                    <a:pt x="2856" y="3387"/>
                    <a:pt x="2897" y="3125"/>
                    <a:pt x="2355" y="3196"/>
                  </a:cubicBezTo>
                  <a:cubicBezTo>
                    <a:pt x="1813" y="3266"/>
                    <a:pt x="2172" y="2898"/>
                    <a:pt x="1456" y="2898"/>
                  </a:cubicBezTo>
                  <a:cubicBezTo>
                    <a:pt x="743" y="2898"/>
                    <a:pt x="457" y="3095"/>
                    <a:pt x="442" y="2854"/>
                  </a:cubicBezTo>
                  <a:cubicBezTo>
                    <a:pt x="428" y="2609"/>
                    <a:pt x="0" y="2211"/>
                    <a:pt x="487" y="20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1974350" y="2343450"/>
              <a:ext cx="39650" cy="39525"/>
            </a:xfrm>
            <a:custGeom>
              <a:avLst/>
              <a:gdLst/>
              <a:ahLst/>
              <a:cxnLst/>
              <a:rect l="l" t="t" r="r" b="b"/>
              <a:pathLst>
                <a:path w="1586" h="1581" extrusionOk="0">
                  <a:moveTo>
                    <a:pt x="534" y="239"/>
                  </a:moveTo>
                  <a:cubicBezTo>
                    <a:pt x="239" y="298"/>
                    <a:pt x="0" y="670"/>
                    <a:pt x="206" y="962"/>
                  </a:cubicBezTo>
                  <a:cubicBezTo>
                    <a:pt x="413" y="1253"/>
                    <a:pt x="168" y="1580"/>
                    <a:pt x="796" y="1466"/>
                  </a:cubicBezTo>
                  <a:cubicBezTo>
                    <a:pt x="1421" y="1351"/>
                    <a:pt x="1586" y="1174"/>
                    <a:pt x="1480" y="947"/>
                  </a:cubicBezTo>
                  <a:cubicBezTo>
                    <a:pt x="1385" y="749"/>
                    <a:pt x="1282" y="555"/>
                    <a:pt x="1167" y="369"/>
                  </a:cubicBezTo>
                  <a:cubicBezTo>
                    <a:pt x="1120" y="298"/>
                    <a:pt x="634" y="1"/>
                    <a:pt x="534" y="2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1974350" y="2343450"/>
              <a:ext cx="39650" cy="39525"/>
            </a:xfrm>
            <a:custGeom>
              <a:avLst/>
              <a:gdLst/>
              <a:ahLst/>
              <a:cxnLst/>
              <a:rect l="l" t="t" r="r" b="b"/>
              <a:pathLst>
                <a:path w="1586" h="1581" extrusionOk="0">
                  <a:moveTo>
                    <a:pt x="534" y="239"/>
                  </a:moveTo>
                  <a:cubicBezTo>
                    <a:pt x="239" y="298"/>
                    <a:pt x="0" y="670"/>
                    <a:pt x="206" y="962"/>
                  </a:cubicBezTo>
                  <a:cubicBezTo>
                    <a:pt x="413" y="1253"/>
                    <a:pt x="168" y="1580"/>
                    <a:pt x="796" y="1466"/>
                  </a:cubicBezTo>
                  <a:cubicBezTo>
                    <a:pt x="1421" y="1351"/>
                    <a:pt x="1586" y="1174"/>
                    <a:pt x="1480" y="947"/>
                  </a:cubicBezTo>
                  <a:cubicBezTo>
                    <a:pt x="1385" y="749"/>
                    <a:pt x="1282" y="555"/>
                    <a:pt x="1167" y="369"/>
                  </a:cubicBezTo>
                  <a:cubicBezTo>
                    <a:pt x="1120" y="298"/>
                    <a:pt x="634" y="1"/>
                    <a:pt x="534" y="2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1771050" y="2192050"/>
              <a:ext cx="45650" cy="40250"/>
            </a:xfrm>
            <a:custGeom>
              <a:avLst/>
              <a:gdLst/>
              <a:ahLst/>
              <a:cxnLst/>
              <a:rect l="l" t="t" r="r" b="b"/>
              <a:pathLst>
                <a:path w="1826" h="1610" extrusionOk="0">
                  <a:moveTo>
                    <a:pt x="1796" y="1297"/>
                  </a:moveTo>
                  <a:cubicBezTo>
                    <a:pt x="1796" y="1212"/>
                    <a:pt x="1710" y="386"/>
                    <a:pt x="1539" y="342"/>
                  </a:cubicBezTo>
                  <a:cubicBezTo>
                    <a:pt x="1371" y="298"/>
                    <a:pt x="1383" y="53"/>
                    <a:pt x="909" y="83"/>
                  </a:cubicBezTo>
                  <a:cubicBezTo>
                    <a:pt x="437" y="115"/>
                    <a:pt x="1" y="0"/>
                    <a:pt x="1" y="242"/>
                  </a:cubicBezTo>
                  <a:cubicBezTo>
                    <a:pt x="1" y="487"/>
                    <a:pt x="354" y="198"/>
                    <a:pt x="369" y="725"/>
                  </a:cubicBezTo>
                  <a:cubicBezTo>
                    <a:pt x="384" y="1253"/>
                    <a:pt x="711" y="1609"/>
                    <a:pt x="953" y="1609"/>
                  </a:cubicBezTo>
                  <a:cubicBezTo>
                    <a:pt x="1197" y="1609"/>
                    <a:pt x="1825" y="1598"/>
                    <a:pt x="1796" y="1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1771050" y="2192050"/>
              <a:ext cx="45650" cy="40250"/>
            </a:xfrm>
            <a:custGeom>
              <a:avLst/>
              <a:gdLst/>
              <a:ahLst/>
              <a:cxnLst/>
              <a:rect l="l" t="t" r="r" b="b"/>
              <a:pathLst>
                <a:path w="1826" h="1610" extrusionOk="0">
                  <a:moveTo>
                    <a:pt x="1796" y="1297"/>
                  </a:moveTo>
                  <a:cubicBezTo>
                    <a:pt x="1796" y="1212"/>
                    <a:pt x="1710" y="386"/>
                    <a:pt x="1539" y="342"/>
                  </a:cubicBezTo>
                  <a:cubicBezTo>
                    <a:pt x="1371" y="298"/>
                    <a:pt x="1383" y="53"/>
                    <a:pt x="909" y="83"/>
                  </a:cubicBezTo>
                  <a:cubicBezTo>
                    <a:pt x="437" y="115"/>
                    <a:pt x="1" y="0"/>
                    <a:pt x="1" y="242"/>
                  </a:cubicBezTo>
                  <a:cubicBezTo>
                    <a:pt x="1" y="487"/>
                    <a:pt x="354" y="198"/>
                    <a:pt x="369" y="725"/>
                  </a:cubicBezTo>
                  <a:cubicBezTo>
                    <a:pt x="384" y="1253"/>
                    <a:pt x="711" y="1609"/>
                    <a:pt x="953" y="1609"/>
                  </a:cubicBezTo>
                  <a:cubicBezTo>
                    <a:pt x="1197" y="1609"/>
                    <a:pt x="1825" y="1598"/>
                    <a:pt x="1796" y="1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1245725" y="1906675"/>
              <a:ext cx="31250" cy="27575"/>
            </a:xfrm>
            <a:custGeom>
              <a:avLst/>
              <a:gdLst/>
              <a:ahLst/>
              <a:cxnLst/>
              <a:rect l="l" t="t" r="r" b="b"/>
              <a:pathLst>
                <a:path w="1250" h="1103" extrusionOk="0">
                  <a:moveTo>
                    <a:pt x="0" y="502"/>
                  </a:moveTo>
                  <a:cubicBezTo>
                    <a:pt x="0" y="452"/>
                    <a:pt x="36" y="231"/>
                    <a:pt x="389" y="116"/>
                  </a:cubicBezTo>
                  <a:cubicBezTo>
                    <a:pt x="743" y="1"/>
                    <a:pt x="1250" y="310"/>
                    <a:pt x="1211" y="561"/>
                  </a:cubicBezTo>
                  <a:cubicBezTo>
                    <a:pt x="1176" y="811"/>
                    <a:pt x="669" y="1103"/>
                    <a:pt x="516" y="967"/>
                  </a:cubicBezTo>
                  <a:cubicBezTo>
                    <a:pt x="360" y="829"/>
                    <a:pt x="0" y="502"/>
                    <a:pt x="0" y="5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1245725" y="1906675"/>
              <a:ext cx="31250" cy="27575"/>
            </a:xfrm>
            <a:custGeom>
              <a:avLst/>
              <a:gdLst/>
              <a:ahLst/>
              <a:cxnLst/>
              <a:rect l="l" t="t" r="r" b="b"/>
              <a:pathLst>
                <a:path w="1250" h="1103" extrusionOk="0">
                  <a:moveTo>
                    <a:pt x="0" y="502"/>
                  </a:moveTo>
                  <a:cubicBezTo>
                    <a:pt x="0" y="452"/>
                    <a:pt x="36" y="231"/>
                    <a:pt x="389" y="116"/>
                  </a:cubicBezTo>
                  <a:cubicBezTo>
                    <a:pt x="743" y="1"/>
                    <a:pt x="1250" y="310"/>
                    <a:pt x="1211" y="561"/>
                  </a:cubicBezTo>
                  <a:cubicBezTo>
                    <a:pt x="1176" y="811"/>
                    <a:pt x="669" y="1103"/>
                    <a:pt x="516" y="967"/>
                  </a:cubicBezTo>
                  <a:cubicBezTo>
                    <a:pt x="360" y="829"/>
                    <a:pt x="0" y="502"/>
                    <a:pt x="0" y="5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4"/>
            <p:cNvSpPr/>
            <p:nvPr/>
          </p:nvSpPr>
          <p:spPr>
            <a:xfrm>
              <a:off x="1200775" y="1634275"/>
              <a:ext cx="51375" cy="51400"/>
            </a:xfrm>
            <a:custGeom>
              <a:avLst/>
              <a:gdLst/>
              <a:ahLst/>
              <a:cxnLst/>
              <a:rect l="l" t="t" r="r" b="b"/>
              <a:pathLst>
                <a:path w="2055" h="2056" extrusionOk="0">
                  <a:moveTo>
                    <a:pt x="431" y="189"/>
                  </a:moveTo>
                  <a:cubicBezTo>
                    <a:pt x="431" y="189"/>
                    <a:pt x="1957" y="1"/>
                    <a:pt x="1957" y="287"/>
                  </a:cubicBezTo>
                  <a:cubicBezTo>
                    <a:pt x="1957" y="576"/>
                    <a:pt x="2055" y="1401"/>
                    <a:pt x="1872" y="1371"/>
                  </a:cubicBezTo>
                  <a:cubicBezTo>
                    <a:pt x="1686" y="1342"/>
                    <a:pt x="1415" y="1088"/>
                    <a:pt x="1285" y="1401"/>
                  </a:cubicBezTo>
                  <a:cubicBezTo>
                    <a:pt x="1156" y="1713"/>
                    <a:pt x="342" y="2055"/>
                    <a:pt x="257" y="1669"/>
                  </a:cubicBezTo>
                  <a:cubicBezTo>
                    <a:pt x="174" y="1283"/>
                    <a:pt x="0" y="175"/>
                    <a:pt x="431" y="1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1200775" y="1634275"/>
              <a:ext cx="51375" cy="51400"/>
            </a:xfrm>
            <a:custGeom>
              <a:avLst/>
              <a:gdLst/>
              <a:ahLst/>
              <a:cxnLst/>
              <a:rect l="l" t="t" r="r" b="b"/>
              <a:pathLst>
                <a:path w="2055" h="2056" extrusionOk="0">
                  <a:moveTo>
                    <a:pt x="431" y="189"/>
                  </a:moveTo>
                  <a:cubicBezTo>
                    <a:pt x="431" y="189"/>
                    <a:pt x="1957" y="1"/>
                    <a:pt x="1957" y="287"/>
                  </a:cubicBezTo>
                  <a:cubicBezTo>
                    <a:pt x="1957" y="576"/>
                    <a:pt x="2055" y="1401"/>
                    <a:pt x="1872" y="1371"/>
                  </a:cubicBezTo>
                  <a:cubicBezTo>
                    <a:pt x="1686" y="1342"/>
                    <a:pt x="1415" y="1088"/>
                    <a:pt x="1285" y="1401"/>
                  </a:cubicBezTo>
                  <a:cubicBezTo>
                    <a:pt x="1156" y="1713"/>
                    <a:pt x="342" y="2055"/>
                    <a:pt x="257" y="1669"/>
                  </a:cubicBezTo>
                  <a:cubicBezTo>
                    <a:pt x="174" y="1283"/>
                    <a:pt x="0" y="175"/>
                    <a:pt x="431" y="1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2326600" y="1266325"/>
              <a:ext cx="103625" cy="61550"/>
            </a:xfrm>
            <a:custGeom>
              <a:avLst/>
              <a:gdLst/>
              <a:ahLst/>
              <a:cxnLst/>
              <a:rect l="l" t="t" r="r" b="b"/>
              <a:pathLst>
                <a:path w="4145" h="2462" extrusionOk="0">
                  <a:moveTo>
                    <a:pt x="626" y="1138"/>
                  </a:moveTo>
                  <a:cubicBezTo>
                    <a:pt x="626" y="1138"/>
                    <a:pt x="1" y="148"/>
                    <a:pt x="626" y="77"/>
                  </a:cubicBezTo>
                  <a:cubicBezTo>
                    <a:pt x="1253" y="9"/>
                    <a:pt x="1212" y="428"/>
                    <a:pt x="1533" y="454"/>
                  </a:cubicBezTo>
                  <a:cubicBezTo>
                    <a:pt x="1852" y="481"/>
                    <a:pt x="2624" y="0"/>
                    <a:pt x="2730" y="369"/>
                  </a:cubicBezTo>
                  <a:cubicBezTo>
                    <a:pt x="2836" y="737"/>
                    <a:pt x="2795" y="1047"/>
                    <a:pt x="3057" y="961"/>
                  </a:cubicBezTo>
                  <a:cubicBezTo>
                    <a:pt x="3319" y="876"/>
                    <a:pt x="4139" y="917"/>
                    <a:pt x="4142" y="1297"/>
                  </a:cubicBezTo>
                  <a:cubicBezTo>
                    <a:pt x="4145" y="1677"/>
                    <a:pt x="4024" y="2461"/>
                    <a:pt x="3493" y="2432"/>
                  </a:cubicBezTo>
                  <a:cubicBezTo>
                    <a:pt x="2963" y="2402"/>
                    <a:pt x="2140" y="1875"/>
                    <a:pt x="2046" y="1748"/>
                  </a:cubicBezTo>
                  <a:cubicBezTo>
                    <a:pt x="1949" y="1618"/>
                    <a:pt x="1810" y="1312"/>
                    <a:pt x="1654" y="1571"/>
                  </a:cubicBezTo>
                  <a:cubicBezTo>
                    <a:pt x="1501" y="1828"/>
                    <a:pt x="1569" y="2005"/>
                    <a:pt x="1495" y="2111"/>
                  </a:cubicBezTo>
                  <a:cubicBezTo>
                    <a:pt x="1421" y="2220"/>
                    <a:pt x="1242" y="2061"/>
                    <a:pt x="885" y="2031"/>
                  </a:cubicBezTo>
                  <a:cubicBezTo>
                    <a:pt x="528" y="2002"/>
                    <a:pt x="169" y="2234"/>
                    <a:pt x="163" y="1922"/>
                  </a:cubicBezTo>
                  <a:cubicBezTo>
                    <a:pt x="154" y="1613"/>
                    <a:pt x="472" y="1138"/>
                    <a:pt x="626" y="1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2326600" y="1266325"/>
              <a:ext cx="103625" cy="61550"/>
            </a:xfrm>
            <a:custGeom>
              <a:avLst/>
              <a:gdLst/>
              <a:ahLst/>
              <a:cxnLst/>
              <a:rect l="l" t="t" r="r" b="b"/>
              <a:pathLst>
                <a:path w="4145" h="2462" extrusionOk="0">
                  <a:moveTo>
                    <a:pt x="626" y="1138"/>
                  </a:moveTo>
                  <a:cubicBezTo>
                    <a:pt x="626" y="1138"/>
                    <a:pt x="1" y="148"/>
                    <a:pt x="626" y="77"/>
                  </a:cubicBezTo>
                  <a:cubicBezTo>
                    <a:pt x="1253" y="9"/>
                    <a:pt x="1212" y="428"/>
                    <a:pt x="1533" y="454"/>
                  </a:cubicBezTo>
                  <a:cubicBezTo>
                    <a:pt x="1852" y="481"/>
                    <a:pt x="2624" y="0"/>
                    <a:pt x="2730" y="369"/>
                  </a:cubicBezTo>
                  <a:cubicBezTo>
                    <a:pt x="2836" y="737"/>
                    <a:pt x="2795" y="1047"/>
                    <a:pt x="3057" y="961"/>
                  </a:cubicBezTo>
                  <a:cubicBezTo>
                    <a:pt x="3319" y="876"/>
                    <a:pt x="4139" y="917"/>
                    <a:pt x="4142" y="1297"/>
                  </a:cubicBezTo>
                  <a:cubicBezTo>
                    <a:pt x="4145" y="1677"/>
                    <a:pt x="4024" y="2461"/>
                    <a:pt x="3493" y="2432"/>
                  </a:cubicBezTo>
                  <a:cubicBezTo>
                    <a:pt x="2963" y="2402"/>
                    <a:pt x="2140" y="1875"/>
                    <a:pt x="2046" y="1748"/>
                  </a:cubicBezTo>
                  <a:cubicBezTo>
                    <a:pt x="1949" y="1618"/>
                    <a:pt x="1810" y="1312"/>
                    <a:pt x="1654" y="1571"/>
                  </a:cubicBezTo>
                  <a:cubicBezTo>
                    <a:pt x="1501" y="1828"/>
                    <a:pt x="1569" y="2005"/>
                    <a:pt x="1495" y="2111"/>
                  </a:cubicBezTo>
                  <a:cubicBezTo>
                    <a:pt x="1421" y="2220"/>
                    <a:pt x="1242" y="2061"/>
                    <a:pt x="885" y="2031"/>
                  </a:cubicBezTo>
                  <a:cubicBezTo>
                    <a:pt x="528" y="2002"/>
                    <a:pt x="169" y="2234"/>
                    <a:pt x="163" y="1922"/>
                  </a:cubicBezTo>
                  <a:cubicBezTo>
                    <a:pt x="154" y="1613"/>
                    <a:pt x="472" y="1138"/>
                    <a:pt x="626" y="1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2284325" y="1153600"/>
              <a:ext cx="21025" cy="40975"/>
            </a:xfrm>
            <a:custGeom>
              <a:avLst/>
              <a:gdLst/>
              <a:ahLst/>
              <a:cxnLst/>
              <a:rect l="l" t="t" r="r" b="b"/>
              <a:pathLst>
                <a:path w="841" h="1639" extrusionOk="0">
                  <a:moveTo>
                    <a:pt x="100" y="1486"/>
                  </a:moveTo>
                  <a:cubicBezTo>
                    <a:pt x="100" y="1385"/>
                    <a:pt x="200" y="0"/>
                    <a:pt x="472" y="0"/>
                  </a:cubicBezTo>
                  <a:cubicBezTo>
                    <a:pt x="743" y="0"/>
                    <a:pt x="840" y="1241"/>
                    <a:pt x="840" y="1241"/>
                  </a:cubicBezTo>
                  <a:cubicBezTo>
                    <a:pt x="840" y="1241"/>
                    <a:pt x="0" y="1639"/>
                    <a:pt x="100" y="14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2284325" y="1153600"/>
              <a:ext cx="21025" cy="40975"/>
            </a:xfrm>
            <a:custGeom>
              <a:avLst/>
              <a:gdLst/>
              <a:ahLst/>
              <a:cxnLst/>
              <a:rect l="l" t="t" r="r" b="b"/>
              <a:pathLst>
                <a:path w="841" h="1639" extrusionOk="0">
                  <a:moveTo>
                    <a:pt x="100" y="1486"/>
                  </a:moveTo>
                  <a:cubicBezTo>
                    <a:pt x="100" y="1385"/>
                    <a:pt x="200" y="0"/>
                    <a:pt x="472" y="0"/>
                  </a:cubicBezTo>
                  <a:cubicBezTo>
                    <a:pt x="743" y="0"/>
                    <a:pt x="840" y="1241"/>
                    <a:pt x="840" y="1241"/>
                  </a:cubicBezTo>
                  <a:cubicBezTo>
                    <a:pt x="840" y="1241"/>
                    <a:pt x="0" y="1639"/>
                    <a:pt x="100" y="14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2180125" y="1105175"/>
              <a:ext cx="75700" cy="80200"/>
            </a:xfrm>
            <a:custGeom>
              <a:avLst/>
              <a:gdLst/>
              <a:ahLst/>
              <a:cxnLst/>
              <a:rect l="l" t="t" r="r" b="b"/>
              <a:pathLst>
                <a:path w="3028" h="3208" extrusionOk="0">
                  <a:moveTo>
                    <a:pt x="89" y="2082"/>
                  </a:moveTo>
                  <a:cubicBezTo>
                    <a:pt x="89" y="1725"/>
                    <a:pt x="543" y="1424"/>
                    <a:pt x="1174" y="997"/>
                  </a:cubicBezTo>
                  <a:cubicBezTo>
                    <a:pt x="1804" y="570"/>
                    <a:pt x="2114" y="1"/>
                    <a:pt x="2571" y="169"/>
                  </a:cubicBezTo>
                  <a:cubicBezTo>
                    <a:pt x="3027" y="340"/>
                    <a:pt x="2712" y="1283"/>
                    <a:pt x="2556" y="1410"/>
                  </a:cubicBezTo>
                  <a:cubicBezTo>
                    <a:pt x="2397" y="1539"/>
                    <a:pt x="2571" y="1866"/>
                    <a:pt x="2485" y="2309"/>
                  </a:cubicBezTo>
                  <a:cubicBezTo>
                    <a:pt x="2400" y="2751"/>
                    <a:pt x="1415" y="3207"/>
                    <a:pt x="1274" y="2880"/>
                  </a:cubicBezTo>
                  <a:cubicBezTo>
                    <a:pt x="1129" y="2553"/>
                    <a:pt x="1486" y="2323"/>
                    <a:pt x="1000" y="2379"/>
                  </a:cubicBezTo>
                  <a:cubicBezTo>
                    <a:pt x="514" y="2435"/>
                    <a:pt x="1" y="2409"/>
                    <a:pt x="89" y="20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2180125" y="1105175"/>
              <a:ext cx="75700" cy="80200"/>
            </a:xfrm>
            <a:custGeom>
              <a:avLst/>
              <a:gdLst/>
              <a:ahLst/>
              <a:cxnLst/>
              <a:rect l="l" t="t" r="r" b="b"/>
              <a:pathLst>
                <a:path w="3028" h="3208" extrusionOk="0">
                  <a:moveTo>
                    <a:pt x="89" y="2082"/>
                  </a:moveTo>
                  <a:cubicBezTo>
                    <a:pt x="89" y="1725"/>
                    <a:pt x="543" y="1424"/>
                    <a:pt x="1174" y="997"/>
                  </a:cubicBezTo>
                  <a:cubicBezTo>
                    <a:pt x="1804" y="570"/>
                    <a:pt x="2114" y="1"/>
                    <a:pt x="2571" y="169"/>
                  </a:cubicBezTo>
                  <a:cubicBezTo>
                    <a:pt x="3027" y="340"/>
                    <a:pt x="2712" y="1283"/>
                    <a:pt x="2556" y="1410"/>
                  </a:cubicBezTo>
                  <a:cubicBezTo>
                    <a:pt x="2397" y="1539"/>
                    <a:pt x="2571" y="1866"/>
                    <a:pt x="2485" y="2309"/>
                  </a:cubicBezTo>
                  <a:cubicBezTo>
                    <a:pt x="2400" y="2751"/>
                    <a:pt x="1415" y="3207"/>
                    <a:pt x="1274" y="2880"/>
                  </a:cubicBezTo>
                  <a:cubicBezTo>
                    <a:pt x="1129" y="2553"/>
                    <a:pt x="1486" y="2323"/>
                    <a:pt x="1000" y="2379"/>
                  </a:cubicBezTo>
                  <a:cubicBezTo>
                    <a:pt x="514" y="2435"/>
                    <a:pt x="1" y="2409"/>
                    <a:pt x="89" y="20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5760400" y="5040225"/>
              <a:ext cx="43725" cy="29575"/>
            </a:xfrm>
            <a:custGeom>
              <a:avLst/>
              <a:gdLst/>
              <a:ahLst/>
              <a:cxnLst/>
              <a:rect l="l" t="t" r="r" b="b"/>
              <a:pathLst>
                <a:path w="1749" h="1183" extrusionOk="0">
                  <a:moveTo>
                    <a:pt x="107" y="826"/>
                  </a:moveTo>
                  <a:cubicBezTo>
                    <a:pt x="107" y="826"/>
                    <a:pt x="1" y="296"/>
                    <a:pt x="310" y="148"/>
                  </a:cubicBezTo>
                  <a:cubicBezTo>
                    <a:pt x="617" y="1"/>
                    <a:pt x="1212" y="74"/>
                    <a:pt x="1291" y="263"/>
                  </a:cubicBezTo>
                  <a:cubicBezTo>
                    <a:pt x="1374" y="452"/>
                    <a:pt x="1748" y="726"/>
                    <a:pt x="1306" y="956"/>
                  </a:cubicBezTo>
                  <a:cubicBezTo>
                    <a:pt x="864" y="1183"/>
                    <a:pt x="89" y="1162"/>
                    <a:pt x="107" y="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5760400" y="5040225"/>
              <a:ext cx="43725" cy="29575"/>
            </a:xfrm>
            <a:custGeom>
              <a:avLst/>
              <a:gdLst/>
              <a:ahLst/>
              <a:cxnLst/>
              <a:rect l="l" t="t" r="r" b="b"/>
              <a:pathLst>
                <a:path w="1749" h="1183" extrusionOk="0">
                  <a:moveTo>
                    <a:pt x="107" y="826"/>
                  </a:moveTo>
                  <a:cubicBezTo>
                    <a:pt x="107" y="826"/>
                    <a:pt x="1" y="296"/>
                    <a:pt x="310" y="148"/>
                  </a:cubicBezTo>
                  <a:cubicBezTo>
                    <a:pt x="617" y="1"/>
                    <a:pt x="1212" y="74"/>
                    <a:pt x="1291" y="263"/>
                  </a:cubicBezTo>
                  <a:cubicBezTo>
                    <a:pt x="1374" y="452"/>
                    <a:pt x="1748" y="726"/>
                    <a:pt x="1306" y="956"/>
                  </a:cubicBezTo>
                  <a:cubicBezTo>
                    <a:pt x="864" y="1183"/>
                    <a:pt x="89" y="1162"/>
                    <a:pt x="107" y="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5827825" y="5021875"/>
              <a:ext cx="37300" cy="35325"/>
            </a:xfrm>
            <a:custGeom>
              <a:avLst/>
              <a:gdLst/>
              <a:ahLst/>
              <a:cxnLst/>
              <a:rect l="l" t="t" r="r" b="b"/>
              <a:pathLst>
                <a:path w="1492" h="1413" extrusionOk="0">
                  <a:moveTo>
                    <a:pt x="171" y="1003"/>
                  </a:moveTo>
                  <a:cubicBezTo>
                    <a:pt x="171" y="1003"/>
                    <a:pt x="0" y="349"/>
                    <a:pt x="434" y="175"/>
                  </a:cubicBezTo>
                  <a:cubicBezTo>
                    <a:pt x="870" y="1"/>
                    <a:pt x="1439" y="213"/>
                    <a:pt x="1418" y="517"/>
                  </a:cubicBezTo>
                  <a:cubicBezTo>
                    <a:pt x="1394" y="823"/>
                    <a:pt x="1492" y="1083"/>
                    <a:pt x="1106" y="1248"/>
                  </a:cubicBezTo>
                  <a:cubicBezTo>
                    <a:pt x="716" y="1413"/>
                    <a:pt x="92" y="1059"/>
                    <a:pt x="171" y="10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5827825" y="5021875"/>
              <a:ext cx="37300" cy="35325"/>
            </a:xfrm>
            <a:custGeom>
              <a:avLst/>
              <a:gdLst/>
              <a:ahLst/>
              <a:cxnLst/>
              <a:rect l="l" t="t" r="r" b="b"/>
              <a:pathLst>
                <a:path w="1492" h="1413" extrusionOk="0">
                  <a:moveTo>
                    <a:pt x="171" y="1003"/>
                  </a:moveTo>
                  <a:cubicBezTo>
                    <a:pt x="171" y="1003"/>
                    <a:pt x="0" y="349"/>
                    <a:pt x="434" y="175"/>
                  </a:cubicBezTo>
                  <a:cubicBezTo>
                    <a:pt x="870" y="1"/>
                    <a:pt x="1439" y="213"/>
                    <a:pt x="1418" y="517"/>
                  </a:cubicBezTo>
                  <a:cubicBezTo>
                    <a:pt x="1394" y="823"/>
                    <a:pt x="1492" y="1083"/>
                    <a:pt x="1106" y="1248"/>
                  </a:cubicBezTo>
                  <a:cubicBezTo>
                    <a:pt x="716" y="1413"/>
                    <a:pt x="92" y="1059"/>
                    <a:pt x="171" y="10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5871000" y="4999700"/>
              <a:ext cx="39875" cy="47125"/>
            </a:xfrm>
            <a:custGeom>
              <a:avLst/>
              <a:gdLst/>
              <a:ahLst/>
              <a:cxnLst/>
              <a:rect l="l" t="t" r="r" b="b"/>
              <a:pathLst>
                <a:path w="1595" h="1885" extrusionOk="0">
                  <a:moveTo>
                    <a:pt x="0" y="861"/>
                  </a:moveTo>
                  <a:cubicBezTo>
                    <a:pt x="139" y="726"/>
                    <a:pt x="557" y="611"/>
                    <a:pt x="649" y="443"/>
                  </a:cubicBezTo>
                  <a:cubicBezTo>
                    <a:pt x="740" y="275"/>
                    <a:pt x="749" y="1"/>
                    <a:pt x="985" y="122"/>
                  </a:cubicBezTo>
                  <a:cubicBezTo>
                    <a:pt x="1221" y="245"/>
                    <a:pt x="1595" y="269"/>
                    <a:pt x="1297" y="879"/>
                  </a:cubicBezTo>
                  <a:cubicBezTo>
                    <a:pt x="999" y="1486"/>
                    <a:pt x="787" y="1719"/>
                    <a:pt x="475" y="1799"/>
                  </a:cubicBezTo>
                  <a:cubicBezTo>
                    <a:pt x="162" y="1881"/>
                    <a:pt x="86" y="1884"/>
                    <a:pt x="92" y="1663"/>
                  </a:cubicBezTo>
                  <a:cubicBezTo>
                    <a:pt x="101" y="1442"/>
                    <a:pt x="15" y="1121"/>
                    <a:pt x="0" y="8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5871000" y="4999700"/>
              <a:ext cx="39875" cy="47125"/>
            </a:xfrm>
            <a:custGeom>
              <a:avLst/>
              <a:gdLst/>
              <a:ahLst/>
              <a:cxnLst/>
              <a:rect l="l" t="t" r="r" b="b"/>
              <a:pathLst>
                <a:path w="1595" h="1885" extrusionOk="0">
                  <a:moveTo>
                    <a:pt x="0" y="861"/>
                  </a:moveTo>
                  <a:cubicBezTo>
                    <a:pt x="139" y="726"/>
                    <a:pt x="557" y="611"/>
                    <a:pt x="649" y="443"/>
                  </a:cubicBezTo>
                  <a:cubicBezTo>
                    <a:pt x="740" y="275"/>
                    <a:pt x="749" y="1"/>
                    <a:pt x="985" y="122"/>
                  </a:cubicBezTo>
                  <a:cubicBezTo>
                    <a:pt x="1221" y="245"/>
                    <a:pt x="1595" y="269"/>
                    <a:pt x="1297" y="879"/>
                  </a:cubicBezTo>
                  <a:cubicBezTo>
                    <a:pt x="999" y="1486"/>
                    <a:pt x="787" y="1719"/>
                    <a:pt x="475" y="1799"/>
                  </a:cubicBezTo>
                  <a:cubicBezTo>
                    <a:pt x="162" y="1881"/>
                    <a:pt x="86" y="1884"/>
                    <a:pt x="92" y="1663"/>
                  </a:cubicBezTo>
                  <a:cubicBezTo>
                    <a:pt x="101" y="1442"/>
                    <a:pt x="15" y="1121"/>
                    <a:pt x="0" y="8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4"/>
          <p:cNvSpPr/>
          <p:nvPr/>
        </p:nvSpPr>
        <p:spPr>
          <a:xfrm>
            <a:off x="6978820" y="2269632"/>
            <a:ext cx="132900" cy="132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6160620" y="2669545"/>
            <a:ext cx="132900" cy="132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6585495" y="3720357"/>
            <a:ext cx="132900" cy="132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7155070" y="3636607"/>
            <a:ext cx="132900" cy="132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IMPORTANT PLACES</a:t>
            </a:r>
            <a:endParaRPr>
              <a:solidFill>
                <a:srgbClr val="9BCAF6"/>
              </a:solidFill>
            </a:endParaRPr>
          </a:p>
        </p:txBody>
      </p:sp>
      <p:sp>
        <p:nvSpPr>
          <p:cNvPr id="1881" name="Google Shape;1881;p54"/>
          <p:cNvSpPr txBox="1"/>
          <p:nvPr/>
        </p:nvSpPr>
        <p:spPr>
          <a:xfrm>
            <a:off x="1220771" y="1513050"/>
            <a:ext cx="15636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PARIS</a:t>
            </a:r>
            <a:endParaRPr sz="2100">
              <a:solidFill>
                <a:schemeClr val="dk1"/>
              </a:solidFill>
              <a:latin typeface="Fjalla One"/>
              <a:ea typeface="Fjalla One"/>
              <a:cs typeface="Fjalla One"/>
              <a:sym typeface="Fjalla One"/>
            </a:endParaRPr>
          </a:p>
        </p:txBody>
      </p:sp>
      <p:sp>
        <p:nvSpPr>
          <p:cNvPr id="1882" name="Google Shape;1882;p54"/>
          <p:cNvSpPr txBox="1"/>
          <p:nvPr/>
        </p:nvSpPr>
        <p:spPr>
          <a:xfrm>
            <a:off x="1220775" y="1869750"/>
            <a:ext cx="15636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1883" name="Google Shape;1883;p54"/>
          <p:cNvSpPr txBox="1"/>
          <p:nvPr/>
        </p:nvSpPr>
        <p:spPr>
          <a:xfrm>
            <a:off x="3299026" y="1513050"/>
            <a:ext cx="15636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TOULOUSE</a:t>
            </a:r>
            <a:endParaRPr sz="2100">
              <a:solidFill>
                <a:schemeClr val="dk1"/>
              </a:solidFill>
              <a:latin typeface="Fjalla One"/>
              <a:ea typeface="Fjalla One"/>
              <a:cs typeface="Fjalla One"/>
              <a:sym typeface="Fjalla One"/>
            </a:endParaRPr>
          </a:p>
        </p:txBody>
      </p:sp>
      <p:sp>
        <p:nvSpPr>
          <p:cNvPr id="1884" name="Google Shape;1884;p54"/>
          <p:cNvSpPr txBox="1"/>
          <p:nvPr/>
        </p:nvSpPr>
        <p:spPr>
          <a:xfrm>
            <a:off x="3299025" y="1869750"/>
            <a:ext cx="15636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sp>
        <p:nvSpPr>
          <p:cNvPr id="1885" name="Google Shape;1885;p54"/>
          <p:cNvSpPr txBox="1"/>
          <p:nvPr/>
        </p:nvSpPr>
        <p:spPr>
          <a:xfrm>
            <a:off x="1220771" y="2946450"/>
            <a:ext cx="15636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NANTES</a:t>
            </a:r>
            <a:endParaRPr sz="2100">
              <a:solidFill>
                <a:schemeClr val="dk1"/>
              </a:solidFill>
              <a:latin typeface="Fjalla One"/>
              <a:ea typeface="Fjalla One"/>
              <a:cs typeface="Fjalla One"/>
              <a:sym typeface="Fjalla One"/>
            </a:endParaRPr>
          </a:p>
        </p:txBody>
      </p:sp>
      <p:sp>
        <p:nvSpPr>
          <p:cNvPr id="1886" name="Google Shape;1886;p54"/>
          <p:cNvSpPr txBox="1"/>
          <p:nvPr/>
        </p:nvSpPr>
        <p:spPr>
          <a:xfrm>
            <a:off x="1220775" y="3303150"/>
            <a:ext cx="15636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sp>
        <p:nvSpPr>
          <p:cNvPr id="1887" name="Google Shape;1887;p54"/>
          <p:cNvSpPr txBox="1"/>
          <p:nvPr/>
        </p:nvSpPr>
        <p:spPr>
          <a:xfrm>
            <a:off x="3299026" y="2946450"/>
            <a:ext cx="15636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MONTPELLIER</a:t>
            </a:r>
            <a:endParaRPr sz="2100">
              <a:solidFill>
                <a:schemeClr val="dk1"/>
              </a:solidFill>
              <a:latin typeface="Fjalla One"/>
              <a:ea typeface="Fjalla One"/>
              <a:cs typeface="Fjalla One"/>
              <a:sym typeface="Fjalla One"/>
            </a:endParaRPr>
          </a:p>
        </p:txBody>
      </p:sp>
      <p:sp>
        <p:nvSpPr>
          <p:cNvPr id="1888" name="Google Shape;1888;p54"/>
          <p:cNvSpPr txBox="1"/>
          <p:nvPr/>
        </p:nvSpPr>
        <p:spPr>
          <a:xfrm>
            <a:off x="3299025" y="3303150"/>
            <a:ext cx="15636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Saturn is a gas giant and has several rings</a:t>
            </a:r>
            <a:endParaRPr>
              <a:solidFill>
                <a:schemeClr val="dk1"/>
              </a:solidFill>
              <a:latin typeface="Montserrat"/>
              <a:ea typeface="Montserrat"/>
              <a:cs typeface="Montserrat"/>
              <a:sym typeface="Montserrat"/>
            </a:endParaRPr>
          </a:p>
        </p:txBody>
      </p:sp>
      <p:sp>
        <p:nvSpPr>
          <p:cNvPr id="1889" name="Google Shape;1889;p54"/>
          <p:cNvSpPr/>
          <p:nvPr/>
        </p:nvSpPr>
        <p:spPr>
          <a:xfrm>
            <a:off x="1011695" y="1624957"/>
            <a:ext cx="132900" cy="132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1011695" y="3058357"/>
            <a:ext cx="132900" cy="132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3089945" y="1624957"/>
            <a:ext cx="132900" cy="132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3089945" y="3058357"/>
            <a:ext cx="132900" cy="132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3" name="Google Shape;1893;p54"/>
          <p:cNvGrpSpPr/>
          <p:nvPr/>
        </p:nvGrpSpPr>
        <p:grpSpPr>
          <a:xfrm flipH="1">
            <a:off x="5758787" y="663870"/>
            <a:ext cx="401843" cy="451851"/>
            <a:chOff x="4939300" y="1652975"/>
            <a:chExt cx="232750" cy="261700"/>
          </a:xfrm>
        </p:grpSpPr>
        <p:sp>
          <p:nvSpPr>
            <p:cNvPr id="1894" name="Google Shape;1894;p54"/>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54"/>
            <p:cNvGrpSpPr/>
            <p:nvPr/>
          </p:nvGrpSpPr>
          <p:grpSpPr>
            <a:xfrm>
              <a:off x="4939300" y="1652975"/>
              <a:ext cx="232750" cy="261700"/>
              <a:chOff x="6502250" y="3421225"/>
              <a:chExt cx="232750" cy="261700"/>
            </a:xfrm>
          </p:grpSpPr>
          <p:sp>
            <p:nvSpPr>
              <p:cNvPr id="1896" name="Google Shape;1896;p54"/>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4"/>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4"/>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4"/>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0" name="Google Shape;1900;p54"/>
          <p:cNvGrpSpPr/>
          <p:nvPr/>
        </p:nvGrpSpPr>
        <p:grpSpPr>
          <a:xfrm flipH="1">
            <a:off x="6816260" y="-258474"/>
            <a:ext cx="577615" cy="965077"/>
            <a:chOff x="7735890" y="2089211"/>
            <a:chExt cx="577615" cy="965077"/>
          </a:xfrm>
        </p:grpSpPr>
        <p:sp>
          <p:nvSpPr>
            <p:cNvPr id="1901" name="Google Shape;1901;p54"/>
            <p:cNvSpPr/>
            <p:nvPr/>
          </p:nvSpPr>
          <p:spPr>
            <a:xfrm rot="1049567">
              <a:off x="7865528" y="2115978"/>
              <a:ext cx="318340" cy="911543"/>
            </a:xfrm>
            <a:custGeom>
              <a:avLst/>
              <a:gdLst/>
              <a:ahLst/>
              <a:cxnLst/>
              <a:rect l="l" t="t" r="r" b="b"/>
              <a:pathLst>
                <a:path w="12733" h="36460" extrusionOk="0">
                  <a:moveTo>
                    <a:pt x="10289" y="0"/>
                  </a:moveTo>
                  <a:lnTo>
                    <a:pt x="10289" y="8386"/>
                  </a:lnTo>
                  <a:lnTo>
                    <a:pt x="84" y="8386"/>
                  </a:lnTo>
                  <a:cubicBezTo>
                    <a:pt x="38" y="8386"/>
                    <a:pt x="0" y="8423"/>
                    <a:pt x="0" y="8469"/>
                  </a:cubicBezTo>
                  <a:lnTo>
                    <a:pt x="0" y="32778"/>
                  </a:lnTo>
                  <a:cubicBezTo>
                    <a:pt x="0" y="32825"/>
                    <a:pt x="38" y="32862"/>
                    <a:pt x="84" y="32862"/>
                  </a:cubicBezTo>
                  <a:lnTo>
                    <a:pt x="553" y="32862"/>
                  </a:lnTo>
                  <a:cubicBezTo>
                    <a:pt x="80" y="33573"/>
                    <a:pt x="36" y="34486"/>
                    <a:pt x="440" y="35238"/>
                  </a:cubicBezTo>
                  <a:cubicBezTo>
                    <a:pt x="843" y="35991"/>
                    <a:pt x="1627" y="36459"/>
                    <a:pt x="2481" y="36459"/>
                  </a:cubicBezTo>
                  <a:cubicBezTo>
                    <a:pt x="3333" y="36459"/>
                    <a:pt x="4118" y="35991"/>
                    <a:pt x="4521" y="35238"/>
                  </a:cubicBezTo>
                  <a:cubicBezTo>
                    <a:pt x="4924" y="34486"/>
                    <a:pt x="4882" y="33573"/>
                    <a:pt x="4409" y="32862"/>
                  </a:cubicBezTo>
                  <a:lnTo>
                    <a:pt x="8361" y="32862"/>
                  </a:lnTo>
                  <a:cubicBezTo>
                    <a:pt x="7889" y="33573"/>
                    <a:pt x="7845" y="34486"/>
                    <a:pt x="8248" y="35238"/>
                  </a:cubicBezTo>
                  <a:cubicBezTo>
                    <a:pt x="8651" y="35991"/>
                    <a:pt x="9436" y="36459"/>
                    <a:pt x="10289" y="36459"/>
                  </a:cubicBezTo>
                  <a:cubicBezTo>
                    <a:pt x="11142" y="36459"/>
                    <a:pt x="11926" y="35991"/>
                    <a:pt x="12329" y="35238"/>
                  </a:cubicBezTo>
                  <a:cubicBezTo>
                    <a:pt x="12733" y="34486"/>
                    <a:pt x="12690" y="33573"/>
                    <a:pt x="12217" y="32862"/>
                  </a:cubicBezTo>
                  <a:lnTo>
                    <a:pt x="12414" y="32862"/>
                  </a:lnTo>
                  <a:cubicBezTo>
                    <a:pt x="12460" y="32862"/>
                    <a:pt x="12497" y="32825"/>
                    <a:pt x="12497" y="32780"/>
                  </a:cubicBezTo>
                  <a:lnTo>
                    <a:pt x="12497" y="8469"/>
                  </a:lnTo>
                  <a:cubicBezTo>
                    <a:pt x="12497" y="8424"/>
                    <a:pt x="12460" y="8387"/>
                    <a:pt x="12414" y="8387"/>
                  </a:cubicBezTo>
                  <a:lnTo>
                    <a:pt x="11545" y="8387"/>
                  </a:lnTo>
                  <a:lnTo>
                    <a:pt x="11545"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2" name="Google Shape;1902;p54"/>
            <p:cNvGrpSpPr/>
            <p:nvPr/>
          </p:nvGrpSpPr>
          <p:grpSpPr>
            <a:xfrm rot="1049567">
              <a:off x="7866860" y="2115978"/>
              <a:ext cx="315590" cy="911543"/>
              <a:chOff x="2616000" y="3024075"/>
              <a:chExt cx="315575" cy="911500"/>
            </a:xfrm>
          </p:grpSpPr>
          <p:sp>
            <p:nvSpPr>
              <p:cNvPr id="1903" name="Google Shape;1903;p54"/>
              <p:cNvSpPr/>
              <p:nvPr/>
            </p:nvSpPr>
            <p:spPr>
              <a:xfrm>
                <a:off x="2873650" y="3024075"/>
                <a:ext cx="31425" cy="444400"/>
              </a:xfrm>
              <a:custGeom>
                <a:avLst/>
                <a:gdLst/>
                <a:ahLst/>
                <a:cxnLst/>
                <a:rect l="l" t="t" r="r" b="b"/>
                <a:pathLst>
                  <a:path w="1257" h="17776" extrusionOk="0">
                    <a:moveTo>
                      <a:pt x="0" y="1"/>
                    </a:moveTo>
                    <a:lnTo>
                      <a:pt x="0" y="17775"/>
                    </a:lnTo>
                    <a:lnTo>
                      <a:pt x="1256" y="17775"/>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4"/>
              <p:cNvSpPr/>
              <p:nvPr/>
            </p:nvSpPr>
            <p:spPr>
              <a:xfrm>
                <a:off x="2616425" y="3233725"/>
                <a:ext cx="312425" cy="611925"/>
              </a:xfrm>
              <a:custGeom>
                <a:avLst/>
                <a:gdLst/>
                <a:ahLst/>
                <a:cxnLst/>
                <a:rect l="l" t="t" r="r" b="b"/>
                <a:pathLst>
                  <a:path w="12497" h="24477" extrusionOk="0">
                    <a:moveTo>
                      <a:pt x="84" y="0"/>
                    </a:moveTo>
                    <a:cubicBezTo>
                      <a:pt x="38" y="0"/>
                      <a:pt x="0" y="38"/>
                      <a:pt x="0" y="84"/>
                    </a:cubicBezTo>
                    <a:lnTo>
                      <a:pt x="0" y="24393"/>
                    </a:lnTo>
                    <a:cubicBezTo>
                      <a:pt x="0" y="24439"/>
                      <a:pt x="38" y="24477"/>
                      <a:pt x="84" y="24477"/>
                    </a:cubicBezTo>
                    <a:lnTo>
                      <a:pt x="12413" y="24477"/>
                    </a:lnTo>
                    <a:cubicBezTo>
                      <a:pt x="12460" y="24477"/>
                      <a:pt x="12497" y="24439"/>
                      <a:pt x="12497" y="24393"/>
                    </a:cubicBezTo>
                    <a:lnTo>
                      <a:pt x="12497" y="84"/>
                    </a:lnTo>
                    <a:cubicBezTo>
                      <a:pt x="12497" y="38"/>
                      <a:pt x="12460" y="0"/>
                      <a:pt x="12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4"/>
              <p:cNvSpPr/>
              <p:nvPr/>
            </p:nvSpPr>
            <p:spPr>
              <a:xfrm>
                <a:off x="2811225" y="3819800"/>
                <a:ext cx="120350" cy="115775"/>
              </a:xfrm>
              <a:custGeom>
                <a:avLst/>
                <a:gdLst/>
                <a:ahLst/>
                <a:cxnLst/>
                <a:rect l="l" t="t" r="r" b="b"/>
                <a:pathLst>
                  <a:path w="4814" h="4631" extrusionOk="0">
                    <a:moveTo>
                      <a:pt x="2497" y="1"/>
                    </a:moveTo>
                    <a:cubicBezTo>
                      <a:pt x="1561" y="1"/>
                      <a:pt x="716" y="565"/>
                      <a:pt x="358" y="1429"/>
                    </a:cubicBezTo>
                    <a:cubicBezTo>
                      <a:pt x="0" y="2295"/>
                      <a:pt x="199" y="3290"/>
                      <a:pt x="861" y="3952"/>
                    </a:cubicBezTo>
                    <a:cubicBezTo>
                      <a:pt x="1303" y="4396"/>
                      <a:pt x="1895" y="4631"/>
                      <a:pt x="2497" y="4631"/>
                    </a:cubicBezTo>
                    <a:cubicBezTo>
                      <a:pt x="2796" y="4631"/>
                      <a:pt x="3097" y="4573"/>
                      <a:pt x="3384" y="4455"/>
                    </a:cubicBezTo>
                    <a:cubicBezTo>
                      <a:pt x="4249" y="4096"/>
                      <a:pt x="4813" y="3252"/>
                      <a:pt x="4813" y="2315"/>
                    </a:cubicBezTo>
                    <a:cubicBezTo>
                      <a:pt x="4812" y="1038"/>
                      <a:pt x="3776" y="1"/>
                      <a:pt x="2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4"/>
              <p:cNvSpPr/>
              <p:nvPr/>
            </p:nvSpPr>
            <p:spPr>
              <a:xfrm>
                <a:off x="2616000" y="3819800"/>
                <a:ext cx="120325" cy="115775"/>
              </a:xfrm>
              <a:custGeom>
                <a:avLst/>
                <a:gdLst/>
                <a:ahLst/>
                <a:cxnLst/>
                <a:rect l="l" t="t" r="r" b="b"/>
                <a:pathLst>
                  <a:path w="4813" h="4631" extrusionOk="0">
                    <a:moveTo>
                      <a:pt x="2498" y="1"/>
                    </a:moveTo>
                    <a:cubicBezTo>
                      <a:pt x="1562" y="1"/>
                      <a:pt x="717" y="565"/>
                      <a:pt x="359" y="1429"/>
                    </a:cubicBezTo>
                    <a:cubicBezTo>
                      <a:pt x="1" y="2295"/>
                      <a:pt x="199" y="3290"/>
                      <a:pt x="861" y="3952"/>
                    </a:cubicBezTo>
                    <a:cubicBezTo>
                      <a:pt x="1304" y="4396"/>
                      <a:pt x="1895" y="4631"/>
                      <a:pt x="2498" y="4631"/>
                    </a:cubicBezTo>
                    <a:cubicBezTo>
                      <a:pt x="2796" y="4631"/>
                      <a:pt x="3097" y="4573"/>
                      <a:pt x="3384" y="4455"/>
                    </a:cubicBezTo>
                    <a:cubicBezTo>
                      <a:pt x="4248" y="4096"/>
                      <a:pt x="4812" y="3252"/>
                      <a:pt x="4812" y="2315"/>
                    </a:cubicBezTo>
                    <a:cubicBezTo>
                      <a:pt x="4812" y="1038"/>
                      <a:pt x="3777"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4"/>
              <p:cNvSpPr/>
              <p:nvPr/>
            </p:nvSpPr>
            <p:spPr>
              <a:xfrm>
                <a:off x="2836975" y="3841025"/>
                <a:ext cx="73375" cy="73350"/>
              </a:xfrm>
              <a:custGeom>
                <a:avLst/>
                <a:gdLst/>
                <a:ahLst/>
                <a:cxnLst/>
                <a:rect l="l" t="t" r="r" b="b"/>
                <a:pathLst>
                  <a:path w="2935" h="2934" extrusionOk="0">
                    <a:moveTo>
                      <a:pt x="1467" y="1"/>
                    </a:moveTo>
                    <a:cubicBezTo>
                      <a:pt x="657" y="1"/>
                      <a:pt x="1" y="656"/>
                      <a:pt x="1" y="1466"/>
                    </a:cubicBezTo>
                    <a:cubicBezTo>
                      <a:pt x="1" y="2276"/>
                      <a:pt x="657" y="2933"/>
                      <a:pt x="1467" y="2933"/>
                    </a:cubicBezTo>
                    <a:cubicBezTo>
                      <a:pt x="2278" y="2933"/>
                      <a:pt x="2934" y="2276"/>
                      <a:pt x="2934" y="1466"/>
                    </a:cubicBezTo>
                    <a:cubicBezTo>
                      <a:pt x="2934" y="656"/>
                      <a:pt x="2278" y="1"/>
                      <a:pt x="1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4"/>
              <p:cNvSpPr/>
              <p:nvPr/>
            </p:nvSpPr>
            <p:spPr>
              <a:xfrm>
                <a:off x="2641750" y="3841025"/>
                <a:ext cx="73375" cy="73350"/>
              </a:xfrm>
              <a:custGeom>
                <a:avLst/>
                <a:gdLst/>
                <a:ahLst/>
                <a:cxnLst/>
                <a:rect l="l" t="t" r="r" b="b"/>
                <a:pathLst>
                  <a:path w="2935" h="2934" extrusionOk="0">
                    <a:moveTo>
                      <a:pt x="1468" y="1"/>
                    </a:moveTo>
                    <a:cubicBezTo>
                      <a:pt x="658" y="1"/>
                      <a:pt x="1" y="656"/>
                      <a:pt x="1" y="1466"/>
                    </a:cubicBezTo>
                    <a:cubicBezTo>
                      <a:pt x="1" y="2276"/>
                      <a:pt x="658" y="2933"/>
                      <a:pt x="1468" y="2933"/>
                    </a:cubicBezTo>
                    <a:cubicBezTo>
                      <a:pt x="2278" y="2933"/>
                      <a:pt x="2935" y="2276"/>
                      <a:pt x="2935" y="1466"/>
                    </a:cubicBezTo>
                    <a:cubicBezTo>
                      <a:pt x="2935" y="656"/>
                      <a:pt x="2278" y="1"/>
                      <a:pt x="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4"/>
              <p:cNvSpPr/>
              <p:nvPr/>
            </p:nvSpPr>
            <p:spPr>
              <a:xfrm>
                <a:off x="2685925" y="3233725"/>
                <a:ext cx="9925" cy="484200"/>
              </a:xfrm>
              <a:custGeom>
                <a:avLst/>
                <a:gdLst/>
                <a:ahLst/>
                <a:cxnLst/>
                <a:rect l="l" t="t" r="r" b="b"/>
                <a:pathLst>
                  <a:path w="397" h="19368" extrusionOk="0">
                    <a:moveTo>
                      <a:pt x="1" y="0"/>
                    </a:moveTo>
                    <a:lnTo>
                      <a:pt x="1" y="19368"/>
                    </a:lnTo>
                    <a:lnTo>
                      <a:pt x="396" y="19368"/>
                    </a:lnTo>
                    <a:lnTo>
                      <a:pt x="3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4"/>
              <p:cNvSpPr/>
              <p:nvPr/>
            </p:nvSpPr>
            <p:spPr>
              <a:xfrm>
                <a:off x="2767675" y="3233725"/>
                <a:ext cx="9950" cy="484200"/>
              </a:xfrm>
              <a:custGeom>
                <a:avLst/>
                <a:gdLst/>
                <a:ahLst/>
                <a:cxnLst/>
                <a:rect l="l" t="t" r="r" b="b"/>
                <a:pathLst>
                  <a:path w="398" h="19368" extrusionOk="0">
                    <a:moveTo>
                      <a:pt x="1" y="0"/>
                    </a:moveTo>
                    <a:lnTo>
                      <a:pt x="1" y="19368"/>
                    </a:lnTo>
                    <a:lnTo>
                      <a:pt x="398" y="19368"/>
                    </a:lnTo>
                    <a:lnTo>
                      <a:pt x="3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4"/>
              <p:cNvSpPr/>
              <p:nvPr/>
            </p:nvSpPr>
            <p:spPr>
              <a:xfrm>
                <a:off x="2839675" y="3233725"/>
                <a:ext cx="9950" cy="484200"/>
              </a:xfrm>
              <a:custGeom>
                <a:avLst/>
                <a:gdLst/>
                <a:ahLst/>
                <a:cxnLst/>
                <a:rect l="l" t="t" r="r" b="b"/>
                <a:pathLst>
                  <a:path w="398" h="19368" extrusionOk="0">
                    <a:moveTo>
                      <a:pt x="1" y="0"/>
                    </a:moveTo>
                    <a:lnTo>
                      <a:pt x="1" y="19368"/>
                    </a:lnTo>
                    <a:lnTo>
                      <a:pt x="397" y="19368"/>
                    </a:lnTo>
                    <a:lnTo>
                      <a:pt x="3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12" name="Google Shape;1912;p54"/>
          <p:cNvSpPr/>
          <p:nvPr/>
        </p:nvSpPr>
        <p:spPr>
          <a:xfrm>
            <a:off x="4571988" y="10676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4"/>
          <p:cNvSpPr/>
          <p:nvPr/>
        </p:nvSpPr>
        <p:spPr>
          <a:xfrm>
            <a:off x="5248886" y="29530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4"/>
          <p:cNvSpPr/>
          <p:nvPr/>
        </p:nvSpPr>
        <p:spPr>
          <a:xfrm>
            <a:off x="7760811" y="12788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18"/>
        <p:cNvGrpSpPr/>
        <p:nvPr/>
      </p:nvGrpSpPr>
      <p:grpSpPr>
        <a:xfrm>
          <a:off x="0" y="0"/>
          <a:ext cx="0" cy="0"/>
          <a:chOff x="0" y="0"/>
          <a:chExt cx="0" cy="0"/>
        </a:xfrm>
      </p:grpSpPr>
      <p:sp>
        <p:nvSpPr>
          <p:cNvPr id="1919" name="Google Shape;1919;p5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PERCENTAGE OF STUDENTS</a:t>
            </a:r>
            <a:endParaRPr/>
          </a:p>
        </p:txBody>
      </p:sp>
      <p:pic>
        <p:nvPicPr>
          <p:cNvPr id="1920" name="Google Shape;1920;p55" title="Points scored">
            <a:hlinkClick r:id="rId3"/>
          </p:cNvPr>
          <p:cNvPicPr preferRelativeResize="0"/>
          <p:nvPr/>
        </p:nvPicPr>
        <p:blipFill>
          <a:blip r:embed="rId4">
            <a:alphaModFix/>
          </a:blip>
          <a:stretch>
            <a:fillRect/>
          </a:stretch>
        </p:blipFill>
        <p:spPr>
          <a:xfrm>
            <a:off x="713225" y="1194512"/>
            <a:ext cx="4559901" cy="2819526"/>
          </a:xfrm>
          <a:prstGeom prst="rect">
            <a:avLst/>
          </a:prstGeom>
          <a:noFill/>
          <a:ln>
            <a:noFill/>
          </a:ln>
        </p:spPr>
      </p:pic>
      <p:sp>
        <p:nvSpPr>
          <p:cNvPr id="1921" name="Google Shape;1921;p55"/>
          <p:cNvSpPr txBox="1"/>
          <p:nvPr/>
        </p:nvSpPr>
        <p:spPr>
          <a:xfrm>
            <a:off x="5973475" y="1423088"/>
            <a:ext cx="24573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WOMEN</a:t>
            </a:r>
            <a:endParaRPr sz="2100">
              <a:solidFill>
                <a:schemeClr val="dk1"/>
              </a:solidFill>
              <a:latin typeface="Fjalla One"/>
              <a:ea typeface="Fjalla One"/>
              <a:cs typeface="Fjalla One"/>
              <a:sym typeface="Fjalla One"/>
            </a:endParaRPr>
          </a:p>
        </p:txBody>
      </p:sp>
      <p:sp>
        <p:nvSpPr>
          <p:cNvPr id="1922" name="Google Shape;1922;p55"/>
          <p:cNvSpPr txBox="1"/>
          <p:nvPr/>
        </p:nvSpPr>
        <p:spPr>
          <a:xfrm>
            <a:off x="5973475" y="1779788"/>
            <a:ext cx="2457300" cy="776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a:t>
            </a:r>
            <a:endParaRPr>
              <a:solidFill>
                <a:schemeClr val="dk1"/>
              </a:solidFill>
              <a:latin typeface="Montserrat"/>
              <a:ea typeface="Montserrat"/>
              <a:cs typeface="Montserrat"/>
              <a:sym typeface="Montserrat"/>
            </a:endParaRPr>
          </a:p>
        </p:txBody>
      </p:sp>
      <p:sp>
        <p:nvSpPr>
          <p:cNvPr id="1923" name="Google Shape;1923;p55"/>
          <p:cNvSpPr txBox="1"/>
          <p:nvPr/>
        </p:nvSpPr>
        <p:spPr>
          <a:xfrm>
            <a:off x="5973475" y="2860363"/>
            <a:ext cx="24573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MEN</a:t>
            </a:r>
            <a:endParaRPr sz="2100">
              <a:solidFill>
                <a:schemeClr val="dk1"/>
              </a:solidFill>
              <a:latin typeface="Fjalla One"/>
              <a:ea typeface="Fjalla One"/>
              <a:cs typeface="Fjalla One"/>
              <a:sym typeface="Fjalla One"/>
            </a:endParaRPr>
          </a:p>
        </p:txBody>
      </p:sp>
      <p:sp>
        <p:nvSpPr>
          <p:cNvPr id="1924" name="Google Shape;1924;p55"/>
          <p:cNvSpPr txBox="1"/>
          <p:nvPr/>
        </p:nvSpPr>
        <p:spPr>
          <a:xfrm>
            <a:off x="5973475" y="3217063"/>
            <a:ext cx="2457300" cy="776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1925" name="Google Shape;1925;p55"/>
          <p:cNvSpPr/>
          <p:nvPr/>
        </p:nvSpPr>
        <p:spPr>
          <a:xfrm>
            <a:off x="5688170" y="1534995"/>
            <a:ext cx="132900" cy="132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5688170" y="2972270"/>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7126110" y="713925"/>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txBox="1"/>
          <p:nvPr/>
        </p:nvSpPr>
        <p:spPr>
          <a:xfrm>
            <a:off x="714225" y="4322675"/>
            <a:ext cx="7715400" cy="285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dk1"/>
                </a:solidFill>
                <a:latin typeface="Montserrat"/>
                <a:ea typeface="Montserrat"/>
                <a:cs typeface="Montserrat"/>
                <a:sym typeface="Montserrat"/>
              </a:rPr>
              <a:t>Follow the link in the graph to modify its data and then paste the new one here. </a:t>
            </a:r>
            <a:r>
              <a:rPr lang="en" sz="1000" b="1">
                <a:solidFill>
                  <a:schemeClr val="dk1"/>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For more info, click here</a:t>
            </a:r>
            <a:endParaRPr sz="1000" b="1">
              <a:solidFill>
                <a:schemeClr val="dk1"/>
              </a:solidFill>
              <a:latin typeface="Montserrat"/>
              <a:ea typeface="Montserrat"/>
              <a:cs typeface="Montserrat"/>
              <a:sym typeface="Montserrat"/>
            </a:endParaRPr>
          </a:p>
        </p:txBody>
      </p:sp>
      <p:sp>
        <p:nvSpPr>
          <p:cNvPr id="1929" name="Google Shape;1929;p55"/>
          <p:cNvSpPr txBox="1"/>
          <p:nvPr/>
        </p:nvSpPr>
        <p:spPr>
          <a:xfrm>
            <a:off x="1302850" y="3859975"/>
            <a:ext cx="755400" cy="28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2018</a:t>
            </a:r>
            <a:endParaRPr sz="1000" b="1">
              <a:solidFill>
                <a:schemeClr val="dk1"/>
              </a:solidFill>
              <a:latin typeface="Montserrat"/>
              <a:ea typeface="Montserrat"/>
              <a:cs typeface="Montserrat"/>
              <a:sym typeface="Montserrat"/>
            </a:endParaRPr>
          </a:p>
        </p:txBody>
      </p:sp>
      <p:sp>
        <p:nvSpPr>
          <p:cNvPr id="1930" name="Google Shape;1930;p55"/>
          <p:cNvSpPr txBox="1"/>
          <p:nvPr/>
        </p:nvSpPr>
        <p:spPr>
          <a:xfrm>
            <a:off x="2242700" y="3859975"/>
            <a:ext cx="755400" cy="28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2019</a:t>
            </a:r>
            <a:endParaRPr sz="1000" b="1">
              <a:solidFill>
                <a:schemeClr val="dk1"/>
              </a:solidFill>
              <a:latin typeface="Montserrat"/>
              <a:ea typeface="Montserrat"/>
              <a:cs typeface="Montserrat"/>
              <a:sym typeface="Montserrat"/>
            </a:endParaRPr>
          </a:p>
        </p:txBody>
      </p:sp>
      <p:sp>
        <p:nvSpPr>
          <p:cNvPr id="1931" name="Google Shape;1931;p55"/>
          <p:cNvSpPr txBox="1"/>
          <p:nvPr/>
        </p:nvSpPr>
        <p:spPr>
          <a:xfrm>
            <a:off x="3182550" y="3859975"/>
            <a:ext cx="755400" cy="28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2020</a:t>
            </a:r>
            <a:endParaRPr sz="1000" b="1">
              <a:solidFill>
                <a:schemeClr val="dk1"/>
              </a:solidFill>
              <a:latin typeface="Montserrat"/>
              <a:ea typeface="Montserrat"/>
              <a:cs typeface="Montserrat"/>
              <a:sym typeface="Montserrat"/>
            </a:endParaRPr>
          </a:p>
        </p:txBody>
      </p:sp>
      <p:sp>
        <p:nvSpPr>
          <p:cNvPr id="1932" name="Google Shape;1932;p55"/>
          <p:cNvSpPr txBox="1"/>
          <p:nvPr/>
        </p:nvSpPr>
        <p:spPr>
          <a:xfrm>
            <a:off x="4122400" y="3859975"/>
            <a:ext cx="755400" cy="285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2021</a:t>
            </a:r>
            <a:endParaRPr sz="1000" b="1">
              <a:solidFill>
                <a:schemeClr val="dk1"/>
              </a:solidFill>
              <a:latin typeface="Montserrat"/>
              <a:ea typeface="Montserrat"/>
              <a:cs typeface="Montserrat"/>
              <a:sym typeface="Montserrat"/>
            </a:endParaRPr>
          </a:p>
        </p:txBody>
      </p:sp>
      <p:grpSp>
        <p:nvGrpSpPr>
          <p:cNvPr id="1933" name="Google Shape;1933;p55"/>
          <p:cNvGrpSpPr/>
          <p:nvPr/>
        </p:nvGrpSpPr>
        <p:grpSpPr>
          <a:xfrm>
            <a:off x="6327247" y="-236777"/>
            <a:ext cx="600050" cy="861700"/>
            <a:chOff x="5109313" y="2835350"/>
            <a:chExt cx="600050" cy="861700"/>
          </a:xfrm>
        </p:grpSpPr>
        <p:sp>
          <p:nvSpPr>
            <p:cNvPr id="1934" name="Google Shape;1934;p55"/>
            <p:cNvSpPr/>
            <p:nvPr/>
          </p:nvSpPr>
          <p:spPr>
            <a:xfrm>
              <a:off x="5109313" y="2835350"/>
              <a:ext cx="600050" cy="861700"/>
            </a:xfrm>
            <a:custGeom>
              <a:avLst/>
              <a:gdLst/>
              <a:ahLst/>
              <a:cxnLst/>
              <a:rect l="l" t="t" r="r" b="b"/>
              <a:pathLst>
                <a:path w="24002" h="34468" extrusionOk="0">
                  <a:moveTo>
                    <a:pt x="16255" y="0"/>
                  </a:moveTo>
                  <a:lnTo>
                    <a:pt x="14952" y="2432"/>
                  </a:lnTo>
                  <a:lnTo>
                    <a:pt x="14592" y="3102"/>
                  </a:lnTo>
                  <a:lnTo>
                    <a:pt x="3767" y="23293"/>
                  </a:lnTo>
                  <a:lnTo>
                    <a:pt x="2721" y="25241"/>
                  </a:lnTo>
                  <a:lnTo>
                    <a:pt x="1926" y="26723"/>
                  </a:lnTo>
                  <a:lnTo>
                    <a:pt x="1525" y="27469"/>
                  </a:lnTo>
                  <a:lnTo>
                    <a:pt x="1" y="30315"/>
                  </a:lnTo>
                  <a:lnTo>
                    <a:pt x="7746" y="34468"/>
                  </a:lnTo>
                  <a:lnTo>
                    <a:pt x="22297" y="7331"/>
                  </a:lnTo>
                  <a:lnTo>
                    <a:pt x="22446" y="7053"/>
                  </a:lnTo>
                  <a:lnTo>
                    <a:pt x="24001" y="4154"/>
                  </a:lnTo>
                  <a:lnTo>
                    <a:pt x="16255"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5" name="Google Shape;1935;p55"/>
            <p:cNvGrpSpPr/>
            <p:nvPr/>
          </p:nvGrpSpPr>
          <p:grpSpPr>
            <a:xfrm>
              <a:off x="5109313" y="2835363"/>
              <a:ext cx="600050" cy="861675"/>
              <a:chOff x="6723325" y="4518075"/>
              <a:chExt cx="600050" cy="861675"/>
            </a:xfrm>
          </p:grpSpPr>
          <p:sp>
            <p:nvSpPr>
              <p:cNvPr id="1936" name="Google Shape;1936;p55"/>
              <p:cNvSpPr/>
              <p:nvPr/>
            </p:nvSpPr>
            <p:spPr>
              <a:xfrm>
                <a:off x="6723325" y="4518075"/>
                <a:ext cx="600050" cy="861675"/>
              </a:xfrm>
              <a:custGeom>
                <a:avLst/>
                <a:gdLst/>
                <a:ahLst/>
                <a:cxnLst/>
                <a:rect l="l" t="t" r="r" b="b"/>
                <a:pathLst>
                  <a:path w="24002" h="34467" extrusionOk="0">
                    <a:moveTo>
                      <a:pt x="16255" y="0"/>
                    </a:moveTo>
                    <a:lnTo>
                      <a:pt x="1" y="30313"/>
                    </a:lnTo>
                    <a:lnTo>
                      <a:pt x="7747" y="34467"/>
                    </a:lnTo>
                    <a:lnTo>
                      <a:pt x="24001" y="4154"/>
                    </a:lnTo>
                    <a:lnTo>
                      <a:pt x="16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791350" y="5100350"/>
                <a:ext cx="219800" cy="152600"/>
              </a:xfrm>
              <a:custGeom>
                <a:avLst/>
                <a:gdLst/>
                <a:ahLst/>
                <a:cxnLst/>
                <a:rect l="l" t="t" r="r" b="b"/>
                <a:pathLst>
                  <a:path w="8792" h="6104" extrusionOk="0">
                    <a:moveTo>
                      <a:pt x="1047" y="0"/>
                    </a:moveTo>
                    <a:lnTo>
                      <a:pt x="1" y="1950"/>
                    </a:lnTo>
                    <a:lnTo>
                      <a:pt x="7747" y="6104"/>
                    </a:lnTo>
                    <a:lnTo>
                      <a:pt x="8791" y="4154"/>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761475" y="5186175"/>
                <a:ext cx="203675" cy="122475"/>
              </a:xfrm>
              <a:custGeom>
                <a:avLst/>
                <a:gdLst/>
                <a:ahLst/>
                <a:cxnLst/>
                <a:rect l="l" t="t" r="r" b="b"/>
                <a:pathLst>
                  <a:path w="8147" h="4899" extrusionOk="0">
                    <a:moveTo>
                      <a:pt x="400" y="1"/>
                    </a:moveTo>
                    <a:lnTo>
                      <a:pt x="1" y="745"/>
                    </a:lnTo>
                    <a:lnTo>
                      <a:pt x="7747" y="4899"/>
                    </a:lnTo>
                    <a:lnTo>
                      <a:pt x="8146" y="4154"/>
                    </a:lnTo>
                    <a:lnTo>
                      <a:pt x="4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7087125" y="4578850"/>
                <a:ext cx="203650" cy="122475"/>
              </a:xfrm>
              <a:custGeom>
                <a:avLst/>
                <a:gdLst/>
                <a:ahLst/>
                <a:cxnLst/>
                <a:rect l="l" t="t" r="r" b="b"/>
                <a:pathLst>
                  <a:path w="8146" h="4899" extrusionOk="0">
                    <a:moveTo>
                      <a:pt x="400" y="1"/>
                    </a:moveTo>
                    <a:lnTo>
                      <a:pt x="0" y="745"/>
                    </a:lnTo>
                    <a:lnTo>
                      <a:pt x="7746" y="4899"/>
                    </a:lnTo>
                    <a:lnTo>
                      <a:pt x="8146" y="4154"/>
                    </a:lnTo>
                    <a:lnTo>
                      <a:pt x="4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6924075" y="4681800"/>
                <a:ext cx="264675" cy="412675"/>
              </a:xfrm>
              <a:custGeom>
                <a:avLst/>
                <a:gdLst/>
                <a:ahLst/>
                <a:cxnLst/>
                <a:rect l="l" t="t" r="r" b="b"/>
                <a:pathLst>
                  <a:path w="10587" h="16507" extrusionOk="0">
                    <a:moveTo>
                      <a:pt x="8784" y="1"/>
                    </a:moveTo>
                    <a:cubicBezTo>
                      <a:pt x="8380" y="1"/>
                      <a:pt x="7990" y="218"/>
                      <a:pt x="7786" y="598"/>
                    </a:cubicBezTo>
                    <a:lnTo>
                      <a:pt x="296" y="14566"/>
                    </a:lnTo>
                    <a:cubicBezTo>
                      <a:pt x="1" y="15117"/>
                      <a:pt x="207" y="15802"/>
                      <a:pt x="759" y="16097"/>
                    </a:cubicBezTo>
                    <a:lnTo>
                      <a:pt x="1271" y="16372"/>
                    </a:lnTo>
                    <a:cubicBezTo>
                      <a:pt x="1440" y="16463"/>
                      <a:pt x="1623" y="16506"/>
                      <a:pt x="1803" y="16506"/>
                    </a:cubicBezTo>
                    <a:cubicBezTo>
                      <a:pt x="2207" y="16506"/>
                      <a:pt x="2598" y="16290"/>
                      <a:pt x="2802" y="15910"/>
                    </a:cubicBezTo>
                    <a:lnTo>
                      <a:pt x="10292" y="1942"/>
                    </a:lnTo>
                    <a:cubicBezTo>
                      <a:pt x="10586" y="1391"/>
                      <a:pt x="10380" y="704"/>
                      <a:pt x="9829" y="410"/>
                    </a:cubicBezTo>
                    <a:lnTo>
                      <a:pt x="9317" y="135"/>
                    </a:lnTo>
                    <a:cubicBezTo>
                      <a:pt x="9147" y="44"/>
                      <a:pt x="8964" y="1"/>
                      <a:pt x="8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1" name="Google Shape;1941;p55"/>
          <p:cNvGrpSpPr/>
          <p:nvPr/>
        </p:nvGrpSpPr>
        <p:grpSpPr>
          <a:xfrm rot="-899960">
            <a:off x="7792632" y="376642"/>
            <a:ext cx="715079" cy="820325"/>
            <a:chOff x="4214450" y="819425"/>
            <a:chExt cx="715100" cy="820350"/>
          </a:xfrm>
        </p:grpSpPr>
        <p:sp>
          <p:nvSpPr>
            <p:cNvPr id="1942" name="Google Shape;1942;p55"/>
            <p:cNvSpPr/>
            <p:nvPr/>
          </p:nvSpPr>
          <p:spPr>
            <a:xfrm>
              <a:off x="4214488" y="819425"/>
              <a:ext cx="715025" cy="820350"/>
            </a:xfrm>
            <a:custGeom>
              <a:avLst/>
              <a:gdLst/>
              <a:ahLst/>
              <a:cxnLst/>
              <a:rect l="l" t="t" r="r" b="b"/>
              <a:pathLst>
                <a:path w="28601" h="32814" extrusionOk="0">
                  <a:moveTo>
                    <a:pt x="18613" y="1"/>
                  </a:moveTo>
                  <a:cubicBezTo>
                    <a:pt x="18605" y="1"/>
                    <a:pt x="18597" y="2"/>
                    <a:pt x="18588" y="6"/>
                  </a:cubicBezTo>
                  <a:lnTo>
                    <a:pt x="49" y="7224"/>
                  </a:lnTo>
                  <a:cubicBezTo>
                    <a:pt x="16" y="7237"/>
                    <a:pt x="0" y="7275"/>
                    <a:pt x="13" y="7308"/>
                  </a:cubicBezTo>
                  <a:lnTo>
                    <a:pt x="9929" y="32773"/>
                  </a:lnTo>
                  <a:cubicBezTo>
                    <a:pt x="9938" y="32798"/>
                    <a:pt x="9962" y="32814"/>
                    <a:pt x="9988" y="32814"/>
                  </a:cubicBezTo>
                  <a:cubicBezTo>
                    <a:pt x="9996" y="32814"/>
                    <a:pt x="10004" y="32812"/>
                    <a:pt x="10012" y="32809"/>
                  </a:cubicBezTo>
                  <a:lnTo>
                    <a:pt x="12719" y="31755"/>
                  </a:lnTo>
                  <a:lnTo>
                    <a:pt x="13039" y="32574"/>
                  </a:lnTo>
                  <a:lnTo>
                    <a:pt x="13492" y="31831"/>
                  </a:lnTo>
                  <a:lnTo>
                    <a:pt x="14329" y="32073"/>
                  </a:lnTo>
                  <a:lnTo>
                    <a:pt x="14011" y="31252"/>
                  </a:lnTo>
                  <a:lnTo>
                    <a:pt x="28552" y="25590"/>
                  </a:lnTo>
                  <a:cubicBezTo>
                    <a:pt x="28584" y="25577"/>
                    <a:pt x="28601" y="25538"/>
                    <a:pt x="28588" y="25506"/>
                  </a:cubicBezTo>
                  <a:lnTo>
                    <a:pt x="18672" y="42"/>
                  </a:lnTo>
                  <a:cubicBezTo>
                    <a:pt x="18662" y="16"/>
                    <a:pt x="18639" y="1"/>
                    <a:pt x="1861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55"/>
            <p:cNvGrpSpPr/>
            <p:nvPr/>
          </p:nvGrpSpPr>
          <p:grpSpPr>
            <a:xfrm>
              <a:off x="4214450" y="819425"/>
              <a:ext cx="715100" cy="820350"/>
              <a:chOff x="1458400" y="3299575"/>
              <a:chExt cx="715100" cy="820350"/>
            </a:xfrm>
          </p:grpSpPr>
          <p:sp>
            <p:nvSpPr>
              <p:cNvPr id="1944" name="Google Shape;1944;p55"/>
              <p:cNvSpPr/>
              <p:nvPr/>
            </p:nvSpPr>
            <p:spPr>
              <a:xfrm>
                <a:off x="1458400" y="3299575"/>
                <a:ext cx="715100" cy="820350"/>
              </a:xfrm>
              <a:custGeom>
                <a:avLst/>
                <a:gdLst/>
                <a:ahLst/>
                <a:cxnLst/>
                <a:rect l="l" t="t" r="r" b="b"/>
                <a:pathLst>
                  <a:path w="28604" h="32814" extrusionOk="0">
                    <a:moveTo>
                      <a:pt x="18612" y="1"/>
                    </a:moveTo>
                    <a:cubicBezTo>
                      <a:pt x="18604" y="1"/>
                      <a:pt x="18597" y="2"/>
                      <a:pt x="18589" y="5"/>
                    </a:cubicBezTo>
                    <a:lnTo>
                      <a:pt x="51" y="7225"/>
                    </a:lnTo>
                    <a:cubicBezTo>
                      <a:pt x="17" y="7239"/>
                      <a:pt x="1" y="7277"/>
                      <a:pt x="13" y="7310"/>
                    </a:cubicBezTo>
                    <a:lnTo>
                      <a:pt x="9932" y="32773"/>
                    </a:lnTo>
                    <a:cubicBezTo>
                      <a:pt x="9941" y="32799"/>
                      <a:pt x="9965" y="32814"/>
                      <a:pt x="9991" y="32814"/>
                    </a:cubicBezTo>
                    <a:cubicBezTo>
                      <a:pt x="9999" y="32814"/>
                      <a:pt x="10007" y="32812"/>
                      <a:pt x="10015" y="32809"/>
                    </a:cubicBezTo>
                    <a:lnTo>
                      <a:pt x="28553" y="25589"/>
                    </a:lnTo>
                    <a:cubicBezTo>
                      <a:pt x="28587" y="25576"/>
                      <a:pt x="28604" y="25539"/>
                      <a:pt x="28591" y="25506"/>
                    </a:cubicBezTo>
                    <a:lnTo>
                      <a:pt x="18673" y="42"/>
                    </a:lnTo>
                    <a:cubicBezTo>
                      <a:pt x="18663" y="17"/>
                      <a:pt x="18638" y="1"/>
                      <a:pt x="18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1717825" y="3898400"/>
                <a:ext cx="418200" cy="180900"/>
              </a:xfrm>
              <a:custGeom>
                <a:avLst/>
                <a:gdLst/>
                <a:ahLst/>
                <a:cxnLst/>
                <a:rect l="l" t="t" r="r" b="b"/>
                <a:pathLst>
                  <a:path w="16728" h="7236" extrusionOk="0">
                    <a:moveTo>
                      <a:pt x="16469" y="1"/>
                    </a:moveTo>
                    <a:lnTo>
                      <a:pt x="0" y="6413"/>
                    </a:lnTo>
                    <a:cubicBezTo>
                      <a:pt x="198" y="6924"/>
                      <a:pt x="685" y="7236"/>
                      <a:pt x="1201" y="7236"/>
                    </a:cubicBezTo>
                    <a:cubicBezTo>
                      <a:pt x="1357" y="7236"/>
                      <a:pt x="1516" y="7207"/>
                      <a:pt x="1669" y="7147"/>
                    </a:cubicBezTo>
                    <a:lnTo>
                      <a:pt x="15736" y="1670"/>
                    </a:lnTo>
                    <a:cubicBezTo>
                      <a:pt x="16399" y="1412"/>
                      <a:pt x="16728" y="664"/>
                      <a:pt x="16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1760650" y="4040950"/>
                <a:ext cx="55875" cy="73100"/>
              </a:xfrm>
              <a:custGeom>
                <a:avLst/>
                <a:gdLst/>
                <a:ahLst/>
                <a:cxnLst/>
                <a:rect l="l" t="t" r="r" b="b"/>
                <a:pathLst>
                  <a:path w="2235" h="2924" extrusionOk="0">
                    <a:moveTo>
                      <a:pt x="1292" y="0"/>
                    </a:moveTo>
                    <a:lnTo>
                      <a:pt x="0" y="503"/>
                    </a:lnTo>
                    <a:lnTo>
                      <a:pt x="943" y="2924"/>
                    </a:lnTo>
                    <a:lnTo>
                      <a:pt x="1396" y="2179"/>
                    </a:lnTo>
                    <a:lnTo>
                      <a:pt x="2235" y="2422"/>
                    </a:lnTo>
                    <a:lnTo>
                      <a:pt x="12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1502375" y="3574025"/>
                <a:ext cx="75825" cy="85325"/>
              </a:xfrm>
              <a:custGeom>
                <a:avLst/>
                <a:gdLst/>
                <a:ahLst/>
                <a:cxnLst/>
                <a:rect l="l" t="t" r="r" b="b"/>
                <a:pathLst>
                  <a:path w="3033" h="3413" extrusionOk="0">
                    <a:moveTo>
                      <a:pt x="2009" y="0"/>
                    </a:moveTo>
                    <a:lnTo>
                      <a:pt x="1" y="782"/>
                    </a:lnTo>
                    <a:lnTo>
                      <a:pt x="1026" y="3413"/>
                    </a:lnTo>
                    <a:lnTo>
                      <a:pt x="3033" y="2631"/>
                    </a:lnTo>
                    <a:lnTo>
                      <a:pt x="2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1536775" y="3662325"/>
                <a:ext cx="58100" cy="39850"/>
              </a:xfrm>
              <a:custGeom>
                <a:avLst/>
                <a:gdLst/>
                <a:ahLst/>
                <a:cxnLst/>
                <a:rect l="l" t="t" r="r" b="b"/>
                <a:pathLst>
                  <a:path w="2324" h="1594" extrusionOk="0">
                    <a:moveTo>
                      <a:pt x="2008" y="1"/>
                    </a:moveTo>
                    <a:lnTo>
                      <a:pt x="0" y="783"/>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1561825" y="3726825"/>
                <a:ext cx="58100" cy="39875"/>
              </a:xfrm>
              <a:custGeom>
                <a:avLst/>
                <a:gdLst/>
                <a:ahLst/>
                <a:cxnLst/>
                <a:rect l="l" t="t" r="r" b="b"/>
                <a:pathLst>
                  <a:path w="2324" h="1595" extrusionOk="0">
                    <a:moveTo>
                      <a:pt x="2008" y="0"/>
                    </a:moveTo>
                    <a:lnTo>
                      <a:pt x="0" y="782"/>
                    </a:lnTo>
                    <a:lnTo>
                      <a:pt x="317" y="1595"/>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1549525" y="3695025"/>
                <a:ext cx="58100" cy="39875"/>
              </a:xfrm>
              <a:custGeom>
                <a:avLst/>
                <a:gdLst/>
                <a:ahLst/>
                <a:cxnLst/>
                <a:rect l="l" t="t" r="r" b="b"/>
                <a:pathLst>
                  <a:path w="2324" h="1595" extrusionOk="0">
                    <a:moveTo>
                      <a:pt x="2007" y="0"/>
                    </a:moveTo>
                    <a:lnTo>
                      <a:pt x="0" y="782"/>
                    </a:lnTo>
                    <a:lnTo>
                      <a:pt x="316" y="1594"/>
                    </a:lnTo>
                    <a:lnTo>
                      <a:pt x="2324" y="813"/>
                    </a:ln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1575000" y="3760675"/>
                <a:ext cx="58100" cy="39875"/>
              </a:xfrm>
              <a:custGeom>
                <a:avLst/>
                <a:gdLst/>
                <a:ahLst/>
                <a:cxnLst/>
                <a:rect l="l" t="t" r="r" b="b"/>
                <a:pathLst>
                  <a:path w="2324" h="1595" extrusionOk="0">
                    <a:moveTo>
                      <a:pt x="2008" y="0"/>
                    </a:moveTo>
                    <a:lnTo>
                      <a:pt x="0" y="782"/>
                    </a:lnTo>
                    <a:lnTo>
                      <a:pt x="317" y="1594"/>
                    </a:lnTo>
                    <a:lnTo>
                      <a:pt x="2323"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1589125" y="3796725"/>
                <a:ext cx="58100" cy="39850"/>
              </a:xfrm>
              <a:custGeom>
                <a:avLst/>
                <a:gdLst/>
                <a:ahLst/>
                <a:cxnLst/>
                <a:rect l="l" t="t" r="r" b="b"/>
                <a:pathLst>
                  <a:path w="2324" h="1594" extrusionOk="0">
                    <a:moveTo>
                      <a:pt x="2008" y="1"/>
                    </a:moveTo>
                    <a:lnTo>
                      <a:pt x="0" y="782"/>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1614250" y="3861225"/>
                <a:ext cx="58100" cy="39850"/>
              </a:xfrm>
              <a:custGeom>
                <a:avLst/>
                <a:gdLst/>
                <a:ahLst/>
                <a:cxnLst/>
                <a:rect l="l" t="t" r="r" b="b"/>
                <a:pathLst>
                  <a:path w="2324" h="1594" extrusionOk="0">
                    <a:moveTo>
                      <a:pt x="2008" y="0"/>
                    </a:moveTo>
                    <a:lnTo>
                      <a:pt x="0" y="782"/>
                    </a:lnTo>
                    <a:lnTo>
                      <a:pt x="316" y="1593"/>
                    </a:lnTo>
                    <a:lnTo>
                      <a:pt x="2323" y="812"/>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1601775" y="3829450"/>
                <a:ext cx="58100" cy="39875"/>
              </a:xfrm>
              <a:custGeom>
                <a:avLst/>
                <a:gdLst/>
                <a:ahLst/>
                <a:cxnLst/>
                <a:rect l="l" t="t" r="r" b="b"/>
                <a:pathLst>
                  <a:path w="2324" h="1595" extrusionOk="0">
                    <a:moveTo>
                      <a:pt x="2008" y="0"/>
                    </a:moveTo>
                    <a:lnTo>
                      <a:pt x="1" y="782"/>
                    </a:lnTo>
                    <a:lnTo>
                      <a:pt x="317" y="1594"/>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1627400" y="3895050"/>
                <a:ext cx="58125" cy="39850"/>
              </a:xfrm>
              <a:custGeom>
                <a:avLst/>
                <a:gdLst/>
                <a:ahLst/>
                <a:cxnLst/>
                <a:rect l="l" t="t" r="r" b="b"/>
                <a:pathLst>
                  <a:path w="2325" h="1594" extrusionOk="0">
                    <a:moveTo>
                      <a:pt x="2009" y="1"/>
                    </a:moveTo>
                    <a:lnTo>
                      <a:pt x="1" y="783"/>
                    </a:lnTo>
                    <a:lnTo>
                      <a:pt x="318" y="1594"/>
                    </a:lnTo>
                    <a:lnTo>
                      <a:pt x="2324" y="812"/>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56" name="Google Shape;1956;p55"/>
          <p:cNvSpPr/>
          <p:nvPr/>
        </p:nvSpPr>
        <p:spPr>
          <a:xfrm>
            <a:off x="7955036" y="27752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57" name="Google Shape;1957;p55"/>
          <p:cNvCxnSpPr/>
          <p:nvPr/>
        </p:nvCxnSpPr>
        <p:spPr>
          <a:xfrm>
            <a:off x="1088900" y="3809763"/>
            <a:ext cx="40464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pic>
        <p:nvPicPr>
          <p:cNvPr id="1962" name="Google Shape;1962;p56"/>
          <p:cNvPicPr preferRelativeResize="0"/>
          <p:nvPr/>
        </p:nvPicPr>
        <p:blipFill rotWithShape="1">
          <a:blip r:embed="rId3">
            <a:alphaModFix/>
          </a:blip>
          <a:srcRect l="28373" r="4928"/>
          <a:stretch/>
        </p:blipFill>
        <p:spPr>
          <a:xfrm flipH="1">
            <a:off x="980850" y="1165650"/>
            <a:ext cx="2812200" cy="2812200"/>
          </a:xfrm>
          <a:prstGeom prst="ellipse">
            <a:avLst/>
          </a:prstGeom>
          <a:noFill/>
          <a:ln>
            <a:noFill/>
          </a:ln>
        </p:spPr>
      </p:pic>
      <p:sp>
        <p:nvSpPr>
          <p:cNvPr id="1963" name="Google Shape;1963;p56"/>
          <p:cNvSpPr txBox="1">
            <a:spLocks noGrp="1"/>
          </p:cNvSpPr>
          <p:nvPr>
            <p:ph type="title"/>
          </p:nvPr>
        </p:nvSpPr>
        <p:spPr>
          <a:xfrm>
            <a:off x="4311150" y="1199150"/>
            <a:ext cx="3852000" cy="167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REINFORCES THE CONCEPT</a:t>
            </a:r>
            <a:endParaRPr/>
          </a:p>
        </p:txBody>
      </p:sp>
      <p:sp>
        <p:nvSpPr>
          <p:cNvPr id="1964" name="Google Shape;1964;p56"/>
          <p:cNvSpPr txBox="1">
            <a:spLocks noGrp="1"/>
          </p:cNvSpPr>
          <p:nvPr>
            <p:ph type="subTitle" idx="1"/>
          </p:nvPr>
        </p:nvSpPr>
        <p:spPr>
          <a:xfrm>
            <a:off x="4311150" y="3129550"/>
            <a:ext cx="3852000" cy="8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cxnSp>
        <p:nvCxnSpPr>
          <p:cNvPr id="1965" name="Google Shape;1965;p56"/>
          <p:cNvCxnSpPr/>
          <p:nvPr/>
        </p:nvCxnSpPr>
        <p:spPr>
          <a:xfrm>
            <a:off x="4311150" y="3013222"/>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1966" name="Google Shape;1966;p56"/>
          <p:cNvGrpSpPr/>
          <p:nvPr/>
        </p:nvGrpSpPr>
        <p:grpSpPr>
          <a:xfrm>
            <a:off x="556389" y="2571743"/>
            <a:ext cx="700754" cy="614460"/>
            <a:chOff x="1669139" y="2052268"/>
            <a:chExt cx="700754" cy="614460"/>
          </a:xfrm>
        </p:grpSpPr>
        <p:sp>
          <p:nvSpPr>
            <p:cNvPr id="1967" name="Google Shape;1967;p56"/>
            <p:cNvSpPr/>
            <p:nvPr/>
          </p:nvSpPr>
          <p:spPr>
            <a:xfrm>
              <a:off x="1669156" y="2052268"/>
              <a:ext cx="700720" cy="614460"/>
            </a:xfrm>
            <a:custGeom>
              <a:avLst/>
              <a:gdLst/>
              <a:ahLst/>
              <a:cxnLst/>
              <a:rect l="l" t="t" r="r" b="b"/>
              <a:pathLst>
                <a:path w="20617" h="18079" extrusionOk="0">
                  <a:moveTo>
                    <a:pt x="19203" y="1"/>
                  </a:moveTo>
                  <a:cubicBezTo>
                    <a:pt x="18680" y="1"/>
                    <a:pt x="18009" y="148"/>
                    <a:pt x="17241" y="405"/>
                  </a:cubicBezTo>
                  <a:cubicBezTo>
                    <a:pt x="14432" y="1349"/>
                    <a:pt x="10345" y="3776"/>
                    <a:pt x="7571" y="5891"/>
                  </a:cubicBezTo>
                  <a:cubicBezTo>
                    <a:pt x="5553" y="5928"/>
                    <a:pt x="111" y="6683"/>
                    <a:pt x="1" y="13738"/>
                  </a:cubicBezTo>
                  <a:lnTo>
                    <a:pt x="827" y="12958"/>
                  </a:lnTo>
                  <a:lnTo>
                    <a:pt x="3943" y="10028"/>
                  </a:lnTo>
                  <a:lnTo>
                    <a:pt x="3943" y="10028"/>
                  </a:lnTo>
                  <a:cubicBezTo>
                    <a:pt x="3806" y="10668"/>
                    <a:pt x="3976" y="11209"/>
                    <a:pt x="4292" y="11725"/>
                  </a:cubicBezTo>
                  <a:lnTo>
                    <a:pt x="2865" y="12129"/>
                  </a:lnTo>
                  <a:lnTo>
                    <a:pt x="3263" y="12599"/>
                  </a:lnTo>
                  <a:cubicBezTo>
                    <a:pt x="3022" y="12664"/>
                    <a:pt x="2796" y="12781"/>
                    <a:pt x="2606" y="12944"/>
                  </a:cubicBezTo>
                  <a:cubicBezTo>
                    <a:pt x="1882" y="13557"/>
                    <a:pt x="1313" y="16288"/>
                    <a:pt x="1313" y="16288"/>
                  </a:cubicBezTo>
                  <a:cubicBezTo>
                    <a:pt x="1313" y="16288"/>
                    <a:pt x="4101" y="16178"/>
                    <a:pt x="4824" y="15565"/>
                  </a:cubicBezTo>
                  <a:cubicBezTo>
                    <a:pt x="5016" y="15404"/>
                    <a:pt x="5169" y="15203"/>
                    <a:pt x="5275" y="14974"/>
                  </a:cubicBezTo>
                  <a:lnTo>
                    <a:pt x="5671" y="15444"/>
                  </a:lnTo>
                  <a:lnTo>
                    <a:pt x="6302" y="14110"/>
                  </a:lnTo>
                  <a:cubicBezTo>
                    <a:pt x="6717" y="14478"/>
                    <a:pt x="7169" y="14731"/>
                    <a:pt x="7738" y="14761"/>
                  </a:cubicBezTo>
                  <a:lnTo>
                    <a:pt x="4378" y="17315"/>
                  </a:lnTo>
                  <a:lnTo>
                    <a:pt x="3557" y="17940"/>
                  </a:lnTo>
                  <a:cubicBezTo>
                    <a:pt x="4184" y="18035"/>
                    <a:pt x="4768" y="18079"/>
                    <a:pt x="5312" y="18079"/>
                  </a:cubicBezTo>
                  <a:cubicBezTo>
                    <a:pt x="10609" y="18079"/>
                    <a:pt x="12097" y="13905"/>
                    <a:pt x="12500" y="11980"/>
                  </a:cubicBezTo>
                  <a:cubicBezTo>
                    <a:pt x="15069" y="9597"/>
                    <a:pt x="18216" y="5891"/>
                    <a:pt x="19635" y="3234"/>
                  </a:cubicBezTo>
                  <a:cubicBezTo>
                    <a:pt x="20338" y="1913"/>
                    <a:pt x="20616" y="856"/>
                    <a:pt x="20183" y="342"/>
                  </a:cubicBezTo>
                  <a:cubicBezTo>
                    <a:pt x="19984" y="107"/>
                    <a:pt x="19647" y="1"/>
                    <a:pt x="1920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8" name="Google Shape;1968;p56"/>
            <p:cNvGrpSpPr/>
            <p:nvPr/>
          </p:nvGrpSpPr>
          <p:grpSpPr>
            <a:xfrm>
              <a:off x="1669139" y="2052268"/>
              <a:ext cx="700754" cy="614460"/>
              <a:chOff x="5660375" y="4383525"/>
              <a:chExt cx="515450" cy="451975"/>
            </a:xfrm>
          </p:grpSpPr>
          <p:sp>
            <p:nvSpPr>
              <p:cNvPr id="1969" name="Google Shape;1969;p56"/>
              <p:cNvSpPr/>
              <p:nvPr/>
            </p:nvSpPr>
            <p:spPr>
              <a:xfrm>
                <a:off x="5693225" y="4696375"/>
                <a:ext cx="109025" cy="94325"/>
              </a:xfrm>
              <a:custGeom>
                <a:avLst/>
                <a:gdLst/>
                <a:ahLst/>
                <a:cxnLst/>
                <a:rect l="l" t="t" r="r" b="b"/>
                <a:pathLst>
                  <a:path w="4361" h="3773" extrusionOk="0">
                    <a:moveTo>
                      <a:pt x="2428" y="1"/>
                    </a:moveTo>
                    <a:cubicBezTo>
                      <a:pt x="2025" y="1"/>
                      <a:pt x="1620" y="141"/>
                      <a:pt x="1294" y="429"/>
                    </a:cubicBezTo>
                    <a:cubicBezTo>
                      <a:pt x="570" y="1042"/>
                      <a:pt x="1" y="3773"/>
                      <a:pt x="1" y="3773"/>
                    </a:cubicBezTo>
                    <a:cubicBezTo>
                      <a:pt x="1" y="3773"/>
                      <a:pt x="2789" y="3663"/>
                      <a:pt x="3513" y="3050"/>
                    </a:cubicBezTo>
                    <a:cubicBezTo>
                      <a:pt x="4258" y="2443"/>
                      <a:pt x="4360" y="1343"/>
                      <a:pt x="3740" y="609"/>
                    </a:cubicBezTo>
                    <a:cubicBezTo>
                      <a:pt x="3399" y="207"/>
                      <a:pt x="2915"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6"/>
              <p:cNvSpPr/>
              <p:nvPr/>
            </p:nvSpPr>
            <p:spPr>
              <a:xfrm>
                <a:off x="5724325" y="4707375"/>
                <a:ext cx="65800" cy="57050"/>
              </a:xfrm>
              <a:custGeom>
                <a:avLst/>
                <a:gdLst/>
                <a:ahLst/>
                <a:cxnLst/>
                <a:rect l="l" t="t" r="r" b="b"/>
                <a:pathLst>
                  <a:path w="2632" h="2282" extrusionOk="0">
                    <a:moveTo>
                      <a:pt x="1462" y="0"/>
                    </a:moveTo>
                    <a:cubicBezTo>
                      <a:pt x="1222" y="0"/>
                      <a:pt x="980" y="83"/>
                      <a:pt x="784" y="252"/>
                    </a:cubicBezTo>
                    <a:cubicBezTo>
                      <a:pt x="345" y="624"/>
                      <a:pt x="0" y="2281"/>
                      <a:pt x="0" y="2281"/>
                    </a:cubicBezTo>
                    <a:cubicBezTo>
                      <a:pt x="0" y="2281"/>
                      <a:pt x="1690" y="2214"/>
                      <a:pt x="2130" y="1842"/>
                    </a:cubicBezTo>
                    <a:cubicBezTo>
                      <a:pt x="2573" y="1472"/>
                      <a:pt x="2632" y="811"/>
                      <a:pt x="2257" y="369"/>
                    </a:cubicBezTo>
                    <a:cubicBezTo>
                      <a:pt x="2052" y="125"/>
                      <a:pt x="1758" y="0"/>
                      <a:pt x="1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6"/>
              <p:cNvSpPr/>
              <p:nvPr/>
            </p:nvSpPr>
            <p:spPr>
              <a:xfrm>
                <a:off x="5732025" y="4673700"/>
                <a:ext cx="90650" cy="95900"/>
              </a:xfrm>
              <a:custGeom>
                <a:avLst/>
                <a:gdLst/>
                <a:ahLst/>
                <a:cxnLst/>
                <a:rect l="l" t="t" r="r" b="b"/>
                <a:pathLst>
                  <a:path w="3626" h="3836" extrusionOk="0">
                    <a:moveTo>
                      <a:pt x="1844" y="0"/>
                    </a:moveTo>
                    <a:lnTo>
                      <a:pt x="1" y="521"/>
                    </a:lnTo>
                    <a:lnTo>
                      <a:pt x="2807" y="3836"/>
                    </a:lnTo>
                    <a:lnTo>
                      <a:pt x="3626" y="2105"/>
                    </a:lnTo>
                    <a:lnTo>
                      <a:pt x="18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6"/>
              <p:cNvSpPr/>
              <p:nvPr/>
            </p:nvSpPr>
            <p:spPr>
              <a:xfrm>
                <a:off x="5728750" y="4383525"/>
                <a:ext cx="447075" cy="369050"/>
              </a:xfrm>
              <a:custGeom>
                <a:avLst/>
                <a:gdLst/>
                <a:ahLst/>
                <a:cxnLst/>
                <a:rect l="l" t="t" r="r" b="b"/>
                <a:pathLst>
                  <a:path w="17883" h="14762" extrusionOk="0">
                    <a:moveTo>
                      <a:pt x="16467" y="0"/>
                    </a:moveTo>
                    <a:cubicBezTo>
                      <a:pt x="15944" y="0"/>
                      <a:pt x="15273" y="147"/>
                      <a:pt x="14506" y="404"/>
                    </a:cubicBezTo>
                    <a:cubicBezTo>
                      <a:pt x="11304" y="1479"/>
                      <a:pt x="6443" y="4483"/>
                      <a:pt x="3757" y="6756"/>
                    </a:cubicBezTo>
                    <a:cubicBezTo>
                      <a:pt x="3570" y="6914"/>
                      <a:pt x="3393" y="7068"/>
                      <a:pt x="3230" y="7218"/>
                    </a:cubicBezTo>
                    <a:cubicBezTo>
                      <a:pt x="0" y="10160"/>
                      <a:pt x="1186" y="11389"/>
                      <a:pt x="2526" y="12973"/>
                    </a:cubicBezTo>
                    <a:cubicBezTo>
                      <a:pt x="3315" y="13904"/>
                      <a:pt x="3991" y="14762"/>
                      <a:pt x="5112" y="14762"/>
                    </a:cubicBezTo>
                    <a:cubicBezTo>
                      <a:pt x="5898" y="14762"/>
                      <a:pt x="6902" y="14341"/>
                      <a:pt x="8317" y="13228"/>
                    </a:cubicBezTo>
                    <a:cubicBezTo>
                      <a:pt x="8492" y="13093"/>
                      <a:pt x="8674" y="12944"/>
                      <a:pt x="8861" y="12785"/>
                    </a:cubicBezTo>
                    <a:cubicBezTo>
                      <a:pt x="11547" y="10513"/>
                      <a:pt x="15311" y="6213"/>
                      <a:pt x="16901" y="3233"/>
                    </a:cubicBezTo>
                    <a:cubicBezTo>
                      <a:pt x="17605" y="1912"/>
                      <a:pt x="17883" y="855"/>
                      <a:pt x="17450" y="343"/>
                    </a:cubicBezTo>
                    <a:cubicBezTo>
                      <a:pt x="17250" y="107"/>
                      <a:pt x="16912" y="0"/>
                      <a:pt x="16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6"/>
              <p:cNvSpPr/>
              <p:nvPr/>
            </p:nvSpPr>
            <p:spPr>
              <a:xfrm>
                <a:off x="5728750" y="4563975"/>
                <a:ext cx="207925" cy="188600"/>
              </a:xfrm>
              <a:custGeom>
                <a:avLst/>
                <a:gdLst/>
                <a:ahLst/>
                <a:cxnLst/>
                <a:rect l="l" t="t" r="r" b="b"/>
                <a:pathLst>
                  <a:path w="8317" h="7544" extrusionOk="0">
                    <a:moveTo>
                      <a:pt x="3230" y="0"/>
                    </a:moveTo>
                    <a:cubicBezTo>
                      <a:pt x="0" y="2942"/>
                      <a:pt x="1186" y="4171"/>
                      <a:pt x="2526" y="5755"/>
                    </a:cubicBezTo>
                    <a:cubicBezTo>
                      <a:pt x="3315" y="6686"/>
                      <a:pt x="3991" y="7544"/>
                      <a:pt x="5112" y="7544"/>
                    </a:cubicBezTo>
                    <a:cubicBezTo>
                      <a:pt x="5898" y="7544"/>
                      <a:pt x="6902" y="7123"/>
                      <a:pt x="8317" y="6010"/>
                    </a:cubicBezTo>
                    <a:lnTo>
                      <a:pt x="32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6"/>
              <p:cNvSpPr/>
              <p:nvPr/>
            </p:nvSpPr>
            <p:spPr>
              <a:xfrm>
                <a:off x="5660375" y="4530750"/>
                <a:ext cx="207875" cy="196225"/>
              </a:xfrm>
              <a:custGeom>
                <a:avLst/>
                <a:gdLst/>
                <a:ahLst/>
                <a:cxnLst/>
                <a:rect l="l" t="t" r="r" b="b"/>
                <a:pathLst>
                  <a:path w="8315" h="7849" extrusionOk="0">
                    <a:moveTo>
                      <a:pt x="7737" y="1"/>
                    </a:moveTo>
                    <a:cubicBezTo>
                      <a:pt x="5871" y="1"/>
                      <a:pt x="114" y="590"/>
                      <a:pt x="1" y="7848"/>
                    </a:cubicBezTo>
                    <a:lnTo>
                      <a:pt x="827" y="7068"/>
                    </a:lnTo>
                    <a:lnTo>
                      <a:pt x="7408" y="879"/>
                    </a:lnTo>
                    <a:lnTo>
                      <a:pt x="8315" y="23"/>
                    </a:lnTo>
                    <a:cubicBezTo>
                      <a:pt x="8315" y="23"/>
                      <a:pt x="8099" y="1"/>
                      <a:pt x="7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6"/>
              <p:cNvSpPr/>
              <p:nvPr/>
            </p:nvSpPr>
            <p:spPr>
              <a:xfrm>
                <a:off x="5681050" y="4552700"/>
                <a:ext cx="164525" cy="154775"/>
              </a:xfrm>
              <a:custGeom>
                <a:avLst/>
                <a:gdLst/>
                <a:ahLst/>
                <a:cxnLst/>
                <a:rect l="l" t="t" r="r" b="b"/>
                <a:pathLst>
                  <a:path w="6581" h="6191" extrusionOk="0">
                    <a:moveTo>
                      <a:pt x="6581" y="1"/>
                    </a:moveTo>
                    <a:lnTo>
                      <a:pt x="6581" y="1"/>
                    </a:lnTo>
                    <a:cubicBezTo>
                      <a:pt x="4413" y="229"/>
                      <a:pt x="732" y="1348"/>
                      <a:pt x="0" y="6190"/>
                    </a:cubicBezTo>
                    <a:lnTo>
                      <a:pt x="6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6"/>
              <p:cNvSpPr/>
              <p:nvPr/>
            </p:nvSpPr>
            <p:spPr>
              <a:xfrm>
                <a:off x="5749325" y="4659250"/>
                <a:ext cx="227250" cy="176250"/>
              </a:xfrm>
              <a:custGeom>
                <a:avLst/>
                <a:gdLst/>
                <a:ahLst/>
                <a:cxnLst/>
                <a:rect l="l" t="t" r="r" b="b"/>
                <a:pathLst>
                  <a:path w="9090" h="7050" extrusionOk="0">
                    <a:moveTo>
                      <a:pt x="9090" y="0"/>
                    </a:moveTo>
                    <a:lnTo>
                      <a:pt x="8190" y="683"/>
                    </a:lnTo>
                    <a:lnTo>
                      <a:pt x="823" y="6285"/>
                    </a:lnTo>
                    <a:lnTo>
                      <a:pt x="1" y="6911"/>
                    </a:lnTo>
                    <a:cubicBezTo>
                      <a:pt x="627" y="7006"/>
                      <a:pt x="1210" y="7050"/>
                      <a:pt x="1754" y="7050"/>
                    </a:cubicBezTo>
                    <a:cubicBezTo>
                      <a:pt x="8640" y="7050"/>
                      <a:pt x="9090" y="1"/>
                      <a:pt x="9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6"/>
              <p:cNvSpPr/>
              <p:nvPr/>
            </p:nvSpPr>
            <p:spPr>
              <a:xfrm>
                <a:off x="5769850" y="4676325"/>
                <a:ext cx="184200" cy="140175"/>
              </a:xfrm>
              <a:custGeom>
                <a:avLst/>
                <a:gdLst/>
                <a:ahLst/>
                <a:cxnLst/>
                <a:rect l="l" t="t" r="r" b="b"/>
                <a:pathLst>
                  <a:path w="7368" h="5607" extrusionOk="0">
                    <a:moveTo>
                      <a:pt x="7368" y="0"/>
                    </a:moveTo>
                    <a:lnTo>
                      <a:pt x="0" y="5602"/>
                    </a:lnTo>
                    <a:cubicBezTo>
                      <a:pt x="100" y="5605"/>
                      <a:pt x="199" y="5606"/>
                      <a:pt x="296" y="5606"/>
                    </a:cubicBezTo>
                    <a:cubicBezTo>
                      <a:pt x="5179" y="5606"/>
                      <a:pt x="6825" y="2059"/>
                      <a:pt x="7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6"/>
              <p:cNvSpPr/>
              <p:nvPr/>
            </p:nvSpPr>
            <p:spPr>
              <a:xfrm>
                <a:off x="5881800" y="4602125"/>
                <a:ext cx="33300" cy="31050"/>
              </a:xfrm>
              <a:custGeom>
                <a:avLst/>
                <a:gdLst/>
                <a:ahLst/>
                <a:cxnLst/>
                <a:rect l="l" t="t" r="r" b="b"/>
                <a:pathLst>
                  <a:path w="1332" h="1242" extrusionOk="0">
                    <a:moveTo>
                      <a:pt x="666" y="1"/>
                    </a:moveTo>
                    <a:cubicBezTo>
                      <a:pt x="435" y="1"/>
                      <a:pt x="222" y="129"/>
                      <a:pt x="114" y="337"/>
                    </a:cubicBezTo>
                    <a:cubicBezTo>
                      <a:pt x="0" y="560"/>
                      <a:pt x="31" y="830"/>
                      <a:pt x="192" y="1021"/>
                    </a:cubicBezTo>
                    <a:cubicBezTo>
                      <a:pt x="314" y="1166"/>
                      <a:pt x="489" y="1241"/>
                      <a:pt x="665" y="1241"/>
                    </a:cubicBezTo>
                    <a:cubicBezTo>
                      <a:pt x="806" y="1241"/>
                      <a:pt x="949" y="1193"/>
                      <a:pt x="1065" y="1094"/>
                    </a:cubicBezTo>
                    <a:cubicBezTo>
                      <a:pt x="1257" y="932"/>
                      <a:pt x="1332" y="672"/>
                      <a:pt x="1255" y="433"/>
                    </a:cubicBezTo>
                    <a:cubicBezTo>
                      <a:pt x="1179" y="193"/>
                      <a:pt x="967" y="25"/>
                      <a:pt x="717" y="3"/>
                    </a:cubicBezTo>
                    <a:cubicBezTo>
                      <a:pt x="700" y="2"/>
                      <a:pt x="683"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6"/>
              <p:cNvSpPr/>
              <p:nvPr/>
            </p:nvSpPr>
            <p:spPr>
              <a:xfrm>
                <a:off x="5928300" y="4575975"/>
                <a:ext cx="20475" cy="15500"/>
              </a:xfrm>
              <a:custGeom>
                <a:avLst/>
                <a:gdLst/>
                <a:ahLst/>
                <a:cxnLst/>
                <a:rect l="l" t="t" r="r" b="b"/>
                <a:pathLst>
                  <a:path w="819" h="620" extrusionOk="0">
                    <a:moveTo>
                      <a:pt x="406" y="0"/>
                    </a:moveTo>
                    <a:cubicBezTo>
                      <a:pt x="148" y="0"/>
                      <a:pt x="0" y="306"/>
                      <a:pt x="172" y="509"/>
                    </a:cubicBezTo>
                    <a:cubicBezTo>
                      <a:pt x="233" y="582"/>
                      <a:pt x="320" y="620"/>
                      <a:pt x="408" y="620"/>
                    </a:cubicBezTo>
                    <a:cubicBezTo>
                      <a:pt x="479" y="620"/>
                      <a:pt x="550" y="595"/>
                      <a:pt x="608" y="546"/>
                    </a:cubicBezTo>
                    <a:cubicBezTo>
                      <a:pt x="819" y="367"/>
                      <a:pt x="709" y="24"/>
                      <a:pt x="434" y="2"/>
                    </a:cubicBezTo>
                    <a:cubicBezTo>
                      <a:pt x="425" y="1"/>
                      <a:pt x="415"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6"/>
              <p:cNvSpPr/>
              <p:nvPr/>
            </p:nvSpPr>
            <p:spPr>
              <a:xfrm>
                <a:off x="5958050" y="4550775"/>
                <a:ext cx="20500" cy="15500"/>
              </a:xfrm>
              <a:custGeom>
                <a:avLst/>
                <a:gdLst/>
                <a:ahLst/>
                <a:cxnLst/>
                <a:rect l="l" t="t" r="r" b="b"/>
                <a:pathLst>
                  <a:path w="820" h="620" extrusionOk="0">
                    <a:moveTo>
                      <a:pt x="407" y="0"/>
                    </a:moveTo>
                    <a:cubicBezTo>
                      <a:pt x="149" y="0"/>
                      <a:pt x="1" y="306"/>
                      <a:pt x="173" y="509"/>
                    </a:cubicBezTo>
                    <a:cubicBezTo>
                      <a:pt x="234" y="582"/>
                      <a:pt x="321" y="620"/>
                      <a:pt x="409" y="620"/>
                    </a:cubicBezTo>
                    <a:cubicBezTo>
                      <a:pt x="480" y="620"/>
                      <a:pt x="551" y="595"/>
                      <a:pt x="609" y="546"/>
                    </a:cubicBezTo>
                    <a:cubicBezTo>
                      <a:pt x="820" y="367"/>
                      <a:pt x="710" y="24"/>
                      <a:pt x="435" y="2"/>
                    </a:cubicBezTo>
                    <a:cubicBezTo>
                      <a:pt x="425" y="1"/>
                      <a:pt x="416"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6"/>
              <p:cNvSpPr/>
              <p:nvPr/>
            </p:nvSpPr>
            <p:spPr>
              <a:xfrm>
                <a:off x="5977000" y="4458175"/>
                <a:ext cx="104650" cy="97400"/>
              </a:xfrm>
              <a:custGeom>
                <a:avLst/>
                <a:gdLst/>
                <a:ahLst/>
                <a:cxnLst/>
                <a:rect l="l" t="t" r="r" b="b"/>
                <a:pathLst>
                  <a:path w="4186" h="3896" extrusionOk="0">
                    <a:moveTo>
                      <a:pt x="2093" y="1"/>
                    </a:moveTo>
                    <a:cubicBezTo>
                      <a:pt x="1369" y="1"/>
                      <a:pt x="697" y="405"/>
                      <a:pt x="362" y="1056"/>
                    </a:cubicBezTo>
                    <a:cubicBezTo>
                      <a:pt x="0" y="1757"/>
                      <a:pt x="97" y="2606"/>
                      <a:pt x="606" y="3207"/>
                    </a:cubicBezTo>
                    <a:cubicBezTo>
                      <a:pt x="991" y="3662"/>
                      <a:pt x="1540" y="3895"/>
                      <a:pt x="2093" y="3895"/>
                    </a:cubicBezTo>
                    <a:cubicBezTo>
                      <a:pt x="2537" y="3895"/>
                      <a:pt x="2984" y="3744"/>
                      <a:pt x="3350" y="3435"/>
                    </a:cubicBezTo>
                    <a:cubicBezTo>
                      <a:pt x="3950" y="2926"/>
                      <a:pt x="4186" y="2105"/>
                      <a:pt x="3946" y="1355"/>
                    </a:cubicBezTo>
                    <a:cubicBezTo>
                      <a:pt x="3706" y="604"/>
                      <a:pt x="3037" y="73"/>
                      <a:pt x="2253" y="7"/>
                    </a:cubicBezTo>
                    <a:cubicBezTo>
                      <a:pt x="2200" y="3"/>
                      <a:pt x="2146" y="1"/>
                      <a:pt x="20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6"/>
              <p:cNvSpPr/>
              <p:nvPr/>
            </p:nvSpPr>
            <p:spPr>
              <a:xfrm>
                <a:off x="5992325" y="4472450"/>
                <a:ext cx="74000" cy="68850"/>
              </a:xfrm>
              <a:custGeom>
                <a:avLst/>
                <a:gdLst/>
                <a:ahLst/>
                <a:cxnLst/>
                <a:rect l="l" t="t" r="r" b="b"/>
                <a:pathLst>
                  <a:path w="2960" h="2754" extrusionOk="0">
                    <a:moveTo>
                      <a:pt x="1476" y="1"/>
                    </a:moveTo>
                    <a:cubicBezTo>
                      <a:pt x="965" y="1"/>
                      <a:pt x="492" y="286"/>
                      <a:pt x="255" y="746"/>
                    </a:cubicBezTo>
                    <a:cubicBezTo>
                      <a:pt x="0" y="1242"/>
                      <a:pt x="68" y="1841"/>
                      <a:pt x="427" y="2266"/>
                    </a:cubicBezTo>
                    <a:cubicBezTo>
                      <a:pt x="700" y="2588"/>
                      <a:pt x="1089" y="2753"/>
                      <a:pt x="1480" y="2753"/>
                    </a:cubicBezTo>
                    <a:cubicBezTo>
                      <a:pt x="1794" y="2753"/>
                      <a:pt x="2110" y="2646"/>
                      <a:pt x="2369" y="2428"/>
                    </a:cubicBezTo>
                    <a:cubicBezTo>
                      <a:pt x="2793" y="2068"/>
                      <a:pt x="2960" y="1487"/>
                      <a:pt x="2790" y="956"/>
                    </a:cubicBezTo>
                    <a:cubicBezTo>
                      <a:pt x="2620" y="427"/>
                      <a:pt x="2148" y="51"/>
                      <a:pt x="1592" y="6"/>
                    </a:cubicBezTo>
                    <a:cubicBezTo>
                      <a:pt x="1553" y="2"/>
                      <a:pt x="1514" y="1"/>
                      <a:pt x="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6"/>
              <p:cNvSpPr/>
              <p:nvPr/>
            </p:nvSpPr>
            <p:spPr>
              <a:xfrm>
                <a:off x="6091400" y="4383525"/>
                <a:ext cx="84425" cy="80850"/>
              </a:xfrm>
              <a:custGeom>
                <a:avLst/>
                <a:gdLst/>
                <a:ahLst/>
                <a:cxnLst/>
                <a:rect l="l" t="t" r="r" b="b"/>
                <a:pathLst>
                  <a:path w="3377" h="3234" extrusionOk="0">
                    <a:moveTo>
                      <a:pt x="1962" y="1"/>
                    </a:moveTo>
                    <a:cubicBezTo>
                      <a:pt x="1439" y="1"/>
                      <a:pt x="768" y="148"/>
                      <a:pt x="0" y="406"/>
                    </a:cubicBezTo>
                    <a:lnTo>
                      <a:pt x="2395" y="3233"/>
                    </a:lnTo>
                    <a:cubicBezTo>
                      <a:pt x="3099" y="1914"/>
                      <a:pt x="3377" y="855"/>
                      <a:pt x="2942" y="343"/>
                    </a:cubicBezTo>
                    <a:cubicBezTo>
                      <a:pt x="2743" y="107"/>
                      <a:pt x="2406" y="1"/>
                      <a:pt x="19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4" name="Google Shape;1984;p56"/>
          <p:cNvGrpSpPr/>
          <p:nvPr/>
        </p:nvGrpSpPr>
        <p:grpSpPr>
          <a:xfrm rot="899987">
            <a:off x="7649892" y="309401"/>
            <a:ext cx="461557" cy="460195"/>
            <a:chOff x="1826083" y="277382"/>
            <a:chExt cx="415074" cy="413848"/>
          </a:xfrm>
        </p:grpSpPr>
        <p:sp>
          <p:nvSpPr>
            <p:cNvPr id="1985" name="Google Shape;1985;p56"/>
            <p:cNvSpPr/>
            <p:nvPr/>
          </p:nvSpPr>
          <p:spPr>
            <a:xfrm>
              <a:off x="1826131" y="277430"/>
              <a:ext cx="415025" cy="413800"/>
            </a:xfrm>
            <a:custGeom>
              <a:avLst/>
              <a:gdLst/>
              <a:ahLst/>
              <a:cxnLst/>
              <a:rect l="l" t="t" r="r" b="b"/>
              <a:pathLst>
                <a:path w="12870" h="12832" extrusionOk="0">
                  <a:moveTo>
                    <a:pt x="6419" y="0"/>
                  </a:moveTo>
                  <a:cubicBezTo>
                    <a:pt x="6386" y="0"/>
                    <a:pt x="6354" y="1"/>
                    <a:pt x="6321" y="1"/>
                  </a:cubicBezTo>
                  <a:cubicBezTo>
                    <a:pt x="6321" y="4"/>
                    <a:pt x="6321" y="4"/>
                    <a:pt x="6320" y="4"/>
                  </a:cubicBezTo>
                  <a:cubicBezTo>
                    <a:pt x="6320" y="4"/>
                    <a:pt x="6318" y="1"/>
                    <a:pt x="6318" y="1"/>
                  </a:cubicBezTo>
                  <a:cubicBezTo>
                    <a:pt x="4449" y="30"/>
                    <a:pt x="2780" y="857"/>
                    <a:pt x="1625" y="2150"/>
                  </a:cubicBezTo>
                  <a:cubicBezTo>
                    <a:pt x="1099" y="2741"/>
                    <a:pt x="686" y="3424"/>
                    <a:pt x="410" y="4168"/>
                  </a:cubicBezTo>
                  <a:cubicBezTo>
                    <a:pt x="202" y="4728"/>
                    <a:pt x="72" y="5314"/>
                    <a:pt x="25" y="5910"/>
                  </a:cubicBezTo>
                  <a:cubicBezTo>
                    <a:pt x="7" y="6110"/>
                    <a:pt x="0" y="6312"/>
                    <a:pt x="4" y="6513"/>
                  </a:cubicBezTo>
                  <a:cubicBezTo>
                    <a:pt x="7" y="6703"/>
                    <a:pt x="18" y="6890"/>
                    <a:pt x="38" y="7074"/>
                  </a:cubicBezTo>
                  <a:cubicBezTo>
                    <a:pt x="50" y="7180"/>
                    <a:pt x="63" y="7285"/>
                    <a:pt x="80" y="7389"/>
                  </a:cubicBezTo>
                  <a:lnTo>
                    <a:pt x="82" y="7389"/>
                  </a:lnTo>
                  <a:cubicBezTo>
                    <a:pt x="159" y="7918"/>
                    <a:pt x="306" y="8436"/>
                    <a:pt x="516" y="8928"/>
                  </a:cubicBezTo>
                  <a:cubicBezTo>
                    <a:pt x="647" y="9235"/>
                    <a:pt x="800" y="9531"/>
                    <a:pt x="979" y="9813"/>
                  </a:cubicBezTo>
                  <a:lnTo>
                    <a:pt x="992" y="9836"/>
                  </a:lnTo>
                  <a:lnTo>
                    <a:pt x="1012" y="9867"/>
                  </a:lnTo>
                  <a:cubicBezTo>
                    <a:pt x="1802" y="11103"/>
                    <a:pt x="2992" y="12032"/>
                    <a:pt x="4383" y="12497"/>
                  </a:cubicBezTo>
                  <a:lnTo>
                    <a:pt x="4384" y="12497"/>
                  </a:lnTo>
                  <a:cubicBezTo>
                    <a:pt x="5035" y="12719"/>
                    <a:pt x="5716" y="12832"/>
                    <a:pt x="6402" y="12832"/>
                  </a:cubicBezTo>
                  <a:cubicBezTo>
                    <a:pt x="6440" y="12832"/>
                    <a:pt x="6478" y="12832"/>
                    <a:pt x="6516" y="12831"/>
                  </a:cubicBezTo>
                  <a:cubicBezTo>
                    <a:pt x="6997" y="12824"/>
                    <a:pt x="7477" y="12761"/>
                    <a:pt x="7944" y="12647"/>
                  </a:cubicBezTo>
                  <a:cubicBezTo>
                    <a:pt x="8028" y="12625"/>
                    <a:pt x="8113" y="12603"/>
                    <a:pt x="8195" y="12579"/>
                  </a:cubicBezTo>
                  <a:cubicBezTo>
                    <a:pt x="8520" y="12486"/>
                    <a:pt x="8836" y="12367"/>
                    <a:pt x="9142" y="12224"/>
                  </a:cubicBezTo>
                  <a:cubicBezTo>
                    <a:pt x="9268" y="12164"/>
                    <a:pt x="9392" y="12101"/>
                    <a:pt x="9513" y="12034"/>
                  </a:cubicBezTo>
                  <a:cubicBezTo>
                    <a:pt x="11592" y="10888"/>
                    <a:pt x="12869" y="8688"/>
                    <a:pt x="12830" y="6315"/>
                  </a:cubicBezTo>
                  <a:cubicBezTo>
                    <a:pt x="12827" y="6115"/>
                    <a:pt x="12814" y="5914"/>
                    <a:pt x="12792" y="5717"/>
                  </a:cubicBezTo>
                  <a:cubicBezTo>
                    <a:pt x="12770" y="5519"/>
                    <a:pt x="12740" y="5323"/>
                    <a:pt x="12701" y="5132"/>
                  </a:cubicBezTo>
                  <a:cubicBezTo>
                    <a:pt x="12701" y="5130"/>
                    <a:pt x="12701" y="5130"/>
                    <a:pt x="12701" y="5129"/>
                  </a:cubicBezTo>
                  <a:cubicBezTo>
                    <a:pt x="12641" y="4829"/>
                    <a:pt x="12558" y="4533"/>
                    <a:pt x="12452" y="4245"/>
                  </a:cubicBezTo>
                  <a:cubicBezTo>
                    <a:pt x="12297" y="3809"/>
                    <a:pt x="12094" y="3394"/>
                    <a:pt x="11850" y="3002"/>
                  </a:cubicBezTo>
                  <a:lnTo>
                    <a:pt x="11850" y="2996"/>
                  </a:lnTo>
                  <a:cubicBezTo>
                    <a:pt x="11517" y="2479"/>
                    <a:pt x="11118" y="2011"/>
                    <a:pt x="10660" y="1603"/>
                  </a:cubicBezTo>
                  <a:lnTo>
                    <a:pt x="10590" y="1543"/>
                  </a:lnTo>
                  <a:cubicBezTo>
                    <a:pt x="10431" y="1407"/>
                    <a:pt x="10265" y="1280"/>
                    <a:pt x="10094" y="1160"/>
                  </a:cubicBezTo>
                  <a:cubicBezTo>
                    <a:pt x="10075" y="1147"/>
                    <a:pt x="10055" y="1132"/>
                    <a:pt x="10036" y="1119"/>
                  </a:cubicBezTo>
                  <a:lnTo>
                    <a:pt x="10017" y="1107"/>
                  </a:lnTo>
                  <a:cubicBezTo>
                    <a:pt x="9867" y="1005"/>
                    <a:pt x="9712" y="908"/>
                    <a:pt x="9553" y="819"/>
                  </a:cubicBezTo>
                  <a:cubicBezTo>
                    <a:pt x="9322" y="690"/>
                    <a:pt x="9083" y="575"/>
                    <a:pt x="8839" y="474"/>
                  </a:cubicBezTo>
                  <a:cubicBezTo>
                    <a:pt x="8069" y="161"/>
                    <a:pt x="7248" y="0"/>
                    <a:pt x="6419"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 name="Google Shape;1986;p56"/>
            <p:cNvGrpSpPr/>
            <p:nvPr/>
          </p:nvGrpSpPr>
          <p:grpSpPr>
            <a:xfrm>
              <a:off x="1826083" y="277382"/>
              <a:ext cx="415025" cy="413832"/>
              <a:chOff x="4517433" y="4130182"/>
              <a:chExt cx="415025" cy="413832"/>
            </a:xfrm>
          </p:grpSpPr>
          <p:sp>
            <p:nvSpPr>
              <p:cNvPr id="1987" name="Google Shape;1987;p56"/>
              <p:cNvSpPr/>
              <p:nvPr/>
            </p:nvSpPr>
            <p:spPr>
              <a:xfrm>
                <a:off x="4517433" y="4130182"/>
                <a:ext cx="415025" cy="413832"/>
              </a:xfrm>
              <a:custGeom>
                <a:avLst/>
                <a:gdLst/>
                <a:ahLst/>
                <a:cxnLst/>
                <a:rect l="l" t="t" r="r" b="b"/>
                <a:pathLst>
                  <a:path w="12870" h="12833" extrusionOk="0">
                    <a:moveTo>
                      <a:pt x="6409" y="1"/>
                    </a:moveTo>
                    <a:cubicBezTo>
                      <a:pt x="6380" y="1"/>
                      <a:pt x="6350" y="1"/>
                      <a:pt x="6321" y="2"/>
                    </a:cubicBezTo>
                    <a:cubicBezTo>
                      <a:pt x="6321" y="4"/>
                      <a:pt x="6321" y="5"/>
                      <a:pt x="6320" y="5"/>
                    </a:cubicBezTo>
                    <a:cubicBezTo>
                      <a:pt x="6320" y="5"/>
                      <a:pt x="6318" y="2"/>
                      <a:pt x="6318" y="2"/>
                    </a:cubicBezTo>
                    <a:cubicBezTo>
                      <a:pt x="4449" y="31"/>
                      <a:pt x="2780" y="857"/>
                      <a:pt x="1627" y="2151"/>
                    </a:cubicBezTo>
                    <a:cubicBezTo>
                      <a:pt x="1099" y="2742"/>
                      <a:pt x="686" y="3426"/>
                      <a:pt x="410" y="4168"/>
                    </a:cubicBezTo>
                    <a:cubicBezTo>
                      <a:pt x="291" y="4480"/>
                      <a:pt x="200" y="4801"/>
                      <a:pt x="136" y="5129"/>
                    </a:cubicBezTo>
                    <a:cubicBezTo>
                      <a:pt x="44" y="5584"/>
                      <a:pt x="0" y="6049"/>
                      <a:pt x="4" y="6514"/>
                    </a:cubicBezTo>
                    <a:cubicBezTo>
                      <a:pt x="9" y="6807"/>
                      <a:pt x="34" y="7100"/>
                      <a:pt x="82" y="7388"/>
                    </a:cubicBezTo>
                    <a:cubicBezTo>
                      <a:pt x="159" y="7919"/>
                      <a:pt x="306" y="8437"/>
                      <a:pt x="516" y="8928"/>
                    </a:cubicBezTo>
                    <a:cubicBezTo>
                      <a:pt x="758" y="9497"/>
                      <a:pt x="1081" y="10027"/>
                      <a:pt x="1478" y="10501"/>
                    </a:cubicBezTo>
                    <a:cubicBezTo>
                      <a:pt x="2241" y="11425"/>
                      <a:pt x="3248" y="12117"/>
                      <a:pt x="4384" y="12498"/>
                    </a:cubicBezTo>
                    <a:cubicBezTo>
                      <a:pt x="5036" y="12720"/>
                      <a:pt x="5718" y="12832"/>
                      <a:pt x="6404" y="12832"/>
                    </a:cubicBezTo>
                    <a:cubicBezTo>
                      <a:pt x="6441" y="12832"/>
                      <a:pt x="6479" y="12832"/>
                      <a:pt x="6517" y="12831"/>
                    </a:cubicBezTo>
                    <a:cubicBezTo>
                      <a:pt x="6999" y="12822"/>
                      <a:pt x="7478" y="12761"/>
                      <a:pt x="7945" y="12645"/>
                    </a:cubicBezTo>
                    <a:cubicBezTo>
                      <a:pt x="8494" y="12514"/>
                      <a:pt x="9020" y="12309"/>
                      <a:pt x="9513" y="12035"/>
                    </a:cubicBezTo>
                    <a:cubicBezTo>
                      <a:pt x="11594" y="10890"/>
                      <a:pt x="12869" y="8688"/>
                      <a:pt x="12830" y="6315"/>
                    </a:cubicBezTo>
                    <a:cubicBezTo>
                      <a:pt x="12824" y="5918"/>
                      <a:pt x="12780" y="5520"/>
                      <a:pt x="12701" y="5131"/>
                    </a:cubicBezTo>
                    <a:cubicBezTo>
                      <a:pt x="12641" y="4829"/>
                      <a:pt x="12558" y="4534"/>
                      <a:pt x="12452" y="4245"/>
                    </a:cubicBezTo>
                    <a:cubicBezTo>
                      <a:pt x="12297" y="3811"/>
                      <a:pt x="12095" y="3394"/>
                      <a:pt x="11850" y="3003"/>
                    </a:cubicBezTo>
                    <a:lnTo>
                      <a:pt x="11850" y="2996"/>
                    </a:lnTo>
                    <a:cubicBezTo>
                      <a:pt x="11519" y="2480"/>
                      <a:pt x="11118" y="2012"/>
                      <a:pt x="10660" y="1603"/>
                    </a:cubicBezTo>
                    <a:cubicBezTo>
                      <a:pt x="10319" y="1305"/>
                      <a:pt x="9948" y="1043"/>
                      <a:pt x="9553" y="821"/>
                    </a:cubicBezTo>
                    <a:cubicBezTo>
                      <a:pt x="9322" y="691"/>
                      <a:pt x="9083" y="575"/>
                      <a:pt x="8839" y="476"/>
                    </a:cubicBezTo>
                    <a:cubicBezTo>
                      <a:pt x="8067" y="162"/>
                      <a:pt x="7241" y="1"/>
                      <a:pt x="64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6"/>
              <p:cNvSpPr/>
              <p:nvPr/>
            </p:nvSpPr>
            <p:spPr>
              <a:xfrm>
                <a:off x="4569835" y="4130278"/>
                <a:ext cx="151370" cy="69332"/>
              </a:xfrm>
              <a:custGeom>
                <a:avLst/>
                <a:gdLst/>
                <a:ahLst/>
                <a:cxnLst/>
                <a:rect l="l" t="t" r="r" b="b"/>
                <a:pathLst>
                  <a:path w="4694" h="2150" extrusionOk="0">
                    <a:moveTo>
                      <a:pt x="4693" y="0"/>
                    </a:moveTo>
                    <a:lnTo>
                      <a:pt x="4693" y="0"/>
                    </a:lnTo>
                    <a:cubicBezTo>
                      <a:pt x="2825" y="29"/>
                      <a:pt x="1156" y="856"/>
                      <a:pt x="0" y="2149"/>
                    </a:cubicBezTo>
                    <a:cubicBezTo>
                      <a:pt x="1747" y="1990"/>
                      <a:pt x="3432" y="1223"/>
                      <a:pt x="4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4534105" y="4401996"/>
                <a:ext cx="156207" cy="131280"/>
              </a:xfrm>
              <a:custGeom>
                <a:avLst/>
                <a:gdLst/>
                <a:ahLst/>
                <a:cxnLst/>
                <a:rect l="l" t="t" r="r" b="b"/>
                <a:pathLst>
                  <a:path w="4844" h="4071" extrusionOk="0">
                    <a:moveTo>
                      <a:pt x="1823" y="1"/>
                    </a:moveTo>
                    <a:cubicBezTo>
                      <a:pt x="1428" y="1"/>
                      <a:pt x="1030" y="68"/>
                      <a:pt x="659" y="199"/>
                    </a:cubicBezTo>
                    <a:cubicBezTo>
                      <a:pt x="431" y="280"/>
                      <a:pt x="210" y="379"/>
                      <a:pt x="1" y="499"/>
                    </a:cubicBezTo>
                    <a:cubicBezTo>
                      <a:pt x="719" y="2187"/>
                      <a:pt x="2126" y="3486"/>
                      <a:pt x="3867" y="4070"/>
                    </a:cubicBezTo>
                    <a:cubicBezTo>
                      <a:pt x="3900" y="4041"/>
                      <a:pt x="3938" y="4012"/>
                      <a:pt x="3970" y="3982"/>
                    </a:cubicBezTo>
                    <a:cubicBezTo>
                      <a:pt x="4843" y="3192"/>
                      <a:pt x="4758" y="1668"/>
                      <a:pt x="3935" y="827"/>
                    </a:cubicBezTo>
                    <a:cubicBezTo>
                      <a:pt x="3389" y="267"/>
                      <a:pt x="2610" y="1"/>
                      <a:pt x="1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4733523" y="4462266"/>
                <a:ext cx="90744" cy="75749"/>
              </a:xfrm>
              <a:custGeom>
                <a:avLst/>
                <a:gdLst/>
                <a:ahLst/>
                <a:cxnLst/>
                <a:rect l="l" t="t" r="r" b="b"/>
                <a:pathLst>
                  <a:path w="2814" h="2349" extrusionOk="0">
                    <a:moveTo>
                      <a:pt x="514" y="1"/>
                    </a:moveTo>
                    <a:cubicBezTo>
                      <a:pt x="308" y="1"/>
                      <a:pt x="112" y="90"/>
                      <a:pt x="42" y="277"/>
                    </a:cubicBezTo>
                    <a:cubicBezTo>
                      <a:pt x="1" y="402"/>
                      <a:pt x="17" y="533"/>
                      <a:pt x="52" y="656"/>
                    </a:cubicBezTo>
                    <a:cubicBezTo>
                      <a:pt x="243" y="1322"/>
                      <a:pt x="918" y="1756"/>
                      <a:pt x="1244" y="2349"/>
                    </a:cubicBezTo>
                    <a:cubicBezTo>
                      <a:pt x="1793" y="2216"/>
                      <a:pt x="2319" y="2010"/>
                      <a:pt x="2814" y="1737"/>
                    </a:cubicBezTo>
                    <a:cubicBezTo>
                      <a:pt x="2313" y="1550"/>
                      <a:pt x="1867" y="1249"/>
                      <a:pt x="1534" y="832"/>
                    </a:cubicBezTo>
                    <a:cubicBezTo>
                      <a:pt x="1330" y="574"/>
                      <a:pt x="1165" y="275"/>
                      <a:pt x="883" y="103"/>
                    </a:cubicBezTo>
                    <a:cubicBezTo>
                      <a:pt x="776" y="36"/>
                      <a:pt x="643" y="1"/>
                      <a:pt x="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6"/>
              <p:cNvSpPr/>
              <p:nvPr/>
            </p:nvSpPr>
            <p:spPr>
              <a:xfrm>
                <a:off x="4521819" y="4145499"/>
                <a:ext cx="339437" cy="150048"/>
              </a:xfrm>
              <a:custGeom>
                <a:avLst/>
                <a:gdLst/>
                <a:ahLst/>
                <a:cxnLst/>
                <a:rect l="l" t="t" r="r" b="b"/>
                <a:pathLst>
                  <a:path w="10526" h="4653" extrusionOk="0">
                    <a:moveTo>
                      <a:pt x="8701" y="1"/>
                    </a:moveTo>
                    <a:cubicBezTo>
                      <a:pt x="7606" y="799"/>
                      <a:pt x="6602" y="1734"/>
                      <a:pt x="5432" y="2416"/>
                    </a:cubicBezTo>
                    <a:cubicBezTo>
                      <a:pt x="3967" y="3272"/>
                      <a:pt x="2268" y="3696"/>
                      <a:pt x="574" y="3696"/>
                    </a:cubicBezTo>
                    <a:cubicBezTo>
                      <a:pt x="474" y="3696"/>
                      <a:pt x="375" y="3694"/>
                      <a:pt x="275" y="3691"/>
                    </a:cubicBezTo>
                    <a:cubicBezTo>
                      <a:pt x="157" y="4003"/>
                      <a:pt x="64" y="4325"/>
                      <a:pt x="0" y="4653"/>
                    </a:cubicBezTo>
                    <a:cubicBezTo>
                      <a:pt x="922" y="4428"/>
                      <a:pt x="1899" y="4366"/>
                      <a:pt x="2849" y="4366"/>
                    </a:cubicBezTo>
                    <a:cubicBezTo>
                      <a:pt x="2883" y="4366"/>
                      <a:pt x="2916" y="4366"/>
                      <a:pt x="2949" y="4366"/>
                    </a:cubicBezTo>
                    <a:cubicBezTo>
                      <a:pt x="3240" y="4366"/>
                      <a:pt x="3532" y="4371"/>
                      <a:pt x="3825" y="4371"/>
                    </a:cubicBezTo>
                    <a:cubicBezTo>
                      <a:pt x="4606" y="4371"/>
                      <a:pt x="5387" y="4338"/>
                      <a:pt x="6125" y="4103"/>
                    </a:cubicBezTo>
                    <a:cubicBezTo>
                      <a:pt x="7701" y="3610"/>
                      <a:pt x="8851" y="2287"/>
                      <a:pt x="10202" y="1342"/>
                    </a:cubicBezTo>
                    <a:cubicBezTo>
                      <a:pt x="10309" y="1269"/>
                      <a:pt x="10417" y="1197"/>
                      <a:pt x="10526" y="1128"/>
                    </a:cubicBezTo>
                    <a:cubicBezTo>
                      <a:pt x="9984" y="654"/>
                      <a:pt x="9369" y="273"/>
                      <a:pt x="8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6"/>
              <p:cNvSpPr/>
              <p:nvPr/>
            </p:nvSpPr>
            <p:spPr>
              <a:xfrm>
                <a:off x="4830911" y="4226956"/>
                <a:ext cx="88036" cy="58465"/>
              </a:xfrm>
              <a:custGeom>
                <a:avLst/>
                <a:gdLst/>
                <a:ahLst/>
                <a:cxnLst/>
                <a:rect l="l" t="t" r="r" b="b"/>
                <a:pathLst>
                  <a:path w="2730" h="1813" extrusionOk="0">
                    <a:moveTo>
                      <a:pt x="2127" y="1"/>
                    </a:moveTo>
                    <a:cubicBezTo>
                      <a:pt x="1652" y="175"/>
                      <a:pt x="1181" y="371"/>
                      <a:pt x="739" y="615"/>
                    </a:cubicBezTo>
                    <a:cubicBezTo>
                      <a:pt x="382" y="810"/>
                      <a:pt x="0" y="1258"/>
                      <a:pt x="265" y="1566"/>
                    </a:cubicBezTo>
                    <a:cubicBezTo>
                      <a:pt x="338" y="1651"/>
                      <a:pt x="448" y="1696"/>
                      <a:pt x="552" y="1733"/>
                    </a:cubicBezTo>
                    <a:cubicBezTo>
                      <a:pt x="730" y="1788"/>
                      <a:pt x="913" y="1812"/>
                      <a:pt x="1097" y="1812"/>
                    </a:cubicBezTo>
                    <a:cubicBezTo>
                      <a:pt x="1628" y="1812"/>
                      <a:pt x="2165" y="1605"/>
                      <a:pt x="2622" y="1316"/>
                    </a:cubicBezTo>
                    <a:cubicBezTo>
                      <a:pt x="2660" y="1291"/>
                      <a:pt x="2698" y="1268"/>
                      <a:pt x="2730" y="1243"/>
                    </a:cubicBezTo>
                    <a:cubicBezTo>
                      <a:pt x="2575" y="809"/>
                      <a:pt x="2373" y="392"/>
                      <a:pt x="2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4517594" y="4295644"/>
                <a:ext cx="414090" cy="138116"/>
              </a:xfrm>
              <a:custGeom>
                <a:avLst/>
                <a:gdLst/>
                <a:ahLst/>
                <a:cxnLst/>
                <a:rect l="l" t="t" r="r" b="b"/>
                <a:pathLst>
                  <a:path w="12841" h="4283" extrusionOk="0">
                    <a:moveTo>
                      <a:pt x="12696" y="1"/>
                    </a:moveTo>
                    <a:cubicBezTo>
                      <a:pt x="11471" y="868"/>
                      <a:pt x="10606" y="2358"/>
                      <a:pt x="8966" y="2358"/>
                    </a:cubicBezTo>
                    <a:cubicBezTo>
                      <a:pt x="8920" y="2358"/>
                      <a:pt x="8874" y="2357"/>
                      <a:pt x="8827" y="2355"/>
                    </a:cubicBezTo>
                    <a:cubicBezTo>
                      <a:pt x="7668" y="2295"/>
                      <a:pt x="6729" y="1600"/>
                      <a:pt x="5645" y="1326"/>
                    </a:cubicBezTo>
                    <a:cubicBezTo>
                      <a:pt x="4555" y="1051"/>
                      <a:pt x="3317" y="506"/>
                      <a:pt x="2396" y="419"/>
                    </a:cubicBezTo>
                    <a:cubicBezTo>
                      <a:pt x="2235" y="404"/>
                      <a:pt x="2087" y="394"/>
                      <a:pt x="1944" y="394"/>
                    </a:cubicBezTo>
                    <a:cubicBezTo>
                      <a:pt x="1587" y="394"/>
                      <a:pt x="1261" y="454"/>
                      <a:pt x="845" y="629"/>
                    </a:cubicBezTo>
                    <a:cubicBezTo>
                      <a:pt x="664" y="703"/>
                      <a:pt x="146" y="936"/>
                      <a:pt x="1" y="1382"/>
                    </a:cubicBezTo>
                    <a:cubicBezTo>
                      <a:pt x="5" y="1676"/>
                      <a:pt x="30" y="1969"/>
                      <a:pt x="77" y="2258"/>
                    </a:cubicBezTo>
                    <a:cubicBezTo>
                      <a:pt x="679" y="1993"/>
                      <a:pt x="1348" y="1879"/>
                      <a:pt x="2026" y="1879"/>
                    </a:cubicBezTo>
                    <a:cubicBezTo>
                      <a:pt x="2577" y="1879"/>
                      <a:pt x="3133" y="1954"/>
                      <a:pt x="3663" y="2084"/>
                    </a:cubicBezTo>
                    <a:cubicBezTo>
                      <a:pt x="5152" y="2446"/>
                      <a:pt x="6518" y="3181"/>
                      <a:pt x="7958" y="3705"/>
                    </a:cubicBezTo>
                    <a:cubicBezTo>
                      <a:pt x="8871" y="4038"/>
                      <a:pt x="9853" y="4282"/>
                      <a:pt x="10818" y="4282"/>
                    </a:cubicBezTo>
                    <a:cubicBezTo>
                      <a:pt x="11278" y="4282"/>
                      <a:pt x="11735" y="4227"/>
                      <a:pt x="12178" y="4099"/>
                    </a:cubicBezTo>
                    <a:cubicBezTo>
                      <a:pt x="12620" y="3192"/>
                      <a:pt x="12841" y="2192"/>
                      <a:pt x="12825" y="1183"/>
                    </a:cubicBezTo>
                    <a:cubicBezTo>
                      <a:pt x="12817" y="787"/>
                      <a:pt x="12775" y="390"/>
                      <a:pt x="12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4" name="Google Shape;1994;p56"/>
          <p:cNvGrpSpPr/>
          <p:nvPr/>
        </p:nvGrpSpPr>
        <p:grpSpPr>
          <a:xfrm>
            <a:off x="-322589" y="3605881"/>
            <a:ext cx="1468714" cy="1002694"/>
            <a:chOff x="-202989" y="3677681"/>
            <a:chExt cx="1468714" cy="1002694"/>
          </a:xfrm>
        </p:grpSpPr>
        <p:sp>
          <p:nvSpPr>
            <p:cNvPr id="1995" name="Google Shape;1995;p56"/>
            <p:cNvSpPr/>
            <p:nvPr/>
          </p:nvSpPr>
          <p:spPr>
            <a:xfrm rot="899705">
              <a:off x="-137871" y="3839220"/>
              <a:ext cx="1338104" cy="679460"/>
            </a:xfrm>
            <a:custGeom>
              <a:avLst/>
              <a:gdLst/>
              <a:ahLst/>
              <a:cxnLst/>
              <a:rect l="l" t="t" r="r" b="b"/>
              <a:pathLst>
                <a:path w="76301" h="38744" extrusionOk="0">
                  <a:moveTo>
                    <a:pt x="28570" y="18093"/>
                  </a:moveTo>
                  <a:cubicBezTo>
                    <a:pt x="29227" y="18631"/>
                    <a:pt x="29865" y="19189"/>
                    <a:pt x="30482" y="19771"/>
                  </a:cubicBezTo>
                  <a:cubicBezTo>
                    <a:pt x="29859" y="19202"/>
                    <a:pt x="29220" y="18641"/>
                    <a:pt x="28570" y="18094"/>
                  </a:cubicBezTo>
                  <a:lnTo>
                    <a:pt x="28570" y="18093"/>
                  </a:lnTo>
                  <a:close/>
                  <a:moveTo>
                    <a:pt x="31853" y="15855"/>
                  </a:moveTo>
                  <a:cubicBezTo>
                    <a:pt x="33049" y="17272"/>
                    <a:pt x="34207" y="18765"/>
                    <a:pt x="35240" y="20309"/>
                  </a:cubicBezTo>
                  <a:cubicBezTo>
                    <a:pt x="34849" y="19768"/>
                    <a:pt x="34449" y="19231"/>
                    <a:pt x="34049" y="18694"/>
                  </a:cubicBezTo>
                  <a:cubicBezTo>
                    <a:pt x="33336" y="17733"/>
                    <a:pt x="32603" y="16787"/>
                    <a:pt x="31853" y="15855"/>
                  </a:cubicBezTo>
                  <a:close/>
                  <a:moveTo>
                    <a:pt x="38121" y="33428"/>
                  </a:moveTo>
                  <a:lnTo>
                    <a:pt x="38123" y="33431"/>
                  </a:lnTo>
                  <a:lnTo>
                    <a:pt x="38118" y="33431"/>
                  </a:lnTo>
                  <a:lnTo>
                    <a:pt x="38121" y="33428"/>
                  </a:lnTo>
                  <a:close/>
                  <a:moveTo>
                    <a:pt x="38651" y="33434"/>
                  </a:moveTo>
                  <a:cubicBezTo>
                    <a:pt x="38662" y="33458"/>
                    <a:pt x="38677" y="33481"/>
                    <a:pt x="38690" y="33504"/>
                  </a:cubicBezTo>
                  <a:lnTo>
                    <a:pt x="38602" y="33497"/>
                  </a:lnTo>
                  <a:cubicBezTo>
                    <a:pt x="38620" y="33478"/>
                    <a:pt x="38636" y="33457"/>
                    <a:pt x="38651" y="33435"/>
                  </a:cubicBezTo>
                  <a:lnTo>
                    <a:pt x="38651" y="33434"/>
                  </a:lnTo>
                  <a:close/>
                  <a:moveTo>
                    <a:pt x="38770" y="31709"/>
                  </a:moveTo>
                  <a:cubicBezTo>
                    <a:pt x="38893" y="32184"/>
                    <a:pt x="38965" y="32672"/>
                    <a:pt x="38987" y="33162"/>
                  </a:cubicBezTo>
                  <a:cubicBezTo>
                    <a:pt x="38994" y="33321"/>
                    <a:pt x="38975" y="33527"/>
                    <a:pt x="39225" y="33536"/>
                  </a:cubicBezTo>
                  <a:cubicBezTo>
                    <a:pt x="39225" y="33549"/>
                    <a:pt x="39225" y="33562"/>
                    <a:pt x="39226" y="33575"/>
                  </a:cubicBezTo>
                  <a:lnTo>
                    <a:pt x="39107" y="33539"/>
                  </a:lnTo>
                  <a:lnTo>
                    <a:pt x="38786" y="33513"/>
                  </a:lnTo>
                  <a:cubicBezTo>
                    <a:pt x="38869" y="32932"/>
                    <a:pt x="38860" y="32328"/>
                    <a:pt x="38770" y="31709"/>
                  </a:cubicBezTo>
                  <a:close/>
                  <a:moveTo>
                    <a:pt x="39705" y="33445"/>
                  </a:moveTo>
                  <a:lnTo>
                    <a:pt x="39705" y="33445"/>
                  </a:lnTo>
                  <a:cubicBezTo>
                    <a:pt x="39661" y="33523"/>
                    <a:pt x="39616" y="33603"/>
                    <a:pt x="39573" y="33680"/>
                  </a:cubicBezTo>
                  <a:lnTo>
                    <a:pt x="39571" y="33680"/>
                  </a:lnTo>
                  <a:lnTo>
                    <a:pt x="39488" y="33654"/>
                  </a:lnTo>
                  <a:cubicBezTo>
                    <a:pt x="39566" y="33591"/>
                    <a:pt x="39638" y="33520"/>
                    <a:pt x="39705" y="33445"/>
                  </a:cubicBezTo>
                  <a:close/>
                  <a:moveTo>
                    <a:pt x="42154" y="37302"/>
                  </a:moveTo>
                  <a:lnTo>
                    <a:pt x="42158" y="37309"/>
                  </a:lnTo>
                  <a:lnTo>
                    <a:pt x="42153" y="37311"/>
                  </a:lnTo>
                  <a:cubicBezTo>
                    <a:pt x="42153" y="37308"/>
                    <a:pt x="42153" y="37305"/>
                    <a:pt x="42154" y="37302"/>
                  </a:cubicBezTo>
                  <a:close/>
                  <a:moveTo>
                    <a:pt x="30752" y="1"/>
                  </a:moveTo>
                  <a:cubicBezTo>
                    <a:pt x="30654" y="1"/>
                    <a:pt x="30543" y="38"/>
                    <a:pt x="30413" y="121"/>
                  </a:cubicBezTo>
                  <a:cubicBezTo>
                    <a:pt x="28843" y="1127"/>
                    <a:pt x="27260" y="2109"/>
                    <a:pt x="25679" y="3096"/>
                  </a:cubicBezTo>
                  <a:cubicBezTo>
                    <a:pt x="24462" y="3855"/>
                    <a:pt x="23245" y="4611"/>
                    <a:pt x="22024" y="5365"/>
                  </a:cubicBezTo>
                  <a:lnTo>
                    <a:pt x="22086" y="5421"/>
                  </a:lnTo>
                  <a:cubicBezTo>
                    <a:pt x="22020" y="5504"/>
                    <a:pt x="22571" y="6144"/>
                    <a:pt x="22796" y="6263"/>
                  </a:cubicBezTo>
                  <a:cubicBezTo>
                    <a:pt x="22881" y="6356"/>
                    <a:pt x="22968" y="6451"/>
                    <a:pt x="23059" y="6546"/>
                  </a:cubicBezTo>
                  <a:cubicBezTo>
                    <a:pt x="22999" y="6649"/>
                    <a:pt x="22913" y="6730"/>
                    <a:pt x="22809" y="6784"/>
                  </a:cubicBezTo>
                  <a:cubicBezTo>
                    <a:pt x="20917" y="7806"/>
                    <a:pt x="19178" y="9058"/>
                    <a:pt x="17448" y="10325"/>
                  </a:cubicBezTo>
                  <a:cubicBezTo>
                    <a:pt x="17584" y="10535"/>
                    <a:pt x="17800" y="10643"/>
                    <a:pt x="18001" y="10770"/>
                  </a:cubicBezTo>
                  <a:lnTo>
                    <a:pt x="18039" y="10793"/>
                  </a:lnTo>
                  <a:cubicBezTo>
                    <a:pt x="18769" y="11363"/>
                    <a:pt x="19520" y="11920"/>
                    <a:pt x="20284" y="12471"/>
                  </a:cubicBezTo>
                  <a:cubicBezTo>
                    <a:pt x="20243" y="12524"/>
                    <a:pt x="20207" y="12586"/>
                    <a:pt x="20154" y="12622"/>
                  </a:cubicBezTo>
                  <a:cubicBezTo>
                    <a:pt x="19422" y="13109"/>
                    <a:pt x="18725" y="13641"/>
                    <a:pt x="18020" y="14163"/>
                  </a:cubicBezTo>
                  <a:cubicBezTo>
                    <a:pt x="16438" y="15335"/>
                    <a:pt x="15000" y="16668"/>
                    <a:pt x="13564" y="18000"/>
                  </a:cubicBezTo>
                  <a:cubicBezTo>
                    <a:pt x="12120" y="19338"/>
                    <a:pt x="10784" y="20786"/>
                    <a:pt x="9429" y="22215"/>
                  </a:cubicBezTo>
                  <a:cubicBezTo>
                    <a:pt x="9339" y="22307"/>
                    <a:pt x="9247" y="22395"/>
                    <a:pt x="9248" y="22537"/>
                  </a:cubicBezTo>
                  <a:cubicBezTo>
                    <a:pt x="9344" y="22672"/>
                    <a:pt x="9488" y="22721"/>
                    <a:pt x="9635" y="22721"/>
                  </a:cubicBezTo>
                  <a:cubicBezTo>
                    <a:pt x="9646" y="22721"/>
                    <a:pt x="9656" y="22720"/>
                    <a:pt x="9667" y="22720"/>
                  </a:cubicBezTo>
                  <a:cubicBezTo>
                    <a:pt x="9704" y="22718"/>
                    <a:pt x="9741" y="22718"/>
                    <a:pt x="9778" y="22718"/>
                  </a:cubicBezTo>
                  <a:cubicBezTo>
                    <a:pt x="10001" y="22718"/>
                    <a:pt x="10221" y="22745"/>
                    <a:pt x="10440" y="22776"/>
                  </a:cubicBezTo>
                  <a:cubicBezTo>
                    <a:pt x="10010" y="22759"/>
                    <a:pt x="9587" y="22743"/>
                    <a:pt x="9176" y="22732"/>
                  </a:cubicBezTo>
                  <a:lnTo>
                    <a:pt x="9176" y="22732"/>
                  </a:lnTo>
                  <a:cubicBezTo>
                    <a:pt x="9622" y="22848"/>
                    <a:pt x="10188" y="22944"/>
                    <a:pt x="10848" y="23029"/>
                  </a:cubicBezTo>
                  <a:cubicBezTo>
                    <a:pt x="10828" y="23085"/>
                    <a:pt x="10795" y="23137"/>
                    <a:pt x="10752" y="23179"/>
                  </a:cubicBezTo>
                  <a:cubicBezTo>
                    <a:pt x="9424" y="24527"/>
                    <a:pt x="8191" y="25958"/>
                    <a:pt x="6932" y="27369"/>
                  </a:cubicBezTo>
                  <a:cubicBezTo>
                    <a:pt x="5780" y="28665"/>
                    <a:pt x="4612" y="29945"/>
                    <a:pt x="3526" y="31298"/>
                  </a:cubicBezTo>
                  <a:cubicBezTo>
                    <a:pt x="3269" y="31507"/>
                    <a:pt x="3189" y="31828"/>
                    <a:pt x="3031" y="32096"/>
                  </a:cubicBezTo>
                  <a:cubicBezTo>
                    <a:pt x="2783" y="32519"/>
                    <a:pt x="2632" y="33070"/>
                    <a:pt x="2272" y="33336"/>
                  </a:cubicBezTo>
                  <a:cubicBezTo>
                    <a:pt x="1866" y="33634"/>
                    <a:pt x="1735" y="33991"/>
                    <a:pt x="1589" y="34396"/>
                  </a:cubicBezTo>
                  <a:cubicBezTo>
                    <a:pt x="1384" y="34960"/>
                    <a:pt x="1166" y="35520"/>
                    <a:pt x="956" y="36081"/>
                  </a:cubicBezTo>
                  <a:cubicBezTo>
                    <a:pt x="1040" y="36163"/>
                    <a:pt x="1139" y="36176"/>
                    <a:pt x="1240" y="36176"/>
                  </a:cubicBezTo>
                  <a:cubicBezTo>
                    <a:pt x="1287" y="36176"/>
                    <a:pt x="1334" y="36173"/>
                    <a:pt x="1380" y="36173"/>
                  </a:cubicBezTo>
                  <a:cubicBezTo>
                    <a:pt x="1389" y="36173"/>
                    <a:pt x="1398" y="36174"/>
                    <a:pt x="1407" y="36174"/>
                  </a:cubicBezTo>
                  <a:cubicBezTo>
                    <a:pt x="1471" y="36175"/>
                    <a:pt x="1534" y="36177"/>
                    <a:pt x="1598" y="36177"/>
                  </a:cubicBezTo>
                  <a:lnTo>
                    <a:pt x="1259" y="36177"/>
                  </a:lnTo>
                  <a:cubicBezTo>
                    <a:pt x="1242" y="36177"/>
                    <a:pt x="1224" y="36177"/>
                    <a:pt x="1207" y="36177"/>
                  </a:cubicBezTo>
                  <a:cubicBezTo>
                    <a:pt x="1082" y="36177"/>
                    <a:pt x="956" y="36182"/>
                    <a:pt x="853" y="36273"/>
                  </a:cubicBezTo>
                  <a:lnTo>
                    <a:pt x="758" y="36649"/>
                  </a:lnTo>
                  <a:cubicBezTo>
                    <a:pt x="457" y="36669"/>
                    <a:pt x="197" y="36760"/>
                    <a:pt x="83" y="37077"/>
                  </a:cubicBezTo>
                  <a:cubicBezTo>
                    <a:pt x="1" y="37307"/>
                    <a:pt x="42" y="37513"/>
                    <a:pt x="200" y="37698"/>
                  </a:cubicBezTo>
                  <a:cubicBezTo>
                    <a:pt x="364" y="37893"/>
                    <a:pt x="578" y="37906"/>
                    <a:pt x="799" y="37906"/>
                  </a:cubicBezTo>
                  <a:cubicBezTo>
                    <a:pt x="833" y="37906"/>
                    <a:pt x="867" y="37905"/>
                    <a:pt x="901" y="37905"/>
                  </a:cubicBezTo>
                  <a:lnTo>
                    <a:pt x="8100" y="37905"/>
                  </a:lnTo>
                  <a:cubicBezTo>
                    <a:pt x="15949" y="37905"/>
                    <a:pt x="23800" y="37907"/>
                    <a:pt x="31650" y="37908"/>
                  </a:cubicBezTo>
                  <a:cubicBezTo>
                    <a:pt x="31729" y="37908"/>
                    <a:pt x="31814" y="37895"/>
                    <a:pt x="31896" y="37895"/>
                  </a:cubicBezTo>
                  <a:cubicBezTo>
                    <a:pt x="32027" y="37895"/>
                    <a:pt x="32148" y="37929"/>
                    <a:pt x="32217" y="38106"/>
                  </a:cubicBezTo>
                  <a:cubicBezTo>
                    <a:pt x="32321" y="38575"/>
                    <a:pt x="32655" y="38741"/>
                    <a:pt x="33090" y="38741"/>
                  </a:cubicBezTo>
                  <a:cubicBezTo>
                    <a:pt x="34445" y="38743"/>
                    <a:pt x="35801" y="38743"/>
                    <a:pt x="37156" y="38743"/>
                  </a:cubicBezTo>
                  <a:cubicBezTo>
                    <a:pt x="39037" y="38743"/>
                    <a:pt x="40918" y="38742"/>
                    <a:pt x="42798" y="38739"/>
                  </a:cubicBezTo>
                  <a:cubicBezTo>
                    <a:pt x="43283" y="38739"/>
                    <a:pt x="43610" y="38510"/>
                    <a:pt x="43682" y="37996"/>
                  </a:cubicBezTo>
                  <a:cubicBezTo>
                    <a:pt x="43776" y="37912"/>
                    <a:pt x="43881" y="37893"/>
                    <a:pt x="43989" y="37893"/>
                  </a:cubicBezTo>
                  <a:cubicBezTo>
                    <a:pt x="44084" y="37893"/>
                    <a:pt x="44182" y="37908"/>
                    <a:pt x="44275" y="37908"/>
                  </a:cubicBezTo>
                  <a:cubicBezTo>
                    <a:pt x="54663" y="37905"/>
                    <a:pt x="65049" y="37904"/>
                    <a:pt x="75437" y="37904"/>
                  </a:cubicBezTo>
                  <a:cubicBezTo>
                    <a:pt x="75966" y="37904"/>
                    <a:pt x="76245" y="37709"/>
                    <a:pt x="76272" y="37331"/>
                  </a:cubicBezTo>
                  <a:cubicBezTo>
                    <a:pt x="76301" y="36953"/>
                    <a:pt x="76047" y="36724"/>
                    <a:pt x="75526" y="36650"/>
                  </a:cubicBezTo>
                  <a:cubicBezTo>
                    <a:pt x="75494" y="36491"/>
                    <a:pt x="75463" y="36334"/>
                    <a:pt x="75431" y="36177"/>
                  </a:cubicBezTo>
                  <a:cubicBezTo>
                    <a:pt x="75375" y="35979"/>
                    <a:pt x="75317" y="35783"/>
                    <a:pt x="75261" y="35587"/>
                  </a:cubicBezTo>
                  <a:cubicBezTo>
                    <a:pt x="75149" y="35636"/>
                    <a:pt x="75036" y="35653"/>
                    <a:pt x="74923" y="35653"/>
                  </a:cubicBezTo>
                  <a:cubicBezTo>
                    <a:pt x="74772" y="35653"/>
                    <a:pt x="74620" y="35623"/>
                    <a:pt x="74468" y="35607"/>
                  </a:cubicBezTo>
                  <a:lnTo>
                    <a:pt x="74468" y="35607"/>
                  </a:lnTo>
                  <a:cubicBezTo>
                    <a:pt x="74559" y="35611"/>
                    <a:pt x="74650" y="35614"/>
                    <a:pt x="74741" y="35617"/>
                  </a:cubicBezTo>
                  <a:cubicBezTo>
                    <a:pt x="74794" y="35619"/>
                    <a:pt x="74846" y="35622"/>
                    <a:pt x="74897" y="35622"/>
                  </a:cubicBezTo>
                  <a:cubicBezTo>
                    <a:pt x="75018" y="35622"/>
                    <a:pt x="75131" y="35604"/>
                    <a:pt x="75232" y="35512"/>
                  </a:cubicBezTo>
                  <a:cubicBezTo>
                    <a:pt x="75043" y="35095"/>
                    <a:pt x="74806" y="34693"/>
                    <a:pt x="74673" y="34259"/>
                  </a:cubicBezTo>
                  <a:cubicBezTo>
                    <a:pt x="74453" y="33535"/>
                    <a:pt x="73774" y="33126"/>
                    <a:pt x="73502" y="32440"/>
                  </a:cubicBezTo>
                  <a:cubicBezTo>
                    <a:pt x="73334" y="32020"/>
                    <a:pt x="73150" y="31587"/>
                    <a:pt x="72764" y="31297"/>
                  </a:cubicBezTo>
                  <a:cubicBezTo>
                    <a:pt x="72738" y="31118"/>
                    <a:pt x="72633" y="30979"/>
                    <a:pt x="72535" y="30834"/>
                  </a:cubicBezTo>
                  <a:cubicBezTo>
                    <a:pt x="71075" y="28681"/>
                    <a:pt x="69590" y="26544"/>
                    <a:pt x="68179" y="24359"/>
                  </a:cubicBezTo>
                  <a:cubicBezTo>
                    <a:pt x="67746" y="23691"/>
                    <a:pt x="67212" y="23364"/>
                    <a:pt x="66473" y="23182"/>
                  </a:cubicBezTo>
                  <a:cubicBezTo>
                    <a:pt x="64590" y="22714"/>
                    <a:pt x="62693" y="22332"/>
                    <a:pt x="60778" y="22033"/>
                  </a:cubicBezTo>
                  <a:cubicBezTo>
                    <a:pt x="59673" y="21860"/>
                    <a:pt x="58564" y="21652"/>
                    <a:pt x="57455" y="21609"/>
                  </a:cubicBezTo>
                  <a:cubicBezTo>
                    <a:pt x="56813" y="21584"/>
                    <a:pt x="56169" y="21561"/>
                    <a:pt x="55525" y="21561"/>
                  </a:cubicBezTo>
                  <a:cubicBezTo>
                    <a:pt x="54589" y="21561"/>
                    <a:pt x="53651" y="21609"/>
                    <a:pt x="52718" y="21766"/>
                  </a:cubicBezTo>
                  <a:cubicBezTo>
                    <a:pt x="51038" y="22049"/>
                    <a:pt x="49425" y="22509"/>
                    <a:pt x="47916" y="23307"/>
                  </a:cubicBezTo>
                  <a:cubicBezTo>
                    <a:pt x="47820" y="23358"/>
                    <a:pt x="47373" y="23672"/>
                    <a:pt x="47173" y="23811"/>
                  </a:cubicBezTo>
                  <a:cubicBezTo>
                    <a:pt x="49148" y="21582"/>
                    <a:pt x="51415" y="19375"/>
                    <a:pt x="53878" y="17678"/>
                  </a:cubicBezTo>
                  <a:lnTo>
                    <a:pt x="53878" y="17678"/>
                  </a:lnTo>
                  <a:lnTo>
                    <a:pt x="53876" y="17680"/>
                  </a:lnTo>
                  <a:cubicBezTo>
                    <a:pt x="54123" y="17637"/>
                    <a:pt x="54335" y="17514"/>
                    <a:pt x="54545" y="17386"/>
                  </a:cubicBezTo>
                  <a:cubicBezTo>
                    <a:pt x="54573" y="17393"/>
                    <a:pt x="54600" y="17396"/>
                    <a:pt x="54626" y="17396"/>
                  </a:cubicBezTo>
                  <a:cubicBezTo>
                    <a:pt x="54743" y="17396"/>
                    <a:pt x="54847" y="17333"/>
                    <a:pt x="54954" y="17295"/>
                  </a:cubicBezTo>
                  <a:cubicBezTo>
                    <a:pt x="56195" y="16856"/>
                    <a:pt x="57461" y="16504"/>
                    <a:pt x="58739" y="16201"/>
                  </a:cubicBezTo>
                  <a:cubicBezTo>
                    <a:pt x="60233" y="15847"/>
                    <a:pt x="61736" y="15537"/>
                    <a:pt x="63248" y="15272"/>
                  </a:cubicBezTo>
                  <a:cubicBezTo>
                    <a:pt x="63468" y="15233"/>
                    <a:pt x="63786" y="15313"/>
                    <a:pt x="63883" y="14969"/>
                  </a:cubicBezTo>
                  <a:cubicBezTo>
                    <a:pt x="64163" y="13954"/>
                    <a:pt x="64447" y="12941"/>
                    <a:pt x="64750" y="11855"/>
                  </a:cubicBezTo>
                  <a:lnTo>
                    <a:pt x="64747" y="11855"/>
                  </a:lnTo>
                  <a:lnTo>
                    <a:pt x="64750" y="11853"/>
                  </a:lnTo>
                  <a:lnTo>
                    <a:pt x="64750" y="11853"/>
                  </a:lnTo>
                  <a:cubicBezTo>
                    <a:pt x="64157" y="12034"/>
                    <a:pt x="63208" y="12322"/>
                    <a:pt x="62045" y="12692"/>
                  </a:cubicBezTo>
                  <a:cubicBezTo>
                    <a:pt x="61068" y="12980"/>
                    <a:pt x="59579" y="13439"/>
                    <a:pt x="57788" y="14078"/>
                  </a:cubicBezTo>
                  <a:cubicBezTo>
                    <a:pt x="51770" y="16230"/>
                    <a:pt x="47460" y="17817"/>
                    <a:pt x="43850" y="21525"/>
                  </a:cubicBezTo>
                  <a:cubicBezTo>
                    <a:pt x="42971" y="22429"/>
                    <a:pt x="41731" y="23869"/>
                    <a:pt x="40565" y="25959"/>
                  </a:cubicBezTo>
                  <a:cubicBezTo>
                    <a:pt x="40434" y="22105"/>
                    <a:pt x="39936" y="18970"/>
                    <a:pt x="39478" y="16742"/>
                  </a:cubicBezTo>
                  <a:cubicBezTo>
                    <a:pt x="39082" y="14823"/>
                    <a:pt x="38779" y="13380"/>
                    <a:pt x="38062" y="11454"/>
                  </a:cubicBezTo>
                  <a:cubicBezTo>
                    <a:pt x="37061" y="8763"/>
                    <a:pt x="35649" y="6284"/>
                    <a:pt x="33966" y="3953"/>
                  </a:cubicBezTo>
                  <a:cubicBezTo>
                    <a:pt x="33069" y="2714"/>
                    <a:pt x="32142" y="1500"/>
                    <a:pt x="31202" y="296"/>
                  </a:cubicBezTo>
                  <a:cubicBezTo>
                    <a:pt x="31062" y="117"/>
                    <a:pt x="30926" y="1"/>
                    <a:pt x="30752"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6" name="Google Shape;1996;p56"/>
            <p:cNvGrpSpPr/>
            <p:nvPr/>
          </p:nvGrpSpPr>
          <p:grpSpPr>
            <a:xfrm rot="899705">
              <a:off x="-137497" y="3839375"/>
              <a:ext cx="1338104" cy="679460"/>
              <a:chOff x="1741700" y="4507700"/>
              <a:chExt cx="1907525" cy="968600"/>
            </a:xfrm>
          </p:grpSpPr>
          <p:sp>
            <p:nvSpPr>
              <p:cNvPr id="1997" name="Google Shape;1997;p56"/>
              <p:cNvSpPr/>
              <p:nvPr/>
            </p:nvSpPr>
            <p:spPr>
              <a:xfrm>
                <a:off x="2617525" y="4790575"/>
                <a:ext cx="100" cy="50"/>
              </a:xfrm>
              <a:custGeom>
                <a:avLst/>
                <a:gdLst/>
                <a:ahLst/>
                <a:cxnLst/>
                <a:rect l="l" t="t" r="r" b="b"/>
                <a:pathLst>
                  <a:path w="4" h="2" extrusionOk="0">
                    <a:moveTo>
                      <a:pt x="0" y="0"/>
                    </a:moveTo>
                    <a:cubicBezTo>
                      <a:pt x="0" y="0"/>
                      <a:pt x="0" y="0"/>
                      <a:pt x="2" y="2"/>
                    </a:cubicBezTo>
                    <a:lnTo>
                      <a:pt x="3" y="2"/>
                    </a:lnTo>
                    <a:lnTo>
                      <a:pt x="0" y="0"/>
                    </a:lnTo>
                    <a:close/>
                  </a:path>
                </a:pathLst>
              </a:custGeom>
              <a:solidFill>
                <a:srgbClr val="CCD7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2734500" y="5215475"/>
                <a:ext cx="895400" cy="212450"/>
              </a:xfrm>
              <a:custGeom>
                <a:avLst/>
                <a:gdLst/>
                <a:ahLst/>
                <a:cxnLst/>
                <a:rect l="l" t="t" r="r" b="b"/>
                <a:pathLst>
                  <a:path w="35816" h="8498" extrusionOk="0">
                    <a:moveTo>
                      <a:pt x="13659" y="1"/>
                    </a:moveTo>
                    <a:cubicBezTo>
                      <a:pt x="13375" y="5"/>
                      <a:pt x="13089" y="6"/>
                      <a:pt x="12804" y="6"/>
                    </a:cubicBezTo>
                    <a:cubicBezTo>
                      <a:pt x="12586" y="6"/>
                      <a:pt x="12368" y="6"/>
                      <a:pt x="12150" y="6"/>
                    </a:cubicBezTo>
                    <a:cubicBezTo>
                      <a:pt x="12029" y="6"/>
                      <a:pt x="11908" y="6"/>
                      <a:pt x="11787" y="6"/>
                    </a:cubicBezTo>
                    <a:cubicBezTo>
                      <a:pt x="11747" y="5"/>
                      <a:pt x="11708" y="5"/>
                      <a:pt x="11668" y="5"/>
                    </a:cubicBezTo>
                    <a:cubicBezTo>
                      <a:pt x="11024" y="5"/>
                      <a:pt x="10390" y="123"/>
                      <a:pt x="9755" y="211"/>
                    </a:cubicBezTo>
                    <a:cubicBezTo>
                      <a:pt x="6736" y="634"/>
                      <a:pt x="3930" y="1594"/>
                      <a:pt x="1571" y="3599"/>
                    </a:cubicBezTo>
                    <a:cubicBezTo>
                      <a:pt x="975" y="4106"/>
                      <a:pt x="328" y="4591"/>
                      <a:pt x="1" y="5350"/>
                    </a:cubicBezTo>
                    <a:cubicBezTo>
                      <a:pt x="5" y="5521"/>
                      <a:pt x="132" y="5598"/>
                      <a:pt x="259" y="5660"/>
                    </a:cubicBezTo>
                    <a:cubicBezTo>
                      <a:pt x="1311" y="6179"/>
                      <a:pt x="2029" y="7019"/>
                      <a:pt x="2578" y="8029"/>
                    </a:cubicBezTo>
                    <a:cubicBezTo>
                      <a:pt x="2674" y="8209"/>
                      <a:pt x="2765" y="8403"/>
                      <a:pt x="2996" y="8450"/>
                    </a:cubicBezTo>
                    <a:cubicBezTo>
                      <a:pt x="3088" y="8466"/>
                      <a:pt x="3180" y="8473"/>
                      <a:pt x="3270" y="8473"/>
                    </a:cubicBezTo>
                    <a:cubicBezTo>
                      <a:pt x="3503" y="8473"/>
                      <a:pt x="3731" y="8428"/>
                      <a:pt x="3959" y="8370"/>
                    </a:cubicBezTo>
                    <a:cubicBezTo>
                      <a:pt x="6443" y="7723"/>
                      <a:pt x="8987" y="7507"/>
                      <a:pt x="11541" y="7452"/>
                    </a:cubicBezTo>
                    <a:cubicBezTo>
                      <a:pt x="11723" y="7448"/>
                      <a:pt x="11904" y="7446"/>
                      <a:pt x="12085" y="7446"/>
                    </a:cubicBezTo>
                    <a:cubicBezTo>
                      <a:pt x="13709" y="7446"/>
                      <a:pt x="15331" y="7595"/>
                      <a:pt x="16948" y="7755"/>
                    </a:cubicBezTo>
                    <a:cubicBezTo>
                      <a:pt x="19248" y="7984"/>
                      <a:pt x="21551" y="8195"/>
                      <a:pt x="23852" y="8400"/>
                    </a:cubicBezTo>
                    <a:cubicBezTo>
                      <a:pt x="24250" y="8400"/>
                      <a:pt x="24640" y="8497"/>
                      <a:pt x="25038" y="8497"/>
                    </a:cubicBezTo>
                    <a:cubicBezTo>
                      <a:pt x="26439" y="8497"/>
                      <a:pt x="27840" y="8497"/>
                      <a:pt x="29242" y="8497"/>
                    </a:cubicBezTo>
                    <a:cubicBezTo>
                      <a:pt x="31223" y="8497"/>
                      <a:pt x="33205" y="8497"/>
                      <a:pt x="35186" y="8495"/>
                    </a:cubicBezTo>
                    <a:cubicBezTo>
                      <a:pt x="35233" y="8495"/>
                      <a:pt x="35281" y="8496"/>
                      <a:pt x="35328" y="8496"/>
                    </a:cubicBezTo>
                    <a:cubicBezTo>
                      <a:pt x="35503" y="8496"/>
                      <a:pt x="35676" y="8481"/>
                      <a:pt x="35815" y="8339"/>
                    </a:cubicBezTo>
                    <a:cubicBezTo>
                      <a:pt x="35782" y="8182"/>
                      <a:pt x="35751" y="8023"/>
                      <a:pt x="35720" y="7866"/>
                    </a:cubicBezTo>
                    <a:lnTo>
                      <a:pt x="35719" y="7865"/>
                    </a:lnTo>
                    <a:cubicBezTo>
                      <a:pt x="35663" y="7668"/>
                      <a:pt x="35605" y="7472"/>
                      <a:pt x="35549" y="7276"/>
                    </a:cubicBezTo>
                    <a:cubicBezTo>
                      <a:pt x="35437" y="7326"/>
                      <a:pt x="35324" y="7342"/>
                      <a:pt x="35211" y="7342"/>
                    </a:cubicBezTo>
                    <a:cubicBezTo>
                      <a:pt x="35060" y="7342"/>
                      <a:pt x="34908" y="7313"/>
                      <a:pt x="34756" y="7296"/>
                    </a:cubicBezTo>
                    <a:lnTo>
                      <a:pt x="34756" y="7296"/>
                    </a:lnTo>
                    <a:cubicBezTo>
                      <a:pt x="34847" y="7300"/>
                      <a:pt x="34938" y="7303"/>
                      <a:pt x="35029" y="7306"/>
                    </a:cubicBezTo>
                    <a:cubicBezTo>
                      <a:pt x="35082" y="7308"/>
                      <a:pt x="35134" y="7311"/>
                      <a:pt x="35185" y="7311"/>
                    </a:cubicBezTo>
                    <a:cubicBezTo>
                      <a:pt x="35306" y="7311"/>
                      <a:pt x="35419" y="7293"/>
                      <a:pt x="35520" y="7201"/>
                    </a:cubicBezTo>
                    <a:cubicBezTo>
                      <a:pt x="35331" y="6784"/>
                      <a:pt x="35094" y="6381"/>
                      <a:pt x="34961" y="5948"/>
                    </a:cubicBezTo>
                    <a:cubicBezTo>
                      <a:pt x="34741" y="5224"/>
                      <a:pt x="34062" y="4816"/>
                      <a:pt x="33790" y="4127"/>
                    </a:cubicBezTo>
                    <a:cubicBezTo>
                      <a:pt x="33622" y="3709"/>
                      <a:pt x="33438" y="3275"/>
                      <a:pt x="33052" y="2985"/>
                    </a:cubicBezTo>
                    <a:cubicBezTo>
                      <a:pt x="32886" y="2852"/>
                      <a:pt x="32696" y="2794"/>
                      <a:pt x="32485" y="2772"/>
                    </a:cubicBezTo>
                    <a:cubicBezTo>
                      <a:pt x="30109" y="2513"/>
                      <a:pt x="27763" y="2058"/>
                      <a:pt x="25412" y="1643"/>
                    </a:cubicBezTo>
                    <a:cubicBezTo>
                      <a:pt x="24113" y="1422"/>
                      <a:pt x="22831" y="1129"/>
                      <a:pt x="21538" y="879"/>
                    </a:cubicBezTo>
                    <a:cubicBezTo>
                      <a:pt x="18935" y="377"/>
                      <a:pt x="16319" y="6"/>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1760675" y="5193575"/>
                <a:ext cx="935550" cy="234500"/>
              </a:xfrm>
              <a:custGeom>
                <a:avLst/>
                <a:gdLst/>
                <a:ahLst/>
                <a:cxnLst/>
                <a:rect l="l" t="t" r="r" b="b"/>
                <a:pathLst>
                  <a:path w="37422" h="9380" extrusionOk="0">
                    <a:moveTo>
                      <a:pt x="25365" y="1"/>
                    </a:moveTo>
                    <a:cubicBezTo>
                      <a:pt x="23807" y="1"/>
                      <a:pt x="22253" y="154"/>
                      <a:pt x="20704" y="361"/>
                    </a:cubicBezTo>
                    <a:cubicBezTo>
                      <a:pt x="17203" y="833"/>
                      <a:pt x="13779" y="1685"/>
                      <a:pt x="10328" y="2399"/>
                    </a:cubicBezTo>
                    <a:cubicBezTo>
                      <a:pt x="8103" y="2859"/>
                      <a:pt x="5868" y="3259"/>
                      <a:pt x="3625" y="3621"/>
                    </a:cubicBezTo>
                    <a:cubicBezTo>
                      <a:pt x="3327" y="3669"/>
                      <a:pt x="3028" y="3690"/>
                      <a:pt x="2767" y="3863"/>
                    </a:cubicBezTo>
                    <a:cubicBezTo>
                      <a:pt x="2510" y="4073"/>
                      <a:pt x="2430" y="4392"/>
                      <a:pt x="2272" y="4661"/>
                    </a:cubicBezTo>
                    <a:cubicBezTo>
                      <a:pt x="2024" y="5084"/>
                      <a:pt x="1873" y="5635"/>
                      <a:pt x="1513" y="5901"/>
                    </a:cubicBezTo>
                    <a:cubicBezTo>
                      <a:pt x="1107" y="6200"/>
                      <a:pt x="977" y="6554"/>
                      <a:pt x="830" y="6961"/>
                    </a:cubicBezTo>
                    <a:cubicBezTo>
                      <a:pt x="625" y="7526"/>
                      <a:pt x="409" y="8085"/>
                      <a:pt x="197" y="8647"/>
                    </a:cubicBezTo>
                    <a:cubicBezTo>
                      <a:pt x="282" y="8729"/>
                      <a:pt x="383" y="8741"/>
                      <a:pt x="485" y="8741"/>
                    </a:cubicBezTo>
                    <a:cubicBezTo>
                      <a:pt x="530" y="8741"/>
                      <a:pt x="576" y="8739"/>
                      <a:pt x="620" y="8739"/>
                    </a:cubicBezTo>
                    <a:cubicBezTo>
                      <a:pt x="630" y="8739"/>
                      <a:pt x="639" y="8739"/>
                      <a:pt x="648" y="8739"/>
                    </a:cubicBezTo>
                    <a:cubicBezTo>
                      <a:pt x="712" y="8741"/>
                      <a:pt x="775" y="8741"/>
                      <a:pt x="839" y="8742"/>
                    </a:cubicBezTo>
                    <a:lnTo>
                      <a:pt x="501" y="8742"/>
                    </a:lnTo>
                    <a:cubicBezTo>
                      <a:pt x="484" y="8742"/>
                      <a:pt x="467" y="8742"/>
                      <a:pt x="450" y="8742"/>
                    </a:cubicBezTo>
                    <a:cubicBezTo>
                      <a:pt x="324" y="8742"/>
                      <a:pt x="199" y="8747"/>
                      <a:pt x="96" y="8840"/>
                    </a:cubicBezTo>
                    <a:lnTo>
                      <a:pt x="1" y="9214"/>
                    </a:lnTo>
                    <a:cubicBezTo>
                      <a:pt x="146" y="9353"/>
                      <a:pt x="317" y="9378"/>
                      <a:pt x="491" y="9378"/>
                    </a:cubicBezTo>
                    <a:cubicBezTo>
                      <a:pt x="583" y="9378"/>
                      <a:pt x="676" y="9371"/>
                      <a:pt x="767" y="9370"/>
                    </a:cubicBezTo>
                    <a:cubicBezTo>
                      <a:pt x="1062" y="9367"/>
                      <a:pt x="1357" y="9366"/>
                      <a:pt x="1653" y="9366"/>
                    </a:cubicBezTo>
                    <a:cubicBezTo>
                      <a:pt x="2717" y="9366"/>
                      <a:pt x="3782" y="9380"/>
                      <a:pt x="4847" y="9380"/>
                    </a:cubicBezTo>
                    <a:cubicBezTo>
                      <a:pt x="6114" y="9380"/>
                      <a:pt x="7381" y="9360"/>
                      <a:pt x="8647" y="9273"/>
                    </a:cubicBezTo>
                    <a:cubicBezTo>
                      <a:pt x="10098" y="9156"/>
                      <a:pt x="11551" y="9082"/>
                      <a:pt x="13004" y="8993"/>
                    </a:cubicBezTo>
                    <a:cubicBezTo>
                      <a:pt x="14538" y="8899"/>
                      <a:pt x="16070" y="8774"/>
                      <a:pt x="17603" y="8663"/>
                    </a:cubicBezTo>
                    <a:cubicBezTo>
                      <a:pt x="19721" y="8511"/>
                      <a:pt x="21841" y="8387"/>
                      <a:pt x="23963" y="8319"/>
                    </a:cubicBezTo>
                    <a:cubicBezTo>
                      <a:pt x="24137" y="8313"/>
                      <a:pt x="24311" y="8311"/>
                      <a:pt x="24485" y="8311"/>
                    </a:cubicBezTo>
                    <a:cubicBezTo>
                      <a:pt x="25627" y="8311"/>
                      <a:pt x="26764" y="8423"/>
                      <a:pt x="27904" y="8500"/>
                    </a:cubicBezTo>
                    <a:cubicBezTo>
                      <a:pt x="29332" y="8596"/>
                      <a:pt x="30741" y="8795"/>
                      <a:pt x="32111" y="9233"/>
                    </a:cubicBezTo>
                    <a:cubicBezTo>
                      <a:pt x="32228" y="9254"/>
                      <a:pt x="32344" y="9287"/>
                      <a:pt x="32463" y="9287"/>
                    </a:cubicBezTo>
                    <a:cubicBezTo>
                      <a:pt x="32506" y="9287"/>
                      <a:pt x="32550" y="9283"/>
                      <a:pt x="32595" y="9272"/>
                    </a:cubicBezTo>
                    <a:cubicBezTo>
                      <a:pt x="32803" y="9176"/>
                      <a:pt x="32870" y="8973"/>
                      <a:pt x="32964" y="8792"/>
                    </a:cubicBezTo>
                    <a:cubicBezTo>
                      <a:pt x="33766" y="7256"/>
                      <a:pt x="35013" y="6368"/>
                      <a:pt x="36749" y="6181"/>
                    </a:cubicBezTo>
                    <a:cubicBezTo>
                      <a:pt x="36990" y="6155"/>
                      <a:pt x="37264" y="6172"/>
                      <a:pt x="37421" y="5917"/>
                    </a:cubicBezTo>
                    <a:cubicBezTo>
                      <a:pt x="37421" y="5684"/>
                      <a:pt x="37317" y="5487"/>
                      <a:pt x="37209" y="5292"/>
                    </a:cubicBezTo>
                    <a:cubicBezTo>
                      <a:pt x="36212" y="3493"/>
                      <a:pt x="34739" y="2206"/>
                      <a:pt x="32896" y="1328"/>
                    </a:cubicBezTo>
                    <a:cubicBezTo>
                      <a:pt x="30918" y="386"/>
                      <a:pt x="28781" y="159"/>
                      <a:pt x="26638" y="37"/>
                    </a:cubicBezTo>
                    <a:cubicBezTo>
                      <a:pt x="26214" y="12"/>
                      <a:pt x="25789" y="1"/>
                      <a:pt x="25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3104225" y="4804025"/>
                <a:ext cx="256250" cy="138575"/>
              </a:xfrm>
              <a:custGeom>
                <a:avLst/>
                <a:gdLst/>
                <a:ahLst/>
                <a:cxnLst/>
                <a:rect l="l" t="t" r="r" b="b"/>
                <a:pathLst>
                  <a:path w="10250" h="5543" extrusionOk="0">
                    <a:moveTo>
                      <a:pt x="10249" y="1"/>
                    </a:moveTo>
                    <a:cubicBezTo>
                      <a:pt x="9691" y="211"/>
                      <a:pt x="9208" y="393"/>
                      <a:pt x="8724" y="575"/>
                    </a:cubicBezTo>
                    <a:cubicBezTo>
                      <a:pt x="7417" y="1210"/>
                      <a:pt x="6095" y="1823"/>
                      <a:pt x="4801" y="2485"/>
                    </a:cubicBezTo>
                    <a:cubicBezTo>
                      <a:pt x="3296" y="3257"/>
                      <a:pt x="1814" y="4078"/>
                      <a:pt x="427" y="5058"/>
                    </a:cubicBezTo>
                    <a:lnTo>
                      <a:pt x="427" y="5057"/>
                    </a:lnTo>
                    <a:cubicBezTo>
                      <a:pt x="358" y="5261"/>
                      <a:pt x="0" y="5234"/>
                      <a:pt x="44" y="5531"/>
                    </a:cubicBezTo>
                    <a:cubicBezTo>
                      <a:pt x="72" y="5539"/>
                      <a:pt x="99" y="5542"/>
                      <a:pt x="126" y="5542"/>
                    </a:cubicBezTo>
                    <a:cubicBezTo>
                      <a:pt x="244" y="5542"/>
                      <a:pt x="348" y="5479"/>
                      <a:pt x="455" y="5440"/>
                    </a:cubicBezTo>
                    <a:cubicBezTo>
                      <a:pt x="1696" y="5002"/>
                      <a:pt x="2960" y="4650"/>
                      <a:pt x="4238" y="4347"/>
                    </a:cubicBezTo>
                    <a:cubicBezTo>
                      <a:pt x="5732" y="3992"/>
                      <a:pt x="7235" y="3681"/>
                      <a:pt x="8747" y="3417"/>
                    </a:cubicBezTo>
                    <a:cubicBezTo>
                      <a:pt x="8967" y="3378"/>
                      <a:pt x="9287" y="3459"/>
                      <a:pt x="9382" y="3114"/>
                    </a:cubicBezTo>
                    <a:cubicBezTo>
                      <a:pt x="9663" y="2100"/>
                      <a:pt x="9946" y="1087"/>
                      <a:pt x="10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6"/>
              <p:cNvSpPr/>
              <p:nvPr/>
            </p:nvSpPr>
            <p:spPr>
              <a:xfrm>
                <a:off x="3088625" y="4930475"/>
                <a:ext cx="26950" cy="19200"/>
              </a:xfrm>
              <a:custGeom>
                <a:avLst/>
                <a:gdLst/>
                <a:ahLst/>
                <a:cxnLst/>
                <a:rect l="l" t="t" r="r" b="b"/>
                <a:pathLst>
                  <a:path w="1078" h="768" extrusionOk="0">
                    <a:moveTo>
                      <a:pt x="1051" y="0"/>
                    </a:moveTo>
                    <a:cubicBezTo>
                      <a:pt x="688" y="237"/>
                      <a:pt x="275" y="407"/>
                      <a:pt x="1" y="768"/>
                    </a:cubicBezTo>
                    <a:cubicBezTo>
                      <a:pt x="246" y="724"/>
                      <a:pt x="458" y="602"/>
                      <a:pt x="668" y="473"/>
                    </a:cubicBezTo>
                    <a:cubicBezTo>
                      <a:pt x="695" y="234"/>
                      <a:pt x="1077" y="281"/>
                      <a:pt x="1051" y="0"/>
                    </a:cubicBezTo>
                    <a:close/>
                  </a:path>
                </a:pathLst>
              </a:custGeom>
              <a:solidFill>
                <a:srgbClr val="92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6"/>
              <p:cNvSpPr/>
              <p:nvPr/>
            </p:nvSpPr>
            <p:spPr>
              <a:xfrm>
                <a:off x="2792625" y="5419800"/>
                <a:ext cx="856600" cy="38925"/>
              </a:xfrm>
              <a:custGeom>
                <a:avLst/>
                <a:gdLst/>
                <a:ahLst/>
                <a:cxnLst/>
                <a:rect l="l" t="t" r="r" b="b"/>
                <a:pathLst>
                  <a:path w="34264" h="1557" extrusionOk="0">
                    <a:moveTo>
                      <a:pt x="8359" y="1"/>
                    </a:moveTo>
                    <a:cubicBezTo>
                      <a:pt x="6089" y="1"/>
                      <a:pt x="3820" y="19"/>
                      <a:pt x="1551" y="88"/>
                    </a:cubicBezTo>
                    <a:cubicBezTo>
                      <a:pt x="1235" y="186"/>
                      <a:pt x="906" y="175"/>
                      <a:pt x="582" y="194"/>
                    </a:cubicBezTo>
                    <a:cubicBezTo>
                      <a:pt x="476" y="302"/>
                      <a:pt x="527" y="422"/>
                      <a:pt x="556" y="541"/>
                    </a:cubicBezTo>
                    <a:cubicBezTo>
                      <a:pt x="607" y="754"/>
                      <a:pt x="614" y="921"/>
                      <a:pt x="467" y="921"/>
                    </a:cubicBezTo>
                    <a:cubicBezTo>
                      <a:pt x="411" y="921"/>
                      <a:pt x="333" y="897"/>
                      <a:pt x="227" y="842"/>
                    </a:cubicBezTo>
                    <a:cubicBezTo>
                      <a:pt x="198" y="827"/>
                      <a:pt x="173" y="820"/>
                      <a:pt x="152" y="820"/>
                    </a:cubicBezTo>
                    <a:cubicBezTo>
                      <a:pt x="86" y="820"/>
                      <a:pt x="52" y="882"/>
                      <a:pt x="31" y="956"/>
                    </a:cubicBezTo>
                    <a:cubicBezTo>
                      <a:pt x="0" y="1336"/>
                      <a:pt x="269" y="1448"/>
                      <a:pt x="559" y="1502"/>
                    </a:cubicBezTo>
                    <a:cubicBezTo>
                      <a:pt x="748" y="1538"/>
                      <a:pt x="940" y="1556"/>
                      <a:pt x="1132" y="1556"/>
                    </a:cubicBezTo>
                    <a:cubicBezTo>
                      <a:pt x="1304" y="1556"/>
                      <a:pt x="1476" y="1542"/>
                      <a:pt x="1645" y="1512"/>
                    </a:cubicBezTo>
                    <a:cubicBezTo>
                      <a:pt x="1739" y="1428"/>
                      <a:pt x="1843" y="1408"/>
                      <a:pt x="1950" y="1408"/>
                    </a:cubicBezTo>
                    <a:cubicBezTo>
                      <a:pt x="2046" y="1408"/>
                      <a:pt x="2145" y="1424"/>
                      <a:pt x="2238" y="1424"/>
                    </a:cubicBezTo>
                    <a:cubicBezTo>
                      <a:pt x="12626" y="1423"/>
                      <a:pt x="23012" y="1422"/>
                      <a:pt x="33400" y="1420"/>
                    </a:cubicBezTo>
                    <a:cubicBezTo>
                      <a:pt x="33929" y="1420"/>
                      <a:pt x="34208" y="1224"/>
                      <a:pt x="34235" y="847"/>
                    </a:cubicBezTo>
                    <a:cubicBezTo>
                      <a:pt x="34264" y="472"/>
                      <a:pt x="34009" y="238"/>
                      <a:pt x="33489" y="166"/>
                    </a:cubicBezTo>
                    <a:cubicBezTo>
                      <a:pt x="33256" y="170"/>
                      <a:pt x="33025" y="177"/>
                      <a:pt x="32793" y="177"/>
                    </a:cubicBezTo>
                    <a:cubicBezTo>
                      <a:pt x="32756" y="177"/>
                      <a:pt x="32718" y="177"/>
                      <a:pt x="32681" y="176"/>
                    </a:cubicBezTo>
                    <a:cubicBezTo>
                      <a:pt x="32144" y="171"/>
                      <a:pt x="31607" y="168"/>
                      <a:pt x="31069" y="168"/>
                    </a:cubicBezTo>
                    <a:cubicBezTo>
                      <a:pt x="29476" y="168"/>
                      <a:pt x="27883" y="187"/>
                      <a:pt x="26290" y="187"/>
                    </a:cubicBezTo>
                    <a:cubicBezTo>
                      <a:pt x="24682" y="187"/>
                      <a:pt x="23073" y="168"/>
                      <a:pt x="21465" y="90"/>
                    </a:cubicBezTo>
                    <a:cubicBezTo>
                      <a:pt x="21353" y="122"/>
                      <a:pt x="21240" y="133"/>
                      <a:pt x="21126" y="133"/>
                    </a:cubicBezTo>
                    <a:cubicBezTo>
                      <a:pt x="21018" y="133"/>
                      <a:pt x="20910" y="123"/>
                      <a:pt x="20804" y="114"/>
                    </a:cubicBezTo>
                    <a:cubicBezTo>
                      <a:pt x="20026" y="49"/>
                      <a:pt x="19248" y="14"/>
                      <a:pt x="18470" y="14"/>
                    </a:cubicBezTo>
                    <a:cubicBezTo>
                      <a:pt x="18410" y="14"/>
                      <a:pt x="18349" y="14"/>
                      <a:pt x="18289" y="15"/>
                    </a:cubicBezTo>
                    <a:cubicBezTo>
                      <a:pt x="17485" y="21"/>
                      <a:pt x="16680" y="23"/>
                      <a:pt x="15876" y="23"/>
                    </a:cubicBezTo>
                    <a:cubicBezTo>
                      <a:pt x="13370" y="23"/>
                      <a:pt x="10864" y="1"/>
                      <a:pt x="8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1741700" y="5419900"/>
                <a:ext cx="859600" cy="40425"/>
              </a:xfrm>
              <a:custGeom>
                <a:avLst/>
                <a:gdLst/>
                <a:ahLst/>
                <a:cxnLst/>
                <a:rect l="l" t="t" r="r" b="b"/>
                <a:pathLst>
                  <a:path w="34384" h="1617" extrusionOk="0">
                    <a:moveTo>
                      <a:pt x="31775" y="1"/>
                    </a:moveTo>
                    <a:cubicBezTo>
                      <a:pt x="31773" y="1"/>
                      <a:pt x="31770" y="1"/>
                      <a:pt x="31768" y="1"/>
                    </a:cubicBezTo>
                    <a:cubicBezTo>
                      <a:pt x="25751" y="11"/>
                      <a:pt x="19735" y="4"/>
                      <a:pt x="13718" y="12"/>
                    </a:cubicBezTo>
                    <a:cubicBezTo>
                      <a:pt x="13037" y="12"/>
                      <a:pt x="12355" y="37"/>
                      <a:pt x="11674" y="50"/>
                    </a:cubicBezTo>
                    <a:cubicBezTo>
                      <a:pt x="11151" y="61"/>
                      <a:pt x="10627" y="121"/>
                      <a:pt x="10103" y="121"/>
                    </a:cubicBezTo>
                    <a:cubicBezTo>
                      <a:pt x="9884" y="121"/>
                      <a:pt x="9665" y="110"/>
                      <a:pt x="9446" y="81"/>
                    </a:cubicBezTo>
                    <a:cubicBezTo>
                      <a:pt x="9431" y="82"/>
                      <a:pt x="9416" y="82"/>
                      <a:pt x="9402" y="82"/>
                    </a:cubicBezTo>
                    <a:cubicBezTo>
                      <a:pt x="9257" y="82"/>
                      <a:pt x="9113" y="78"/>
                      <a:pt x="8969" y="78"/>
                    </a:cubicBezTo>
                    <a:cubicBezTo>
                      <a:pt x="8858" y="78"/>
                      <a:pt x="8749" y="80"/>
                      <a:pt x="8639" y="87"/>
                    </a:cubicBezTo>
                    <a:cubicBezTo>
                      <a:pt x="7474" y="165"/>
                      <a:pt x="6308" y="185"/>
                      <a:pt x="5142" y="185"/>
                    </a:cubicBezTo>
                    <a:cubicBezTo>
                      <a:pt x="3812" y="185"/>
                      <a:pt x="2483" y="159"/>
                      <a:pt x="1153" y="159"/>
                    </a:cubicBezTo>
                    <a:cubicBezTo>
                      <a:pt x="1022" y="159"/>
                      <a:pt x="890" y="159"/>
                      <a:pt x="758" y="159"/>
                    </a:cubicBezTo>
                    <a:cubicBezTo>
                      <a:pt x="455" y="181"/>
                      <a:pt x="195" y="270"/>
                      <a:pt x="81" y="588"/>
                    </a:cubicBezTo>
                    <a:cubicBezTo>
                      <a:pt x="1" y="817"/>
                      <a:pt x="41" y="1024"/>
                      <a:pt x="198" y="1210"/>
                    </a:cubicBezTo>
                    <a:cubicBezTo>
                      <a:pt x="362" y="1403"/>
                      <a:pt x="578" y="1416"/>
                      <a:pt x="798" y="1416"/>
                    </a:cubicBezTo>
                    <a:cubicBezTo>
                      <a:pt x="832" y="1416"/>
                      <a:pt x="867" y="1416"/>
                      <a:pt x="901" y="1416"/>
                    </a:cubicBezTo>
                    <a:lnTo>
                      <a:pt x="8100" y="1416"/>
                    </a:lnTo>
                    <a:cubicBezTo>
                      <a:pt x="15949" y="1416"/>
                      <a:pt x="23799" y="1416"/>
                      <a:pt x="31648" y="1419"/>
                    </a:cubicBezTo>
                    <a:cubicBezTo>
                      <a:pt x="31728" y="1419"/>
                      <a:pt x="31814" y="1405"/>
                      <a:pt x="31896" y="1405"/>
                    </a:cubicBezTo>
                    <a:cubicBezTo>
                      <a:pt x="32027" y="1405"/>
                      <a:pt x="32147" y="1440"/>
                      <a:pt x="32215" y="1617"/>
                    </a:cubicBezTo>
                    <a:cubicBezTo>
                      <a:pt x="32678" y="1496"/>
                      <a:pt x="33156" y="1568"/>
                      <a:pt x="33625" y="1523"/>
                    </a:cubicBezTo>
                    <a:cubicBezTo>
                      <a:pt x="33954" y="1491"/>
                      <a:pt x="34188" y="1317"/>
                      <a:pt x="34293" y="1005"/>
                    </a:cubicBezTo>
                    <a:cubicBezTo>
                      <a:pt x="34384" y="739"/>
                      <a:pt x="34309" y="510"/>
                      <a:pt x="34069" y="345"/>
                    </a:cubicBezTo>
                    <a:cubicBezTo>
                      <a:pt x="34040" y="338"/>
                      <a:pt x="34014" y="335"/>
                      <a:pt x="33991" y="335"/>
                    </a:cubicBezTo>
                    <a:cubicBezTo>
                      <a:pt x="33821" y="335"/>
                      <a:pt x="33789" y="509"/>
                      <a:pt x="33714" y="628"/>
                    </a:cubicBezTo>
                    <a:cubicBezTo>
                      <a:pt x="33656" y="722"/>
                      <a:pt x="33623" y="876"/>
                      <a:pt x="33505" y="876"/>
                    </a:cubicBezTo>
                    <a:cubicBezTo>
                      <a:pt x="33484" y="876"/>
                      <a:pt x="33460" y="871"/>
                      <a:pt x="33432" y="859"/>
                    </a:cubicBezTo>
                    <a:cubicBezTo>
                      <a:pt x="33266" y="791"/>
                      <a:pt x="33345" y="621"/>
                      <a:pt x="33367" y="487"/>
                    </a:cubicBezTo>
                    <a:cubicBezTo>
                      <a:pt x="33385" y="383"/>
                      <a:pt x="33435" y="278"/>
                      <a:pt x="33352" y="178"/>
                    </a:cubicBezTo>
                    <a:lnTo>
                      <a:pt x="32992" y="74"/>
                    </a:lnTo>
                    <a:cubicBezTo>
                      <a:pt x="32926" y="82"/>
                      <a:pt x="32860" y="85"/>
                      <a:pt x="32795" y="85"/>
                    </a:cubicBezTo>
                    <a:cubicBezTo>
                      <a:pt x="32454" y="85"/>
                      <a:pt x="32119" y="1"/>
                      <a:pt x="31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2570525" y="5343475"/>
                <a:ext cx="242000" cy="103900"/>
              </a:xfrm>
              <a:custGeom>
                <a:avLst/>
                <a:gdLst/>
                <a:ahLst/>
                <a:cxnLst/>
                <a:rect l="l" t="t" r="r" b="b"/>
                <a:pathLst>
                  <a:path w="9680" h="4156" extrusionOk="0">
                    <a:moveTo>
                      <a:pt x="4968" y="0"/>
                    </a:moveTo>
                    <a:cubicBezTo>
                      <a:pt x="4175" y="43"/>
                      <a:pt x="3400" y="163"/>
                      <a:pt x="2671" y="517"/>
                    </a:cubicBezTo>
                    <a:cubicBezTo>
                      <a:pt x="1481" y="1094"/>
                      <a:pt x="736" y="2068"/>
                      <a:pt x="199" y="3235"/>
                    </a:cubicBezTo>
                    <a:cubicBezTo>
                      <a:pt x="150" y="3384"/>
                      <a:pt x="98" y="3531"/>
                      <a:pt x="54" y="3681"/>
                    </a:cubicBezTo>
                    <a:cubicBezTo>
                      <a:pt x="0" y="3867"/>
                      <a:pt x="38" y="4039"/>
                      <a:pt x="222" y="4117"/>
                    </a:cubicBezTo>
                    <a:cubicBezTo>
                      <a:pt x="264" y="4135"/>
                      <a:pt x="302" y="4142"/>
                      <a:pt x="336" y="4142"/>
                    </a:cubicBezTo>
                    <a:cubicBezTo>
                      <a:pt x="472" y="4142"/>
                      <a:pt x="549" y="4013"/>
                      <a:pt x="609" y="3882"/>
                    </a:cubicBezTo>
                    <a:cubicBezTo>
                      <a:pt x="678" y="3726"/>
                      <a:pt x="742" y="3566"/>
                      <a:pt x="808" y="3408"/>
                    </a:cubicBezTo>
                    <a:cubicBezTo>
                      <a:pt x="1518" y="1588"/>
                      <a:pt x="3094" y="603"/>
                      <a:pt x="4831" y="603"/>
                    </a:cubicBezTo>
                    <a:cubicBezTo>
                      <a:pt x="5235" y="603"/>
                      <a:pt x="5648" y="656"/>
                      <a:pt x="6060" y="765"/>
                    </a:cubicBezTo>
                    <a:cubicBezTo>
                      <a:pt x="7632" y="1179"/>
                      <a:pt x="8499" y="2382"/>
                      <a:pt x="9001" y="3873"/>
                    </a:cubicBezTo>
                    <a:cubicBezTo>
                      <a:pt x="9095" y="3985"/>
                      <a:pt x="9172" y="4155"/>
                      <a:pt x="9316" y="4155"/>
                    </a:cubicBezTo>
                    <a:cubicBezTo>
                      <a:pt x="9360" y="4155"/>
                      <a:pt x="9411" y="4139"/>
                      <a:pt x="9472" y="4099"/>
                    </a:cubicBezTo>
                    <a:cubicBezTo>
                      <a:pt x="9679" y="3964"/>
                      <a:pt x="9633" y="3759"/>
                      <a:pt x="9549" y="3558"/>
                    </a:cubicBezTo>
                    <a:cubicBezTo>
                      <a:pt x="9508" y="3460"/>
                      <a:pt x="9493" y="3351"/>
                      <a:pt x="9466" y="3247"/>
                    </a:cubicBezTo>
                    <a:cubicBezTo>
                      <a:pt x="8816" y="1968"/>
                      <a:pt x="7965" y="887"/>
                      <a:pt x="6613" y="289"/>
                    </a:cubicBezTo>
                    <a:cubicBezTo>
                      <a:pt x="6548" y="276"/>
                      <a:pt x="6483" y="263"/>
                      <a:pt x="6418" y="251"/>
                    </a:cubicBezTo>
                    <a:cubicBezTo>
                      <a:pt x="6264" y="202"/>
                      <a:pt x="6110" y="154"/>
                      <a:pt x="5954" y="107"/>
                    </a:cubicBezTo>
                    <a:cubicBezTo>
                      <a:pt x="5757" y="91"/>
                      <a:pt x="5561" y="75"/>
                      <a:pt x="5365" y="59"/>
                    </a:cubicBezTo>
                    <a:cubicBezTo>
                      <a:pt x="5297" y="61"/>
                      <a:pt x="5226" y="77"/>
                      <a:pt x="5158" y="77"/>
                    </a:cubicBezTo>
                    <a:cubicBezTo>
                      <a:pt x="5091" y="77"/>
                      <a:pt x="5026" y="61"/>
                      <a:pt x="4968" y="0"/>
                    </a:cubicBezTo>
                    <a:close/>
                  </a:path>
                </a:pathLst>
              </a:custGeom>
              <a:solidFill>
                <a:srgbClr val="FD4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3026650" y="5216075"/>
                <a:ext cx="50150" cy="2775"/>
              </a:xfrm>
              <a:custGeom>
                <a:avLst/>
                <a:gdLst/>
                <a:ahLst/>
                <a:cxnLst/>
                <a:rect l="l" t="t" r="r" b="b"/>
                <a:pathLst>
                  <a:path w="2006" h="111" extrusionOk="0">
                    <a:moveTo>
                      <a:pt x="1003" y="0"/>
                    </a:moveTo>
                    <a:cubicBezTo>
                      <a:pt x="666" y="0"/>
                      <a:pt x="331" y="37"/>
                      <a:pt x="1" y="111"/>
                    </a:cubicBezTo>
                    <a:lnTo>
                      <a:pt x="2005" y="111"/>
                    </a:lnTo>
                    <a:cubicBezTo>
                      <a:pt x="1675" y="37"/>
                      <a:pt x="1339" y="0"/>
                      <a:pt x="1003" y="0"/>
                    </a:cubicBezTo>
                    <a:close/>
                  </a:path>
                </a:pathLst>
              </a:custGeom>
              <a:solidFill>
                <a:srgbClr val="CAC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6"/>
              <p:cNvSpPr/>
              <p:nvPr/>
            </p:nvSpPr>
            <p:spPr>
              <a:xfrm>
                <a:off x="2414225" y="5237025"/>
                <a:ext cx="129375" cy="164650"/>
              </a:xfrm>
              <a:custGeom>
                <a:avLst/>
                <a:gdLst/>
                <a:ahLst/>
                <a:cxnLst/>
                <a:rect l="l" t="t" r="r" b="b"/>
                <a:pathLst>
                  <a:path w="5175" h="6586" extrusionOk="0">
                    <a:moveTo>
                      <a:pt x="400" y="1"/>
                    </a:moveTo>
                    <a:cubicBezTo>
                      <a:pt x="343" y="1"/>
                      <a:pt x="285" y="1"/>
                      <a:pt x="228" y="1"/>
                    </a:cubicBezTo>
                    <a:cubicBezTo>
                      <a:pt x="223" y="1"/>
                      <a:pt x="218" y="1"/>
                      <a:pt x="214" y="1"/>
                    </a:cubicBezTo>
                    <a:cubicBezTo>
                      <a:pt x="165" y="1"/>
                      <a:pt x="118" y="21"/>
                      <a:pt x="85" y="58"/>
                    </a:cubicBezTo>
                    <a:cubicBezTo>
                      <a:pt x="84" y="649"/>
                      <a:pt x="81" y="1242"/>
                      <a:pt x="78" y="1835"/>
                    </a:cubicBezTo>
                    <a:cubicBezTo>
                      <a:pt x="0" y="1935"/>
                      <a:pt x="4" y="2033"/>
                      <a:pt x="91" y="2125"/>
                    </a:cubicBezTo>
                    <a:cubicBezTo>
                      <a:pt x="97" y="2198"/>
                      <a:pt x="104" y="2268"/>
                      <a:pt x="108" y="2340"/>
                    </a:cubicBezTo>
                    <a:cubicBezTo>
                      <a:pt x="199" y="2814"/>
                      <a:pt x="62" y="3296"/>
                      <a:pt x="152" y="3770"/>
                    </a:cubicBezTo>
                    <a:cubicBezTo>
                      <a:pt x="157" y="4245"/>
                      <a:pt x="164" y="4720"/>
                      <a:pt x="170" y="5195"/>
                    </a:cubicBezTo>
                    <a:lnTo>
                      <a:pt x="169" y="5195"/>
                    </a:lnTo>
                    <a:cubicBezTo>
                      <a:pt x="95" y="5291"/>
                      <a:pt x="102" y="5391"/>
                      <a:pt x="164" y="5490"/>
                    </a:cubicBezTo>
                    <a:cubicBezTo>
                      <a:pt x="219" y="5688"/>
                      <a:pt x="127" y="5915"/>
                      <a:pt x="245" y="6119"/>
                    </a:cubicBezTo>
                    <a:cubicBezTo>
                      <a:pt x="635" y="5952"/>
                      <a:pt x="915" y="5652"/>
                      <a:pt x="1303" y="5564"/>
                    </a:cubicBezTo>
                    <a:cubicBezTo>
                      <a:pt x="1426" y="5521"/>
                      <a:pt x="1557" y="5502"/>
                      <a:pt x="1664" y="5421"/>
                    </a:cubicBezTo>
                    <a:cubicBezTo>
                      <a:pt x="2223" y="5091"/>
                      <a:pt x="2412" y="4912"/>
                      <a:pt x="2585" y="4912"/>
                    </a:cubicBezTo>
                    <a:cubicBezTo>
                      <a:pt x="2765" y="4912"/>
                      <a:pt x="2926" y="5108"/>
                      <a:pt x="3472" y="5534"/>
                    </a:cubicBezTo>
                    <a:cubicBezTo>
                      <a:pt x="3521" y="5573"/>
                      <a:pt x="3568" y="5613"/>
                      <a:pt x="3622" y="5648"/>
                    </a:cubicBezTo>
                    <a:cubicBezTo>
                      <a:pt x="3786" y="5780"/>
                      <a:pt x="3975" y="5883"/>
                      <a:pt x="4177" y="5948"/>
                    </a:cubicBezTo>
                    <a:lnTo>
                      <a:pt x="5044" y="6586"/>
                    </a:lnTo>
                    <a:cubicBezTo>
                      <a:pt x="5082" y="4619"/>
                      <a:pt x="5118" y="2759"/>
                      <a:pt x="5154" y="898"/>
                    </a:cubicBezTo>
                    <a:cubicBezTo>
                      <a:pt x="5174" y="847"/>
                      <a:pt x="5161" y="788"/>
                      <a:pt x="5119" y="752"/>
                    </a:cubicBezTo>
                    <a:cubicBezTo>
                      <a:pt x="4965" y="629"/>
                      <a:pt x="4775" y="599"/>
                      <a:pt x="4591" y="550"/>
                    </a:cubicBezTo>
                    <a:cubicBezTo>
                      <a:pt x="3217" y="189"/>
                      <a:pt x="1820" y="1"/>
                      <a:pt x="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2547075" y="5356075"/>
                <a:ext cx="286700" cy="120225"/>
              </a:xfrm>
              <a:custGeom>
                <a:avLst/>
                <a:gdLst/>
                <a:ahLst/>
                <a:cxnLst/>
                <a:rect l="l" t="t" r="r" b="b"/>
                <a:pathLst>
                  <a:path w="11468" h="4809" extrusionOk="0">
                    <a:moveTo>
                      <a:pt x="5886" y="0"/>
                    </a:moveTo>
                    <a:cubicBezTo>
                      <a:pt x="5791" y="0"/>
                      <a:pt x="5695" y="3"/>
                      <a:pt x="5597" y="8"/>
                    </a:cubicBezTo>
                    <a:cubicBezTo>
                      <a:pt x="3913" y="96"/>
                      <a:pt x="2699" y="896"/>
                      <a:pt x="1867" y="2326"/>
                    </a:cubicBezTo>
                    <a:cubicBezTo>
                      <a:pt x="1768" y="2496"/>
                      <a:pt x="1651" y="2683"/>
                      <a:pt x="1748" y="2904"/>
                    </a:cubicBezTo>
                    <a:cubicBezTo>
                      <a:pt x="1955" y="3076"/>
                      <a:pt x="2095" y="3287"/>
                      <a:pt x="1967" y="3555"/>
                    </a:cubicBezTo>
                    <a:cubicBezTo>
                      <a:pt x="1845" y="3808"/>
                      <a:pt x="1645" y="3964"/>
                      <a:pt x="1347" y="3964"/>
                    </a:cubicBezTo>
                    <a:cubicBezTo>
                      <a:pt x="1329" y="3964"/>
                      <a:pt x="1310" y="3963"/>
                      <a:pt x="1292" y="3962"/>
                    </a:cubicBezTo>
                    <a:cubicBezTo>
                      <a:pt x="1175" y="3954"/>
                      <a:pt x="1057" y="3952"/>
                      <a:pt x="940" y="3952"/>
                    </a:cubicBezTo>
                    <a:cubicBezTo>
                      <a:pt x="757" y="3952"/>
                      <a:pt x="574" y="3958"/>
                      <a:pt x="391" y="3958"/>
                    </a:cubicBezTo>
                    <a:cubicBezTo>
                      <a:pt x="378" y="3958"/>
                      <a:pt x="365" y="3958"/>
                      <a:pt x="352" y="3958"/>
                    </a:cubicBezTo>
                    <a:cubicBezTo>
                      <a:pt x="338" y="3957"/>
                      <a:pt x="323" y="3957"/>
                      <a:pt x="309" y="3957"/>
                    </a:cubicBezTo>
                    <a:cubicBezTo>
                      <a:pt x="161" y="3957"/>
                      <a:pt x="29" y="3978"/>
                      <a:pt x="0" y="4171"/>
                    </a:cubicBezTo>
                    <a:cubicBezTo>
                      <a:pt x="106" y="4640"/>
                      <a:pt x="440" y="4805"/>
                      <a:pt x="875" y="4806"/>
                    </a:cubicBezTo>
                    <a:cubicBezTo>
                      <a:pt x="2329" y="4807"/>
                      <a:pt x="3784" y="4808"/>
                      <a:pt x="5239" y="4808"/>
                    </a:cubicBezTo>
                    <a:cubicBezTo>
                      <a:pt x="7020" y="4808"/>
                      <a:pt x="8802" y="4807"/>
                      <a:pt x="10583" y="4805"/>
                    </a:cubicBezTo>
                    <a:cubicBezTo>
                      <a:pt x="11068" y="4803"/>
                      <a:pt x="11395" y="4574"/>
                      <a:pt x="11467" y="4061"/>
                    </a:cubicBezTo>
                    <a:cubicBezTo>
                      <a:pt x="11345" y="3970"/>
                      <a:pt x="11216" y="3948"/>
                      <a:pt x="11083" y="3948"/>
                    </a:cubicBezTo>
                    <a:cubicBezTo>
                      <a:pt x="10963" y="3948"/>
                      <a:pt x="10840" y="3966"/>
                      <a:pt x="10720" y="3966"/>
                    </a:cubicBezTo>
                    <a:cubicBezTo>
                      <a:pt x="10678" y="3966"/>
                      <a:pt x="10637" y="3964"/>
                      <a:pt x="10596" y="3958"/>
                    </a:cubicBezTo>
                    <a:cubicBezTo>
                      <a:pt x="10245" y="3906"/>
                      <a:pt x="9863" y="3894"/>
                      <a:pt x="9939" y="3369"/>
                    </a:cubicBezTo>
                    <a:cubicBezTo>
                      <a:pt x="10040" y="3232"/>
                      <a:pt x="9990" y="3089"/>
                      <a:pt x="9932" y="2963"/>
                    </a:cubicBezTo>
                    <a:cubicBezTo>
                      <a:pt x="9587" y="2193"/>
                      <a:pt x="9172" y="1469"/>
                      <a:pt x="8508" y="919"/>
                    </a:cubicBezTo>
                    <a:cubicBezTo>
                      <a:pt x="7736" y="281"/>
                      <a:pt x="6866" y="0"/>
                      <a:pt x="58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2831350" y="5398400"/>
                <a:ext cx="497925" cy="25950"/>
              </a:xfrm>
              <a:custGeom>
                <a:avLst/>
                <a:gdLst/>
                <a:ahLst/>
                <a:cxnLst/>
                <a:rect l="l" t="t" r="r" b="b"/>
                <a:pathLst>
                  <a:path w="19917" h="1038" extrusionOk="0">
                    <a:moveTo>
                      <a:pt x="7793" y="1"/>
                    </a:moveTo>
                    <a:cubicBezTo>
                      <a:pt x="6995" y="1"/>
                      <a:pt x="6195" y="27"/>
                      <a:pt x="5395" y="87"/>
                    </a:cubicBezTo>
                    <a:cubicBezTo>
                      <a:pt x="3574" y="224"/>
                      <a:pt x="1764" y="441"/>
                      <a:pt x="1" y="944"/>
                    </a:cubicBezTo>
                    <a:cubicBezTo>
                      <a:pt x="73" y="1018"/>
                      <a:pt x="157" y="1035"/>
                      <a:pt x="243" y="1035"/>
                    </a:cubicBezTo>
                    <a:cubicBezTo>
                      <a:pt x="313" y="1035"/>
                      <a:pt x="385" y="1024"/>
                      <a:pt x="454" y="1024"/>
                    </a:cubicBezTo>
                    <a:cubicBezTo>
                      <a:pt x="3605" y="1025"/>
                      <a:pt x="6757" y="1026"/>
                      <a:pt x="9909" y="1026"/>
                    </a:cubicBezTo>
                    <a:cubicBezTo>
                      <a:pt x="13061" y="1026"/>
                      <a:pt x="16214" y="1025"/>
                      <a:pt x="19366" y="1024"/>
                    </a:cubicBezTo>
                    <a:cubicBezTo>
                      <a:pt x="19453" y="1024"/>
                      <a:pt x="19542" y="1037"/>
                      <a:pt x="19630" y="1037"/>
                    </a:cubicBezTo>
                    <a:cubicBezTo>
                      <a:pt x="19730" y="1037"/>
                      <a:pt x="19827" y="1020"/>
                      <a:pt x="19916" y="946"/>
                    </a:cubicBezTo>
                    <a:cubicBezTo>
                      <a:pt x="18352" y="799"/>
                      <a:pt x="16788" y="660"/>
                      <a:pt x="15225" y="503"/>
                    </a:cubicBezTo>
                    <a:lnTo>
                      <a:pt x="15227" y="501"/>
                    </a:lnTo>
                    <a:cubicBezTo>
                      <a:pt x="12752" y="252"/>
                      <a:pt x="10278" y="1"/>
                      <a:pt x="7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a:off x="1977825" y="5398125"/>
                <a:ext cx="588675" cy="26175"/>
              </a:xfrm>
              <a:custGeom>
                <a:avLst/>
                <a:gdLst/>
                <a:ahLst/>
                <a:cxnLst/>
                <a:rect l="l" t="t" r="r" b="b"/>
                <a:pathLst>
                  <a:path w="23547" h="1047" extrusionOk="0">
                    <a:moveTo>
                      <a:pt x="23547" y="945"/>
                    </a:moveTo>
                    <a:cubicBezTo>
                      <a:pt x="23546" y="946"/>
                      <a:pt x="23546" y="946"/>
                      <a:pt x="23546" y="946"/>
                    </a:cubicBezTo>
                    <a:lnTo>
                      <a:pt x="23546" y="946"/>
                    </a:lnTo>
                    <a:cubicBezTo>
                      <a:pt x="23546" y="946"/>
                      <a:pt x="23546" y="947"/>
                      <a:pt x="23547" y="947"/>
                    </a:cubicBezTo>
                    <a:lnTo>
                      <a:pt x="23547" y="945"/>
                    </a:lnTo>
                    <a:close/>
                    <a:moveTo>
                      <a:pt x="16085" y="0"/>
                    </a:moveTo>
                    <a:cubicBezTo>
                      <a:pt x="15698" y="0"/>
                      <a:pt x="15311" y="5"/>
                      <a:pt x="14924" y="15"/>
                    </a:cubicBezTo>
                    <a:cubicBezTo>
                      <a:pt x="9938" y="131"/>
                      <a:pt x="4978" y="674"/>
                      <a:pt x="1" y="952"/>
                    </a:cubicBezTo>
                    <a:cubicBezTo>
                      <a:pt x="79" y="1029"/>
                      <a:pt x="170" y="1046"/>
                      <a:pt x="262" y="1046"/>
                    </a:cubicBezTo>
                    <a:cubicBezTo>
                      <a:pt x="342" y="1046"/>
                      <a:pt x="423" y="1033"/>
                      <a:pt x="500" y="1033"/>
                    </a:cubicBezTo>
                    <a:cubicBezTo>
                      <a:pt x="3886" y="1035"/>
                      <a:pt x="7272" y="1035"/>
                      <a:pt x="10658" y="1035"/>
                    </a:cubicBezTo>
                    <a:cubicBezTo>
                      <a:pt x="14804" y="1035"/>
                      <a:pt x="18951" y="1034"/>
                      <a:pt x="23098" y="1032"/>
                    </a:cubicBezTo>
                    <a:cubicBezTo>
                      <a:pt x="23166" y="1032"/>
                      <a:pt x="23237" y="1044"/>
                      <a:pt x="23307" y="1044"/>
                    </a:cubicBezTo>
                    <a:cubicBezTo>
                      <a:pt x="23393" y="1044"/>
                      <a:pt x="23476" y="1026"/>
                      <a:pt x="23546" y="946"/>
                    </a:cubicBezTo>
                    <a:lnTo>
                      <a:pt x="23546" y="946"/>
                    </a:lnTo>
                    <a:cubicBezTo>
                      <a:pt x="23211" y="845"/>
                      <a:pt x="22882" y="727"/>
                      <a:pt x="22544" y="649"/>
                    </a:cubicBezTo>
                    <a:cubicBezTo>
                      <a:pt x="20414" y="160"/>
                      <a:pt x="18253" y="0"/>
                      <a:pt x="16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6"/>
              <p:cNvSpPr/>
              <p:nvPr/>
            </p:nvSpPr>
            <p:spPr>
              <a:xfrm>
                <a:off x="2418625" y="5227125"/>
                <a:ext cx="129700" cy="29925"/>
              </a:xfrm>
              <a:custGeom>
                <a:avLst/>
                <a:gdLst/>
                <a:ahLst/>
                <a:cxnLst/>
                <a:rect l="l" t="t" r="r" b="b"/>
                <a:pathLst>
                  <a:path w="5188" h="1197" extrusionOk="0">
                    <a:moveTo>
                      <a:pt x="958" y="32"/>
                    </a:moveTo>
                    <a:cubicBezTo>
                      <a:pt x="590" y="50"/>
                      <a:pt x="193" y="1"/>
                      <a:pt x="3" y="438"/>
                    </a:cubicBezTo>
                    <a:lnTo>
                      <a:pt x="0" y="438"/>
                    </a:lnTo>
                    <a:cubicBezTo>
                      <a:pt x="41" y="536"/>
                      <a:pt x="103" y="556"/>
                      <a:pt x="176" y="556"/>
                    </a:cubicBezTo>
                    <a:cubicBezTo>
                      <a:pt x="219" y="556"/>
                      <a:pt x="266" y="549"/>
                      <a:pt x="315" y="548"/>
                    </a:cubicBezTo>
                    <a:cubicBezTo>
                      <a:pt x="482" y="542"/>
                      <a:pt x="649" y="538"/>
                      <a:pt x="816" y="538"/>
                    </a:cubicBezTo>
                    <a:cubicBezTo>
                      <a:pt x="1057" y="538"/>
                      <a:pt x="1298" y="547"/>
                      <a:pt x="1541" y="575"/>
                    </a:cubicBezTo>
                    <a:cubicBezTo>
                      <a:pt x="2691" y="712"/>
                      <a:pt x="3834" y="920"/>
                      <a:pt x="4959" y="1197"/>
                    </a:cubicBezTo>
                    <a:cubicBezTo>
                      <a:pt x="5187" y="1081"/>
                      <a:pt x="5174" y="918"/>
                      <a:pt x="5053" y="732"/>
                    </a:cubicBezTo>
                    <a:cubicBezTo>
                      <a:pt x="3723" y="298"/>
                      <a:pt x="2351" y="107"/>
                      <a:pt x="958"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6"/>
              <p:cNvSpPr/>
              <p:nvPr/>
            </p:nvSpPr>
            <p:spPr>
              <a:xfrm>
                <a:off x="2816800" y="5244900"/>
                <a:ext cx="658275" cy="70525"/>
              </a:xfrm>
              <a:custGeom>
                <a:avLst/>
                <a:gdLst/>
                <a:ahLst/>
                <a:cxnLst/>
                <a:rect l="l" t="t" r="r" b="b"/>
                <a:pathLst>
                  <a:path w="26331" h="2821" extrusionOk="0">
                    <a:moveTo>
                      <a:pt x="9584" y="0"/>
                    </a:moveTo>
                    <a:cubicBezTo>
                      <a:pt x="7102" y="0"/>
                      <a:pt x="4689" y="481"/>
                      <a:pt x="2345" y="1350"/>
                    </a:cubicBezTo>
                    <a:cubicBezTo>
                      <a:pt x="1534" y="1652"/>
                      <a:pt x="733" y="1984"/>
                      <a:pt x="0" y="2455"/>
                    </a:cubicBezTo>
                    <a:cubicBezTo>
                      <a:pt x="782" y="2199"/>
                      <a:pt x="1543" y="1888"/>
                      <a:pt x="2317" y="1626"/>
                    </a:cubicBezTo>
                    <a:cubicBezTo>
                      <a:pt x="4379" y="927"/>
                      <a:pt x="6489" y="464"/>
                      <a:pt x="8675" y="391"/>
                    </a:cubicBezTo>
                    <a:cubicBezTo>
                      <a:pt x="8943" y="381"/>
                      <a:pt x="9211" y="377"/>
                      <a:pt x="9478" y="377"/>
                    </a:cubicBezTo>
                    <a:cubicBezTo>
                      <a:pt x="11495" y="377"/>
                      <a:pt x="13487" y="625"/>
                      <a:pt x="15478" y="945"/>
                    </a:cubicBezTo>
                    <a:cubicBezTo>
                      <a:pt x="18521" y="1432"/>
                      <a:pt x="21543" y="2028"/>
                      <a:pt x="24574" y="2575"/>
                    </a:cubicBezTo>
                    <a:cubicBezTo>
                      <a:pt x="25077" y="2667"/>
                      <a:pt x="25574" y="2820"/>
                      <a:pt x="26093" y="2820"/>
                    </a:cubicBezTo>
                    <a:cubicBezTo>
                      <a:pt x="26172" y="2820"/>
                      <a:pt x="26251" y="2817"/>
                      <a:pt x="26330" y="2809"/>
                    </a:cubicBezTo>
                    <a:cubicBezTo>
                      <a:pt x="24779" y="2451"/>
                      <a:pt x="23233" y="2070"/>
                      <a:pt x="21674" y="1743"/>
                    </a:cubicBezTo>
                    <a:lnTo>
                      <a:pt x="21676" y="1743"/>
                    </a:lnTo>
                    <a:cubicBezTo>
                      <a:pt x="19960" y="1382"/>
                      <a:pt x="18236" y="1059"/>
                      <a:pt x="16513" y="734"/>
                    </a:cubicBezTo>
                    <a:cubicBezTo>
                      <a:pt x="14540" y="360"/>
                      <a:pt x="12543" y="124"/>
                      <a:pt x="10538" y="24"/>
                    </a:cubicBezTo>
                    <a:cubicBezTo>
                      <a:pt x="10219" y="8"/>
                      <a:pt x="9901" y="0"/>
                      <a:pt x="9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6"/>
              <p:cNvSpPr/>
              <p:nvPr/>
            </p:nvSpPr>
            <p:spPr>
              <a:xfrm>
                <a:off x="2816525" y="5295725"/>
                <a:ext cx="410625" cy="54325"/>
              </a:xfrm>
              <a:custGeom>
                <a:avLst/>
                <a:gdLst/>
                <a:ahLst/>
                <a:cxnLst/>
                <a:rect l="l" t="t" r="r" b="b"/>
                <a:pathLst>
                  <a:path w="16425" h="2173" extrusionOk="0">
                    <a:moveTo>
                      <a:pt x="9434" y="0"/>
                    </a:moveTo>
                    <a:cubicBezTo>
                      <a:pt x="6227" y="0"/>
                      <a:pt x="3072" y="601"/>
                      <a:pt x="1" y="2173"/>
                    </a:cubicBezTo>
                    <a:lnTo>
                      <a:pt x="2" y="2173"/>
                    </a:lnTo>
                    <a:cubicBezTo>
                      <a:pt x="3286" y="787"/>
                      <a:pt x="6643" y="248"/>
                      <a:pt x="10047" y="248"/>
                    </a:cubicBezTo>
                    <a:cubicBezTo>
                      <a:pt x="12157" y="248"/>
                      <a:pt x="14285" y="455"/>
                      <a:pt x="16424" y="795"/>
                    </a:cubicBezTo>
                    <a:cubicBezTo>
                      <a:pt x="14075" y="311"/>
                      <a:pt x="11741" y="0"/>
                      <a:pt x="9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2862625" y="5345025"/>
                <a:ext cx="323825" cy="31175"/>
              </a:xfrm>
              <a:custGeom>
                <a:avLst/>
                <a:gdLst/>
                <a:ahLst/>
                <a:cxnLst/>
                <a:rect l="l" t="t" r="r" b="b"/>
                <a:pathLst>
                  <a:path w="12953" h="1247" extrusionOk="0">
                    <a:moveTo>
                      <a:pt x="6822" y="0"/>
                    </a:moveTo>
                    <a:cubicBezTo>
                      <a:pt x="4530" y="0"/>
                      <a:pt x="2253" y="339"/>
                      <a:pt x="1" y="1247"/>
                    </a:cubicBezTo>
                    <a:cubicBezTo>
                      <a:pt x="2389" y="497"/>
                      <a:pt x="4799" y="219"/>
                      <a:pt x="7221" y="219"/>
                    </a:cubicBezTo>
                    <a:cubicBezTo>
                      <a:pt x="9125" y="219"/>
                      <a:pt x="11037" y="391"/>
                      <a:pt x="12953" y="641"/>
                    </a:cubicBezTo>
                    <a:cubicBezTo>
                      <a:pt x="10902" y="267"/>
                      <a:pt x="8856" y="0"/>
                      <a:pt x="6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6"/>
              <p:cNvSpPr/>
              <p:nvPr/>
            </p:nvSpPr>
            <p:spPr>
              <a:xfrm>
                <a:off x="1999075" y="5226025"/>
                <a:ext cx="443525" cy="68875"/>
              </a:xfrm>
              <a:custGeom>
                <a:avLst/>
                <a:gdLst/>
                <a:ahLst/>
                <a:cxnLst/>
                <a:rect l="l" t="t" r="r" b="b"/>
                <a:pathLst>
                  <a:path w="17741" h="2755" extrusionOk="0">
                    <a:moveTo>
                      <a:pt x="17474" y="1"/>
                    </a:moveTo>
                    <a:cubicBezTo>
                      <a:pt x="17409" y="1"/>
                      <a:pt x="17343" y="7"/>
                      <a:pt x="17278" y="7"/>
                    </a:cubicBezTo>
                    <a:lnTo>
                      <a:pt x="17278" y="9"/>
                    </a:lnTo>
                    <a:cubicBezTo>
                      <a:pt x="17096" y="8"/>
                      <a:pt x="16913" y="8"/>
                      <a:pt x="16730" y="8"/>
                    </a:cubicBezTo>
                    <a:cubicBezTo>
                      <a:pt x="15329" y="8"/>
                      <a:pt x="13930" y="29"/>
                      <a:pt x="12530" y="176"/>
                    </a:cubicBezTo>
                    <a:cubicBezTo>
                      <a:pt x="11003" y="335"/>
                      <a:pt x="9490" y="555"/>
                      <a:pt x="7982" y="825"/>
                    </a:cubicBezTo>
                    <a:cubicBezTo>
                      <a:pt x="6161" y="1153"/>
                      <a:pt x="4374" y="1639"/>
                      <a:pt x="2569" y="2033"/>
                    </a:cubicBezTo>
                    <a:cubicBezTo>
                      <a:pt x="1706" y="2221"/>
                      <a:pt x="857" y="2469"/>
                      <a:pt x="1" y="2690"/>
                    </a:cubicBezTo>
                    <a:cubicBezTo>
                      <a:pt x="75" y="2736"/>
                      <a:pt x="144" y="2754"/>
                      <a:pt x="208" y="2754"/>
                    </a:cubicBezTo>
                    <a:cubicBezTo>
                      <a:pt x="239" y="2754"/>
                      <a:pt x="268" y="2750"/>
                      <a:pt x="297" y="2743"/>
                    </a:cubicBezTo>
                    <a:cubicBezTo>
                      <a:pt x="3308" y="2023"/>
                      <a:pt x="6332" y="1375"/>
                      <a:pt x="9401" y="929"/>
                    </a:cubicBezTo>
                    <a:cubicBezTo>
                      <a:pt x="11441" y="631"/>
                      <a:pt x="13498" y="481"/>
                      <a:pt x="15557" y="481"/>
                    </a:cubicBezTo>
                    <a:cubicBezTo>
                      <a:pt x="15936" y="481"/>
                      <a:pt x="16314" y="486"/>
                      <a:pt x="16693" y="496"/>
                    </a:cubicBezTo>
                    <a:cubicBezTo>
                      <a:pt x="16723" y="491"/>
                      <a:pt x="16755" y="485"/>
                      <a:pt x="16785" y="480"/>
                    </a:cubicBezTo>
                    <a:cubicBezTo>
                      <a:pt x="17074" y="274"/>
                      <a:pt x="17450" y="274"/>
                      <a:pt x="17740" y="74"/>
                    </a:cubicBezTo>
                    <a:cubicBezTo>
                      <a:pt x="17657" y="13"/>
                      <a:pt x="17566" y="1"/>
                      <a:pt x="17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6"/>
              <p:cNvSpPr/>
              <p:nvPr/>
            </p:nvSpPr>
            <p:spPr>
              <a:xfrm>
                <a:off x="2082725" y="5320975"/>
                <a:ext cx="335475" cy="30775"/>
              </a:xfrm>
              <a:custGeom>
                <a:avLst/>
                <a:gdLst/>
                <a:ahLst/>
                <a:cxnLst/>
                <a:rect l="l" t="t" r="r" b="b"/>
                <a:pathLst>
                  <a:path w="13419" h="1231" extrusionOk="0">
                    <a:moveTo>
                      <a:pt x="11090" y="0"/>
                    </a:moveTo>
                    <a:cubicBezTo>
                      <a:pt x="9909" y="0"/>
                      <a:pt x="8727" y="66"/>
                      <a:pt x="7549" y="148"/>
                    </a:cubicBezTo>
                    <a:cubicBezTo>
                      <a:pt x="6024" y="257"/>
                      <a:pt x="4501" y="437"/>
                      <a:pt x="2988" y="684"/>
                    </a:cubicBezTo>
                    <a:cubicBezTo>
                      <a:pt x="1989" y="847"/>
                      <a:pt x="982" y="961"/>
                      <a:pt x="1" y="1231"/>
                    </a:cubicBezTo>
                    <a:cubicBezTo>
                      <a:pt x="3518" y="784"/>
                      <a:pt x="7031" y="301"/>
                      <a:pt x="10573" y="301"/>
                    </a:cubicBezTo>
                    <a:cubicBezTo>
                      <a:pt x="11517" y="301"/>
                      <a:pt x="12463" y="335"/>
                      <a:pt x="13412" y="414"/>
                    </a:cubicBezTo>
                    <a:cubicBezTo>
                      <a:pt x="13419" y="106"/>
                      <a:pt x="13362" y="59"/>
                      <a:pt x="13249" y="59"/>
                    </a:cubicBezTo>
                    <a:cubicBezTo>
                      <a:pt x="13199" y="59"/>
                      <a:pt x="13138" y="68"/>
                      <a:pt x="13067" y="68"/>
                    </a:cubicBezTo>
                    <a:cubicBezTo>
                      <a:pt x="13049" y="68"/>
                      <a:pt x="13031" y="68"/>
                      <a:pt x="13012" y="66"/>
                    </a:cubicBezTo>
                    <a:cubicBezTo>
                      <a:pt x="12372" y="19"/>
                      <a:pt x="11731" y="0"/>
                      <a:pt x="11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p:cNvSpPr/>
              <p:nvPr/>
            </p:nvSpPr>
            <p:spPr>
              <a:xfrm>
                <a:off x="2128550" y="5366250"/>
                <a:ext cx="289950" cy="18950"/>
              </a:xfrm>
              <a:custGeom>
                <a:avLst/>
                <a:gdLst/>
                <a:ahLst/>
                <a:cxnLst/>
                <a:rect l="l" t="t" r="r" b="b"/>
                <a:pathLst>
                  <a:path w="11598" h="758" extrusionOk="0">
                    <a:moveTo>
                      <a:pt x="9371" y="1"/>
                    </a:moveTo>
                    <a:cubicBezTo>
                      <a:pt x="6232" y="1"/>
                      <a:pt x="3103" y="169"/>
                      <a:pt x="1" y="757"/>
                    </a:cubicBezTo>
                    <a:cubicBezTo>
                      <a:pt x="2899" y="445"/>
                      <a:pt x="5802" y="259"/>
                      <a:pt x="8712" y="259"/>
                    </a:cubicBezTo>
                    <a:cubicBezTo>
                      <a:pt x="9671" y="259"/>
                      <a:pt x="10632" y="279"/>
                      <a:pt x="11593" y="321"/>
                    </a:cubicBezTo>
                    <a:lnTo>
                      <a:pt x="11597" y="26"/>
                    </a:lnTo>
                    <a:cubicBezTo>
                      <a:pt x="10855" y="10"/>
                      <a:pt x="10113" y="1"/>
                      <a:pt x="9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6"/>
              <p:cNvSpPr/>
              <p:nvPr/>
            </p:nvSpPr>
            <p:spPr>
              <a:xfrm>
                <a:off x="2177975" y="5281075"/>
                <a:ext cx="238525" cy="21700"/>
              </a:xfrm>
              <a:custGeom>
                <a:avLst/>
                <a:gdLst/>
                <a:ahLst/>
                <a:cxnLst/>
                <a:rect l="l" t="t" r="r" b="b"/>
                <a:pathLst>
                  <a:path w="9541" h="868" extrusionOk="0">
                    <a:moveTo>
                      <a:pt x="9079" y="1"/>
                    </a:moveTo>
                    <a:cubicBezTo>
                      <a:pt x="9042" y="1"/>
                      <a:pt x="9004" y="1"/>
                      <a:pt x="8967" y="1"/>
                    </a:cubicBezTo>
                    <a:cubicBezTo>
                      <a:pt x="8929" y="1"/>
                      <a:pt x="8891" y="1"/>
                      <a:pt x="8853" y="1"/>
                    </a:cubicBezTo>
                    <a:cubicBezTo>
                      <a:pt x="6989" y="1"/>
                      <a:pt x="5138" y="173"/>
                      <a:pt x="3290" y="391"/>
                    </a:cubicBezTo>
                    <a:cubicBezTo>
                      <a:pt x="2191" y="521"/>
                      <a:pt x="1097" y="707"/>
                      <a:pt x="0" y="867"/>
                    </a:cubicBezTo>
                    <a:cubicBezTo>
                      <a:pt x="2530" y="616"/>
                      <a:pt x="5053" y="296"/>
                      <a:pt x="7594" y="296"/>
                    </a:cubicBezTo>
                    <a:cubicBezTo>
                      <a:pt x="8242" y="296"/>
                      <a:pt x="8891" y="317"/>
                      <a:pt x="9541" y="365"/>
                    </a:cubicBezTo>
                    <a:cubicBezTo>
                      <a:pt x="9537" y="268"/>
                      <a:pt x="9532" y="170"/>
                      <a:pt x="9528" y="73"/>
                    </a:cubicBezTo>
                    <a:cubicBezTo>
                      <a:pt x="9383" y="7"/>
                      <a:pt x="9232" y="1"/>
                      <a:pt x="9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6"/>
              <p:cNvSpPr/>
              <p:nvPr/>
            </p:nvSpPr>
            <p:spPr>
              <a:xfrm>
                <a:off x="2542625" y="5245425"/>
                <a:ext cx="111150" cy="76425"/>
              </a:xfrm>
              <a:custGeom>
                <a:avLst/>
                <a:gdLst/>
                <a:ahLst/>
                <a:cxnLst/>
                <a:rect l="l" t="t" r="r" b="b"/>
                <a:pathLst>
                  <a:path w="4446" h="3057" extrusionOk="0">
                    <a:moveTo>
                      <a:pt x="95" y="0"/>
                    </a:moveTo>
                    <a:lnTo>
                      <a:pt x="95" y="0"/>
                    </a:lnTo>
                    <a:cubicBezTo>
                      <a:pt x="113" y="165"/>
                      <a:pt x="90" y="322"/>
                      <a:pt x="1" y="465"/>
                    </a:cubicBezTo>
                    <a:cubicBezTo>
                      <a:pt x="7" y="498"/>
                      <a:pt x="12" y="530"/>
                      <a:pt x="20" y="563"/>
                    </a:cubicBezTo>
                    <a:cubicBezTo>
                      <a:pt x="1732" y="971"/>
                      <a:pt x="3149" y="1905"/>
                      <a:pt x="4445" y="3056"/>
                    </a:cubicBezTo>
                    <a:cubicBezTo>
                      <a:pt x="3367" y="1508"/>
                      <a:pt x="1845" y="59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6"/>
              <p:cNvSpPr/>
              <p:nvPr/>
            </p:nvSpPr>
            <p:spPr>
              <a:xfrm>
                <a:off x="2446825" y="5369575"/>
                <a:ext cx="71850" cy="16150"/>
              </a:xfrm>
              <a:custGeom>
                <a:avLst/>
                <a:gdLst/>
                <a:ahLst/>
                <a:cxnLst/>
                <a:rect l="l" t="t" r="r" b="b"/>
                <a:pathLst>
                  <a:path w="2874" h="646" extrusionOk="0">
                    <a:moveTo>
                      <a:pt x="843" y="1"/>
                    </a:moveTo>
                    <a:cubicBezTo>
                      <a:pt x="662" y="1"/>
                      <a:pt x="480" y="21"/>
                      <a:pt x="295" y="71"/>
                    </a:cubicBezTo>
                    <a:cubicBezTo>
                      <a:pt x="159" y="76"/>
                      <a:pt x="70" y="155"/>
                      <a:pt x="0" y="263"/>
                    </a:cubicBezTo>
                    <a:lnTo>
                      <a:pt x="2873" y="646"/>
                    </a:lnTo>
                    <a:lnTo>
                      <a:pt x="2417" y="276"/>
                    </a:lnTo>
                    <a:cubicBezTo>
                      <a:pt x="2396" y="286"/>
                      <a:pt x="2375" y="289"/>
                      <a:pt x="2356" y="289"/>
                    </a:cubicBezTo>
                    <a:cubicBezTo>
                      <a:pt x="2283" y="289"/>
                      <a:pt x="2221" y="237"/>
                      <a:pt x="2152" y="222"/>
                    </a:cubicBezTo>
                    <a:lnTo>
                      <a:pt x="2152" y="220"/>
                    </a:lnTo>
                    <a:cubicBezTo>
                      <a:pt x="1718" y="122"/>
                      <a:pt x="1285" y="1"/>
                      <a:pt x="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6"/>
              <p:cNvSpPr/>
              <p:nvPr/>
            </p:nvSpPr>
            <p:spPr>
              <a:xfrm>
                <a:off x="2292275" y="4507700"/>
                <a:ext cx="1068225" cy="820825"/>
              </a:xfrm>
              <a:custGeom>
                <a:avLst/>
                <a:gdLst/>
                <a:ahLst/>
                <a:cxnLst/>
                <a:rect l="l" t="t" r="r" b="b"/>
                <a:pathLst>
                  <a:path w="42729" h="32833" extrusionOk="0">
                    <a:moveTo>
                      <a:pt x="8729" y="1"/>
                    </a:moveTo>
                    <a:cubicBezTo>
                      <a:pt x="8631" y="1"/>
                      <a:pt x="8520" y="38"/>
                      <a:pt x="8390" y="121"/>
                    </a:cubicBezTo>
                    <a:cubicBezTo>
                      <a:pt x="6820" y="1127"/>
                      <a:pt x="5237" y="2110"/>
                      <a:pt x="3656" y="3096"/>
                    </a:cubicBezTo>
                    <a:cubicBezTo>
                      <a:pt x="2439" y="3855"/>
                      <a:pt x="1222" y="4612"/>
                      <a:pt x="1" y="5363"/>
                    </a:cubicBezTo>
                    <a:cubicBezTo>
                      <a:pt x="829" y="6127"/>
                      <a:pt x="1656" y="6893"/>
                      <a:pt x="2463" y="7679"/>
                    </a:cubicBezTo>
                    <a:cubicBezTo>
                      <a:pt x="3623" y="8808"/>
                      <a:pt x="4771" y="9950"/>
                      <a:pt x="5866" y="11147"/>
                    </a:cubicBezTo>
                    <a:cubicBezTo>
                      <a:pt x="6703" y="12060"/>
                      <a:pt x="7558" y="12957"/>
                      <a:pt x="8370" y="13890"/>
                    </a:cubicBezTo>
                    <a:cubicBezTo>
                      <a:pt x="10123" y="15902"/>
                      <a:pt x="11804" y="17977"/>
                      <a:pt x="13332" y="20168"/>
                    </a:cubicBezTo>
                    <a:cubicBezTo>
                      <a:pt x="14439" y="21758"/>
                      <a:pt x="15527" y="23361"/>
                      <a:pt x="16339" y="25134"/>
                    </a:cubicBezTo>
                    <a:cubicBezTo>
                      <a:pt x="16967" y="26505"/>
                      <a:pt x="17372" y="27931"/>
                      <a:pt x="17534" y="29430"/>
                    </a:cubicBezTo>
                    <a:cubicBezTo>
                      <a:pt x="17545" y="29545"/>
                      <a:pt x="17492" y="29740"/>
                      <a:pt x="17662" y="29765"/>
                    </a:cubicBezTo>
                    <a:cubicBezTo>
                      <a:pt x="17661" y="29767"/>
                      <a:pt x="17659" y="29770"/>
                      <a:pt x="17658" y="29773"/>
                    </a:cubicBezTo>
                    <a:lnTo>
                      <a:pt x="17658" y="32832"/>
                    </a:lnTo>
                    <a:cubicBezTo>
                      <a:pt x="18548" y="31609"/>
                      <a:pt x="19382" y="30462"/>
                      <a:pt x="20216" y="29313"/>
                    </a:cubicBezTo>
                    <a:cubicBezTo>
                      <a:pt x="20225" y="29314"/>
                      <a:pt x="20233" y="29314"/>
                      <a:pt x="20241" y="29314"/>
                    </a:cubicBezTo>
                    <a:cubicBezTo>
                      <a:pt x="20430" y="29314"/>
                      <a:pt x="20506" y="29110"/>
                      <a:pt x="20603" y="28983"/>
                    </a:cubicBezTo>
                    <a:cubicBezTo>
                      <a:pt x="22098" y="27026"/>
                      <a:pt x="23681" y="25144"/>
                      <a:pt x="25350" y="23336"/>
                    </a:cubicBezTo>
                    <a:cubicBezTo>
                      <a:pt x="27308" y="21214"/>
                      <a:pt x="29448" y="19282"/>
                      <a:pt x="31861" y="17673"/>
                    </a:cubicBezTo>
                    <a:lnTo>
                      <a:pt x="31861" y="17673"/>
                    </a:lnTo>
                    <a:lnTo>
                      <a:pt x="31853" y="17677"/>
                    </a:lnTo>
                    <a:cubicBezTo>
                      <a:pt x="32211" y="17410"/>
                      <a:pt x="32618" y="17223"/>
                      <a:pt x="32982" y="16969"/>
                    </a:cubicBezTo>
                    <a:cubicBezTo>
                      <a:pt x="35475" y="15351"/>
                      <a:pt x="38101" y="13982"/>
                      <a:pt x="40810" y="12766"/>
                    </a:cubicBezTo>
                    <a:cubicBezTo>
                      <a:pt x="40857" y="12744"/>
                      <a:pt x="40984" y="12673"/>
                      <a:pt x="41159" y="12584"/>
                    </a:cubicBezTo>
                    <a:cubicBezTo>
                      <a:pt x="41788" y="12263"/>
                      <a:pt x="42328" y="12022"/>
                      <a:pt x="42729" y="11852"/>
                    </a:cubicBezTo>
                    <a:lnTo>
                      <a:pt x="42729" y="11852"/>
                    </a:lnTo>
                    <a:cubicBezTo>
                      <a:pt x="42134" y="12033"/>
                      <a:pt x="41186" y="12321"/>
                      <a:pt x="40023" y="12690"/>
                    </a:cubicBezTo>
                    <a:lnTo>
                      <a:pt x="40022" y="12690"/>
                    </a:lnTo>
                    <a:cubicBezTo>
                      <a:pt x="39045" y="12979"/>
                      <a:pt x="37556" y="13439"/>
                      <a:pt x="35765" y="14079"/>
                    </a:cubicBezTo>
                    <a:cubicBezTo>
                      <a:pt x="29747" y="16229"/>
                      <a:pt x="25435" y="17817"/>
                      <a:pt x="21825" y="21526"/>
                    </a:cubicBezTo>
                    <a:cubicBezTo>
                      <a:pt x="20946" y="22429"/>
                      <a:pt x="19708" y="23869"/>
                      <a:pt x="18541" y="25958"/>
                    </a:cubicBezTo>
                    <a:cubicBezTo>
                      <a:pt x="18410" y="22106"/>
                      <a:pt x="17912" y="18969"/>
                      <a:pt x="17455" y="16742"/>
                    </a:cubicBezTo>
                    <a:cubicBezTo>
                      <a:pt x="17059" y="14820"/>
                      <a:pt x="16755" y="13379"/>
                      <a:pt x="16039" y="11452"/>
                    </a:cubicBezTo>
                    <a:cubicBezTo>
                      <a:pt x="15039" y="8763"/>
                      <a:pt x="13626" y="6284"/>
                      <a:pt x="11943" y="3954"/>
                    </a:cubicBezTo>
                    <a:cubicBezTo>
                      <a:pt x="11046" y="2714"/>
                      <a:pt x="10119" y="1501"/>
                      <a:pt x="9179" y="296"/>
                    </a:cubicBezTo>
                    <a:cubicBezTo>
                      <a:pt x="9039" y="117"/>
                      <a:pt x="8903" y="1"/>
                      <a:pt x="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6"/>
              <p:cNvSpPr/>
              <p:nvPr/>
            </p:nvSpPr>
            <p:spPr>
              <a:xfrm>
                <a:off x="1972850" y="4818750"/>
                <a:ext cx="707275" cy="414850"/>
              </a:xfrm>
              <a:custGeom>
                <a:avLst/>
                <a:gdLst/>
                <a:ahLst/>
                <a:cxnLst/>
                <a:rect l="l" t="t" r="r" b="b"/>
                <a:pathLst>
                  <a:path w="28291" h="16594" extrusionOk="0">
                    <a:moveTo>
                      <a:pt x="11061" y="0"/>
                    </a:moveTo>
                    <a:cubicBezTo>
                      <a:pt x="11010" y="61"/>
                      <a:pt x="10971" y="137"/>
                      <a:pt x="10908" y="181"/>
                    </a:cubicBezTo>
                    <a:cubicBezTo>
                      <a:pt x="10176" y="667"/>
                      <a:pt x="9479" y="1199"/>
                      <a:pt x="8774" y="1722"/>
                    </a:cubicBezTo>
                    <a:cubicBezTo>
                      <a:pt x="7192" y="2893"/>
                      <a:pt x="5755" y="4227"/>
                      <a:pt x="4318" y="5558"/>
                    </a:cubicBezTo>
                    <a:cubicBezTo>
                      <a:pt x="2875" y="6896"/>
                      <a:pt x="1538" y="8345"/>
                      <a:pt x="183" y="9772"/>
                    </a:cubicBezTo>
                    <a:cubicBezTo>
                      <a:pt x="93" y="9866"/>
                      <a:pt x="1" y="9952"/>
                      <a:pt x="2" y="10095"/>
                    </a:cubicBezTo>
                    <a:cubicBezTo>
                      <a:pt x="98" y="10230"/>
                      <a:pt x="242" y="10279"/>
                      <a:pt x="389" y="10279"/>
                    </a:cubicBezTo>
                    <a:cubicBezTo>
                      <a:pt x="400" y="10279"/>
                      <a:pt x="410" y="10279"/>
                      <a:pt x="421" y="10278"/>
                    </a:cubicBezTo>
                    <a:cubicBezTo>
                      <a:pt x="456" y="10277"/>
                      <a:pt x="491" y="10276"/>
                      <a:pt x="525" y="10276"/>
                    </a:cubicBezTo>
                    <a:cubicBezTo>
                      <a:pt x="953" y="10276"/>
                      <a:pt x="1370" y="10376"/>
                      <a:pt x="1792" y="10404"/>
                    </a:cubicBezTo>
                    <a:cubicBezTo>
                      <a:pt x="3625" y="10534"/>
                      <a:pt x="5454" y="10707"/>
                      <a:pt x="7282" y="10877"/>
                    </a:cubicBezTo>
                    <a:cubicBezTo>
                      <a:pt x="9332" y="11068"/>
                      <a:pt x="11378" y="11278"/>
                      <a:pt x="13420" y="11541"/>
                    </a:cubicBezTo>
                    <a:cubicBezTo>
                      <a:pt x="16159" y="11891"/>
                      <a:pt x="18876" y="12345"/>
                      <a:pt x="21539" y="13085"/>
                    </a:cubicBezTo>
                    <a:cubicBezTo>
                      <a:pt x="23383" y="13598"/>
                      <a:pt x="25173" y="14230"/>
                      <a:pt x="26705" y="15434"/>
                    </a:cubicBezTo>
                    <a:cubicBezTo>
                      <a:pt x="27069" y="15721"/>
                      <a:pt x="27379" y="16060"/>
                      <a:pt x="27708" y="16382"/>
                    </a:cubicBezTo>
                    <a:cubicBezTo>
                      <a:pt x="27795" y="16468"/>
                      <a:pt x="27904" y="16594"/>
                      <a:pt x="28017" y="16594"/>
                    </a:cubicBezTo>
                    <a:cubicBezTo>
                      <a:pt x="28047" y="16594"/>
                      <a:pt x="28076" y="16585"/>
                      <a:pt x="28106" y="16565"/>
                    </a:cubicBezTo>
                    <a:cubicBezTo>
                      <a:pt x="28291" y="16444"/>
                      <a:pt x="28149" y="16245"/>
                      <a:pt x="28082" y="16095"/>
                    </a:cubicBezTo>
                    <a:cubicBezTo>
                      <a:pt x="27959" y="15819"/>
                      <a:pt x="27799" y="15559"/>
                      <a:pt x="27608" y="15326"/>
                    </a:cubicBezTo>
                    <a:cubicBezTo>
                      <a:pt x="27538" y="15264"/>
                      <a:pt x="27468" y="15200"/>
                      <a:pt x="27399" y="15137"/>
                    </a:cubicBezTo>
                    <a:cubicBezTo>
                      <a:pt x="27380" y="15083"/>
                      <a:pt x="27356" y="15033"/>
                      <a:pt x="27328" y="14985"/>
                    </a:cubicBezTo>
                    <a:cubicBezTo>
                      <a:pt x="26067" y="12925"/>
                      <a:pt x="24584" y="11034"/>
                      <a:pt x="22936" y="9280"/>
                    </a:cubicBezTo>
                    <a:cubicBezTo>
                      <a:pt x="21824" y="8095"/>
                      <a:pt x="20674" y="6948"/>
                      <a:pt x="19423" y="5906"/>
                    </a:cubicBezTo>
                    <a:cubicBezTo>
                      <a:pt x="17654" y="4433"/>
                      <a:pt x="15810" y="3062"/>
                      <a:pt x="13918" y="1756"/>
                    </a:cubicBezTo>
                    <a:cubicBezTo>
                      <a:pt x="13410" y="1406"/>
                      <a:pt x="12901" y="1057"/>
                      <a:pt x="12393" y="706"/>
                    </a:cubicBezTo>
                    <a:lnTo>
                      <a:pt x="12393" y="706"/>
                    </a:lnTo>
                    <a:cubicBezTo>
                      <a:pt x="12394" y="742"/>
                      <a:pt x="12387" y="777"/>
                      <a:pt x="12372" y="808"/>
                    </a:cubicBezTo>
                    <a:cubicBezTo>
                      <a:pt x="12015" y="417"/>
                      <a:pt x="11605" y="104"/>
                      <a:pt x="11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1829825" y="5078100"/>
                <a:ext cx="879875" cy="269475"/>
              </a:xfrm>
              <a:custGeom>
                <a:avLst/>
                <a:gdLst/>
                <a:ahLst/>
                <a:cxnLst/>
                <a:rect l="l" t="t" r="r" b="b"/>
                <a:pathLst>
                  <a:path w="35195" h="10779" extrusionOk="0">
                    <a:moveTo>
                      <a:pt x="7649" y="1"/>
                    </a:moveTo>
                    <a:cubicBezTo>
                      <a:pt x="7542" y="1"/>
                      <a:pt x="7439" y="26"/>
                      <a:pt x="7342" y="111"/>
                    </a:cubicBezTo>
                    <a:cubicBezTo>
                      <a:pt x="7339" y="212"/>
                      <a:pt x="7296" y="291"/>
                      <a:pt x="7225" y="362"/>
                    </a:cubicBezTo>
                    <a:cubicBezTo>
                      <a:pt x="5899" y="1709"/>
                      <a:pt x="4664" y="3142"/>
                      <a:pt x="3407" y="4553"/>
                    </a:cubicBezTo>
                    <a:cubicBezTo>
                      <a:pt x="2255" y="5849"/>
                      <a:pt x="1087" y="7130"/>
                      <a:pt x="1" y="8482"/>
                    </a:cubicBezTo>
                    <a:cubicBezTo>
                      <a:pt x="1807" y="8280"/>
                      <a:pt x="3594" y="7947"/>
                      <a:pt x="5376" y="7595"/>
                    </a:cubicBezTo>
                    <a:cubicBezTo>
                      <a:pt x="8476" y="6982"/>
                      <a:pt x="11561" y="6295"/>
                      <a:pt x="14658" y="5662"/>
                    </a:cubicBezTo>
                    <a:cubicBezTo>
                      <a:pt x="16782" y="5227"/>
                      <a:pt x="18927" y="4923"/>
                      <a:pt x="21090" y="4797"/>
                    </a:cubicBezTo>
                    <a:cubicBezTo>
                      <a:pt x="21594" y="4768"/>
                      <a:pt x="22099" y="4753"/>
                      <a:pt x="22603" y="4753"/>
                    </a:cubicBezTo>
                    <a:cubicBezTo>
                      <a:pt x="23952" y="4753"/>
                      <a:pt x="25300" y="4858"/>
                      <a:pt x="26634" y="5068"/>
                    </a:cubicBezTo>
                    <a:cubicBezTo>
                      <a:pt x="28471" y="5359"/>
                      <a:pt x="30205" y="5910"/>
                      <a:pt x="31718" y="7042"/>
                    </a:cubicBezTo>
                    <a:cubicBezTo>
                      <a:pt x="32982" y="7990"/>
                      <a:pt x="34016" y="9120"/>
                      <a:pt x="34598" y="10615"/>
                    </a:cubicBezTo>
                    <a:cubicBezTo>
                      <a:pt x="34648" y="10740"/>
                      <a:pt x="34724" y="10778"/>
                      <a:pt x="34811" y="10778"/>
                    </a:cubicBezTo>
                    <a:cubicBezTo>
                      <a:pt x="34873" y="10778"/>
                      <a:pt x="34942" y="10759"/>
                      <a:pt x="35010" y="10738"/>
                    </a:cubicBezTo>
                    <a:cubicBezTo>
                      <a:pt x="35176" y="10625"/>
                      <a:pt x="35195" y="10461"/>
                      <a:pt x="35170" y="10283"/>
                    </a:cubicBezTo>
                    <a:lnTo>
                      <a:pt x="35169" y="10283"/>
                    </a:lnTo>
                    <a:cubicBezTo>
                      <a:pt x="35119" y="9931"/>
                      <a:pt x="35088" y="9573"/>
                      <a:pt x="34916" y="9250"/>
                    </a:cubicBezTo>
                    <a:cubicBezTo>
                      <a:pt x="34849" y="9155"/>
                      <a:pt x="34801" y="9047"/>
                      <a:pt x="34749" y="8940"/>
                    </a:cubicBezTo>
                    <a:cubicBezTo>
                      <a:pt x="34401" y="7345"/>
                      <a:pt x="33466" y="6100"/>
                      <a:pt x="32227" y="5071"/>
                    </a:cubicBezTo>
                    <a:cubicBezTo>
                      <a:pt x="31140" y="4170"/>
                      <a:pt x="29842" y="3653"/>
                      <a:pt x="28517" y="3193"/>
                    </a:cubicBezTo>
                    <a:cubicBezTo>
                      <a:pt x="25800" y="2246"/>
                      <a:pt x="22988" y="1743"/>
                      <a:pt x="20153" y="1349"/>
                    </a:cubicBezTo>
                    <a:cubicBezTo>
                      <a:pt x="18666" y="1141"/>
                      <a:pt x="17177" y="962"/>
                      <a:pt x="15679" y="845"/>
                    </a:cubicBezTo>
                    <a:cubicBezTo>
                      <a:pt x="14137" y="725"/>
                      <a:pt x="12599" y="551"/>
                      <a:pt x="11059" y="401"/>
                    </a:cubicBezTo>
                    <a:cubicBezTo>
                      <a:pt x="10547" y="386"/>
                      <a:pt x="10041" y="281"/>
                      <a:pt x="9528" y="281"/>
                    </a:cubicBezTo>
                    <a:cubicBezTo>
                      <a:pt x="9436" y="281"/>
                      <a:pt x="9344" y="284"/>
                      <a:pt x="9251" y="292"/>
                    </a:cubicBezTo>
                    <a:cubicBezTo>
                      <a:pt x="9248" y="295"/>
                      <a:pt x="9245" y="300"/>
                      <a:pt x="9243" y="303"/>
                    </a:cubicBezTo>
                    <a:cubicBezTo>
                      <a:pt x="9234" y="281"/>
                      <a:pt x="9224" y="261"/>
                      <a:pt x="9212" y="240"/>
                    </a:cubicBezTo>
                    <a:cubicBezTo>
                      <a:pt x="8811" y="89"/>
                      <a:pt x="8383" y="100"/>
                      <a:pt x="7967" y="41"/>
                    </a:cubicBezTo>
                    <a:cubicBezTo>
                      <a:pt x="7862" y="26"/>
                      <a:pt x="7754" y="1"/>
                      <a:pt x="7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6"/>
              <p:cNvSpPr/>
              <p:nvPr/>
            </p:nvSpPr>
            <p:spPr>
              <a:xfrm>
                <a:off x="2177900" y="4670275"/>
                <a:ext cx="552875" cy="675875"/>
              </a:xfrm>
              <a:custGeom>
                <a:avLst/>
                <a:gdLst/>
                <a:ahLst/>
                <a:cxnLst/>
                <a:rect l="l" t="t" r="r" b="b"/>
                <a:pathLst>
                  <a:path w="22115" h="27035" extrusionOk="0">
                    <a:moveTo>
                      <a:pt x="5665" y="0"/>
                    </a:moveTo>
                    <a:cubicBezTo>
                      <a:pt x="5656" y="0"/>
                      <a:pt x="5639" y="13"/>
                      <a:pt x="5626" y="19"/>
                    </a:cubicBezTo>
                    <a:cubicBezTo>
                      <a:pt x="5567" y="132"/>
                      <a:pt x="5475" y="224"/>
                      <a:pt x="5361" y="282"/>
                    </a:cubicBezTo>
                    <a:cubicBezTo>
                      <a:pt x="3469" y="1303"/>
                      <a:pt x="1730" y="2556"/>
                      <a:pt x="0" y="3824"/>
                    </a:cubicBezTo>
                    <a:cubicBezTo>
                      <a:pt x="136" y="4032"/>
                      <a:pt x="352" y="4140"/>
                      <a:pt x="553" y="4267"/>
                    </a:cubicBezTo>
                    <a:cubicBezTo>
                      <a:pt x="3834" y="6352"/>
                      <a:pt x="7085" y="8480"/>
                      <a:pt x="10177" y="10844"/>
                    </a:cubicBezTo>
                    <a:cubicBezTo>
                      <a:pt x="12203" y="12391"/>
                      <a:pt x="14041" y="14135"/>
                      <a:pt x="15710" y="16057"/>
                    </a:cubicBezTo>
                    <a:cubicBezTo>
                      <a:pt x="17376" y="17979"/>
                      <a:pt x="18884" y="20022"/>
                      <a:pt x="20087" y="22272"/>
                    </a:cubicBezTo>
                    <a:cubicBezTo>
                      <a:pt x="20823" y="23645"/>
                      <a:pt x="21477" y="25057"/>
                      <a:pt x="21539" y="26660"/>
                    </a:cubicBezTo>
                    <a:cubicBezTo>
                      <a:pt x="21546" y="26823"/>
                      <a:pt x="21527" y="27033"/>
                      <a:pt x="21791" y="27035"/>
                    </a:cubicBezTo>
                    <a:cubicBezTo>
                      <a:pt x="21970" y="26935"/>
                      <a:pt x="21963" y="26751"/>
                      <a:pt x="21993" y="26585"/>
                    </a:cubicBezTo>
                    <a:cubicBezTo>
                      <a:pt x="22115" y="25932"/>
                      <a:pt x="22092" y="25277"/>
                      <a:pt x="22044" y="24621"/>
                    </a:cubicBezTo>
                    <a:lnTo>
                      <a:pt x="22044" y="24619"/>
                    </a:lnTo>
                    <a:cubicBezTo>
                      <a:pt x="22011" y="24481"/>
                      <a:pt x="21969" y="24344"/>
                      <a:pt x="21937" y="24205"/>
                    </a:cubicBezTo>
                    <a:cubicBezTo>
                      <a:pt x="21960" y="22389"/>
                      <a:pt x="21581" y="20648"/>
                      <a:pt x="20871" y="18975"/>
                    </a:cubicBezTo>
                    <a:cubicBezTo>
                      <a:pt x="19816" y="16486"/>
                      <a:pt x="18199" y="14343"/>
                      <a:pt x="16603" y="12193"/>
                    </a:cubicBezTo>
                    <a:cubicBezTo>
                      <a:pt x="15300" y="10438"/>
                      <a:pt x="13940" y="8727"/>
                      <a:pt x="12499" y="7084"/>
                    </a:cubicBezTo>
                    <a:cubicBezTo>
                      <a:pt x="11235" y="5642"/>
                      <a:pt x="9970" y="4203"/>
                      <a:pt x="8587" y="2872"/>
                    </a:cubicBezTo>
                    <a:cubicBezTo>
                      <a:pt x="8104" y="2362"/>
                      <a:pt x="7628" y="1846"/>
                      <a:pt x="7088" y="1394"/>
                    </a:cubicBezTo>
                    <a:cubicBezTo>
                      <a:pt x="7095" y="1381"/>
                      <a:pt x="7102" y="1370"/>
                      <a:pt x="7108" y="1357"/>
                    </a:cubicBezTo>
                    <a:cubicBezTo>
                      <a:pt x="6756" y="769"/>
                      <a:pt x="6212" y="386"/>
                      <a:pt x="5668" y="2"/>
                    </a:cubicBezTo>
                    <a:cubicBezTo>
                      <a:pt x="5667" y="1"/>
                      <a:pt x="5666" y="0"/>
                      <a:pt x="5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6"/>
              <p:cNvSpPr/>
              <p:nvPr/>
            </p:nvSpPr>
            <p:spPr>
              <a:xfrm>
                <a:off x="2731000" y="5046725"/>
                <a:ext cx="829850" cy="304475"/>
              </a:xfrm>
              <a:custGeom>
                <a:avLst/>
                <a:gdLst/>
                <a:ahLst/>
                <a:cxnLst/>
                <a:rect l="l" t="t" r="r" b="b"/>
                <a:pathLst>
                  <a:path w="33194" h="12179" extrusionOk="0">
                    <a:moveTo>
                      <a:pt x="15954" y="0"/>
                    </a:moveTo>
                    <a:cubicBezTo>
                      <a:pt x="15018" y="0"/>
                      <a:pt x="14081" y="48"/>
                      <a:pt x="13147" y="205"/>
                    </a:cubicBezTo>
                    <a:cubicBezTo>
                      <a:pt x="11468" y="488"/>
                      <a:pt x="9853" y="949"/>
                      <a:pt x="8344" y="1747"/>
                    </a:cubicBezTo>
                    <a:cubicBezTo>
                      <a:pt x="8223" y="1810"/>
                      <a:pt x="7530" y="2303"/>
                      <a:pt x="7504" y="2314"/>
                    </a:cubicBezTo>
                    <a:cubicBezTo>
                      <a:pt x="7390" y="2422"/>
                      <a:pt x="7264" y="2521"/>
                      <a:pt x="7163" y="2641"/>
                    </a:cubicBezTo>
                    <a:cubicBezTo>
                      <a:pt x="6293" y="3670"/>
                      <a:pt x="5407" y="4684"/>
                      <a:pt x="4566" y="5736"/>
                    </a:cubicBezTo>
                    <a:cubicBezTo>
                      <a:pt x="3529" y="7033"/>
                      <a:pt x="2510" y="8346"/>
                      <a:pt x="1601" y="9740"/>
                    </a:cubicBezTo>
                    <a:cubicBezTo>
                      <a:pt x="991" y="10482"/>
                      <a:pt x="462" y="11278"/>
                      <a:pt x="1" y="12120"/>
                    </a:cubicBezTo>
                    <a:cubicBezTo>
                      <a:pt x="34" y="12160"/>
                      <a:pt x="71" y="12179"/>
                      <a:pt x="112" y="12179"/>
                    </a:cubicBezTo>
                    <a:cubicBezTo>
                      <a:pt x="138" y="12179"/>
                      <a:pt x="165" y="12172"/>
                      <a:pt x="194" y="12157"/>
                    </a:cubicBezTo>
                    <a:cubicBezTo>
                      <a:pt x="330" y="11965"/>
                      <a:pt x="447" y="11756"/>
                      <a:pt x="605" y="11584"/>
                    </a:cubicBezTo>
                    <a:cubicBezTo>
                      <a:pt x="1787" y="10309"/>
                      <a:pt x="3155" y="9296"/>
                      <a:pt x="4744" y="8563"/>
                    </a:cubicBezTo>
                    <a:cubicBezTo>
                      <a:pt x="6996" y="7524"/>
                      <a:pt x="9371" y="7046"/>
                      <a:pt x="11827" y="6883"/>
                    </a:cubicBezTo>
                    <a:cubicBezTo>
                      <a:pt x="12160" y="6847"/>
                      <a:pt x="12495" y="6828"/>
                      <a:pt x="12829" y="6828"/>
                    </a:cubicBezTo>
                    <a:cubicBezTo>
                      <a:pt x="13163" y="6828"/>
                      <a:pt x="13498" y="6847"/>
                      <a:pt x="13831" y="6883"/>
                    </a:cubicBezTo>
                    <a:cubicBezTo>
                      <a:pt x="13859" y="6883"/>
                      <a:pt x="13887" y="6883"/>
                      <a:pt x="13915" y="6883"/>
                    </a:cubicBezTo>
                    <a:cubicBezTo>
                      <a:pt x="14882" y="6883"/>
                      <a:pt x="15843" y="7002"/>
                      <a:pt x="16806" y="7061"/>
                    </a:cubicBezTo>
                    <a:cubicBezTo>
                      <a:pt x="18814" y="7183"/>
                      <a:pt x="20762" y="7647"/>
                      <a:pt x="22734" y="7968"/>
                    </a:cubicBezTo>
                    <a:cubicBezTo>
                      <a:pt x="23681" y="8123"/>
                      <a:pt x="24598" y="8434"/>
                      <a:pt x="25562" y="8508"/>
                    </a:cubicBezTo>
                    <a:cubicBezTo>
                      <a:pt x="25962" y="8670"/>
                      <a:pt x="26392" y="8677"/>
                      <a:pt x="26807" y="8755"/>
                    </a:cubicBezTo>
                    <a:cubicBezTo>
                      <a:pt x="28924" y="9156"/>
                      <a:pt x="31051" y="9501"/>
                      <a:pt x="33194" y="9735"/>
                    </a:cubicBezTo>
                    <a:cubicBezTo>
                      <a:pt x="33166" y="9556"/>
                      <a:pt x="33061" y="9419"/>
                      <a:pt x="32963" y="9273"/>
                    </a:cubicBezTo>
                    <a:cubicBezTo>
                      <a:pt x="31503" y="7120"/>
                      <a:pt x="30019" y="4982"/>
                      <a:pt x="28607" y="2798"/>
                    </a:cubicBezTo>
                    <a:cubicBezTo>
                      <a:pt x="28174" y="2130"/>
                      <a:pt x="27640" y="1803"/>
                      <a:pt x="26901" y="1620"/>
                    </a:cubicBezTo>
                    <a:cubicBezTo>
                      <a:pt x="25020" y="1153"/>
                      <a:pt x="23121" y="771"/>
                      <a:pt x="21206" y="471"/>
                    </a:cubicBezTo>
                    <a:cubicBezTo>
                      <a:pt x="20101" y="299"/>
                      <a:pt x="18994" y="90"/>
                      <a:pt x="17884" y="48"/>
                    </a:cubicBezTo>
                    <a:cubicBezTo>
                      <a:pt x="17242" y="23"/>
                      <a:pt x="16598" y="0"/>
                      <a:pt x="15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6"/>
              <p:cNvSpPr/>
              <p:nvPr/>
            </p:nvSpPr>
            <p:spPr>
              <a:xfrm>
                <a:off x="2454175" y="5355525"/>
                <a:ext cx="53100" cy="21700"/>
              </a:xfrm>
              <a:custGeom>
                <a:avLst/>
                <a:gdLst/>
                <a:ahLst/>
                <a:cxnLst/>
                <a:rect l="l" t="t" r="r" b="b"/>
                <a:pathLst>
                  <a:path w="2124" h="868" extrusionOk="0">
                    <a:moveTo>
                      <a:pt x="1000" y="1"/>
                    </a:moveTo>
                    <a:cubicBezTo>
                      <a:pt x="957" y="1"/>
                      <a:pt x="911" y="17"/>
                      <a:pt x="859" y="56"/>
                    </a:cubicBezTo>
                    <a:cubicBezTo>
                      <a:pt x="585" y="266"/>
                      <a:pt x="239" y="369"/>
                      <a:pt x="1" y="633"/>
                    </a:cubicBezTo>
                    <a:cubicBezTo>
                      <a:pt x="172" y="654"/>
                      <a:pt x="344" y="693"/>
                      <a:pt x="516" y="693"/>
                    </a:cubicBezTo>
                    <a:cubicBezTo>
                      <a:pt x="958" y="693"/>
                      <a:pt x="1384" y="868"/>
                      <a:pt x="1827" y="868"/>
                    </a:cubicBezTo>
                    <a:cubicBezTo>
                      <a:pt x="1925" y="868"/>
                      <a:pt x="2024" y="859"/>
                      <a:pt x="2123" y="838"/>
                    </a:cubicBezTo>
                    <a:cubicBezTo>
                      <a:pt x="1840" y="610"/>
                      <a:pt x="1559" y="381"/>
                      <a:pt x="1272" y="157"/>
                    </a:cubicBezTo>
                    <a:cubicBezTo>
                      <a:pt x="1188" y="92"/>
                      <a:pt x="110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6"/>
              <p:cNvSpPr/>
              <p:nvPr/>
            </p:nvSpPr>
            <p:spPr>
              <a:xfrm>
                <a:off x="1971100" y="4765825"/>
                <a:ext cx="770850" cy="582350"/>
              </a:xfrm>
              <a:custGeom>
                <a:avLst/>
                <a:gdLst/>
                <a:ahLst/>
                <a:cxnLst/>
                <a:rect l="l" t="t" r="r" b="b"/>
                <a:pathLst>
                  <a:path w="30834" h="23294" extrusionOk="0">
                    <a:moveTo>
                      <a:pt x="8272" y="1"/>
                    </a:moveTo>
                    <a:lnTo>
                      <a:pt x="8272" y="1"/>
                    </a:lnTo>
                    <a:cubicBezTo>
                      <a:pt x="14742" y="5205"/>
                      <a:pt x="23013" y="9069"/>
                      <a:pt x="28162" y="18658"/>
                    </a:cubicBezTo>
                    <a:cubicBezTo>
                      <a:pt x="24602" y="14030"/>
                      <a:pt x="9497" y="12703"/>
                      <a:pt x="0" y="12407"/>
                    </a:cubicBezTo>
                    <a:lnTo>
                      <a:pt x="0" y="12407"/>
                    </a:lnTo>
                    <a:cubicBezTo>
                      <a:pt x="4899" y="13687"/>
                      <a:pt x="24039" y="12518"/>
                      <a:pt x="28359" y="19878"/>
                    </a:cubicBezTo>
                    <a:cubicBezTo>
                      <a:pt x="29192" y="20894"/>
                      <a:pt x="29071" y="22669"/>
                      <a:pt x="29594" y="23294"/>
                    </a:cubicBezTo>
                    <a:cubicBezTo>
                      <a:pt x="30834" y="15617"/>
                      <a:pt x="15956" y="4237"/>
                      <a:pt x="8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6"/>
              <p:cNvSpPr/>
              <p:nvPr/>
            </p:nvSpPr>
            <p:spPr>
              <a:xfrm>
                <a:off x="2290200" y="4642975"/>
                <a:ext cx="798600" cy="708175"/>
              </a:xfrm>
              <a:custGeom>
                <a:avLst/>
                <a:gdLst/>
                <a:ahLst/>
                <a:cxnLst/>
                <a:rect l="l" t="t" r="r" b="b"/>
                <a:pathLst>
                  <a:path w="31944" h="28327" extrusionOk="0">
                    <a:moveTo>
                      <a:pt x="169" y="1"/>
                    </a:moveTo>
                    <a:cubicBezTo>
                      <a:pt x="0" y="1"/>
                      <a:pt x="616" y="725"/>
                      <a:pt x="856" y="853"/>
                    </a:cubicBezTo>
                    <a:cubicBezTo>
                      <a:pt x="5550" y="5961"/>
                      <a:pt x="18376" y="16865"/>
                      <a:pt x="17402" y="27395"/>
                    </a:cubicBezTo>
                    <a:cubicBezTo>
                      <a:pt x="17250" y="28040"/>
                      <a:pt x="17248" y="28327"/>
                      <a:pt x="17382" y="28327"/>
                    </a:cubicBezTo>
                    <a:cubicBezTo>
                      <a:pt x="18198" y="28327"/>
                      <a:pt x="24057" y="17695"/>
                      <a:pt x="31944" y="12262"/>
                    </a:cubicBezTo>
                    <a:lnTo>
                      <a:pt x="31944" y="12262"/>
                    </a:lnTo>
                    <a:cubicBezTo>
                      <a:pt x="27247" y="15178"/>
                      <a:pt x="23630" y="19658"/>
                      <a:pt x="20304" y="23898"/>
                    </a:cubicBezTo>
                    <a:cubicBezTo>
                      <a:pt x="19573" y="24203"/>
                      <a:pt x="18112" y="27083"/>
                      <a:pt x="17853" y="27083"/>
                    </a:cubicBezTo>
                    <a:cubicBezTo>
                      <a:pt x="17803" y="27083"/>
                      <a:pt x="17798" y="26973"/>
                      <a:pt x="17854" y="26714"/>
                    </a:cubicBezTo>
                    <a:cubicBezTo>
                      <a:pt x="18669" y="18484"/>
                      <a:pt x="9102" y="8489"/>
                      <a:pt x="570" y="237"/>
                    </a:cubicBezTo>
                    <a:cubicBezTo>
                      <a:pt x="343" y="67"/>
                      <a:pt x="22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8" name="Google Shape;2028;p56"/>
          <p:cNvGrpSpPr/>
          <p:nvPr/>
        </p:nvGrpSpPr>
        <p:grpSpPr>
          <a:xfrm rot="4500129">
            <a:off x="8350673" y="978831"/>
            <a:ext cx="941389" cy="894584"/>
            <a:chOff x="2039625" y="358588"/>
            <a:chExt cx="613950" cy="583425"/>
          </a:xfrm>
        </p:grpSpPr>
        <p:sp>
          <p:nvSpPr>
            <p:cNvPr id="2029" name="Google Shape;2029;p56"/>
            <p:cNvSpPr/>
            <p:nvPr/>
          </p:nvSpPr>
          <p:spPr>
            <a:xfrm>
              <a:off x="2039625" y="358625"/>
              <a:ext cx="613950" cy="583350"/>
            </a:xfrm>
            <a:custGeom>
              <a:avLst/>
              <a:gdLst/>
              <a:ahLst/>
              <a:cxnLst/>
              <a:rect l="l" t="t" r="r" b="b"/>
              <a:pathLst>
                <a:path w="24558" h="23334" extrusionOk="0">
                  <a:moveTo>
                    <a:pt x="9590" y="0"/>
                  </a:moveTo>
                  <a:cubicBezTo>
                    <a:pt x="9406" y="0"/>
                    <a:pt x="9246" y="128"/>
                    <a:pt x="9064" y="345"/>
                  </a:cubicBezTo>
                  <a:cubicBezTo>
                    <a:pt x="7989" y="1624"/>
                    <a:pt x="6878" y="2874"/>
                    <a:pt x="5797" y="4150"/>
                  </a:cubicBezTo>
                  <a:cubicBezTo>
                    <a:pt x="4957" y="5138"/>
                    <a:pt x="4016" y="6040"/>
                    <a:pt x="3295" y="7126"/>
                  </a:cubicBezTo>
                  <a:cubicBezTo>
                    <a:pt x="3169" y="7229"/>
                    <a:pt x="3028" y="7317"/>
                    <a:pt x="2923" y="7435"/>
                  </a:cubicBezTo>
                  <a:cubicBezTo>
                    <a:pt x="2203" y="8242"/>
                    <a:pt x="1560" y="9110"/>
                    <a:pt x="810" y="9894"/>
                  </a:cubicBezTo>
                  <a:cubicBezTo>
                    <a:pt x="1" y="10737"/>
                    <a:pt x="55" y="11286"/>
                    <a:pt x="936" y="12068"/>
                  </a:cubicBezTo>
                  <a:cubicBezTo>
                    <a:pt x="1472" y="12543"/>
                    <a:pt x="2038" y="12985"/>
                    <a:pt x="2586" y="13446"/>
                  </a:cubicBezTo>
                  <a:cubicBezTo>
                    <a:pt x="3862" y="14518"/>
                    <a:pt x="5152" y="15575"/>
                    <a:pt x="6403" y="16676"/>
                  </a:cubicBezTo>
                  <a:cubicBezTo>
                    <a:pt x="7342" y="17501"/>
                    <a:pt x="8334" y="18263"/>
                    <a:pt x="9280" y="19077"/>
                  </a:cubicBezTo>
                  <a:cubicBezTo>
                    <a:pt x="10504" y="20129"/>
                    <a:pt x="11687" y="21227"/>
                    <a:pt x="13003" y="22163"/>
                  </a:cubicBezTo>
                  <a:cubicBezTo>
                    <a:pt x="13255" y="22403"/>
                    <a:pt x="13502" y="22651"/>
                    <a:pt x="13762" y="22880"/>
                  </a:cubicBezTo>
                  <a:cubicBezTo>
                    <a:pt x="14104" y="23182"/>
                    <a:pt x="14418" y="23333"/>
                    <a:pt x="14726" y="23333"/>
                  </a:cubicBezTo>
                  <a:cubicBezTo>
                    <a:pt x="15052" y="23333"/>
                    <a:pt x="15371" y="23163"/>
                    <a:pt x="15708" y="22821"/>
                  </a:cubicBezTo>
                  <a:cubicBezTo>
                    <a:pt x="15919" y="22607"/>
                    <a:pt x="16096" y="22362"/>
                    <a:pt x="16290" y="22131"/>
                  </a:cubicBezTo>
                  <a:lnTo>
                    <a:pt x="17812" y="23247"/>
                  </a:lnTo>
                  <a:cubicBezTo>
                    <a:pt x="17867" y="22861"/>
                    <a:pt x="17907" y="22567"/>
                    <a:pt x="17952" y="22274"/>
                  </a:cubicBezTo>
                  <a:cubicBezTo>
                    <a:pt x="18037" y="21709"/>
                    <a:pt x="18186" y="21128"/>
                    <a:pt x="17551" y="20755"/>
                  </a:cubicBezTo>
                  <a:cubicBezTo>
                    <a:pt x="17818" y="20419"/>
                    <a:pt x="18085" y="20082"/>
                    <a:pt x="18353" y="19748"/>
                  </a:cubicBezTo>
                  <a:cubicBezTo>
                    <a:pt x="20313" y="17499"/>
                    <a:pt x="22272" y="15251"/>
                    <a:pt x="24232" y="13003"/>
                  </a:cubicBezTo>
                  <a:cubicBezTo>
                    <a:pt x="24367" y="12848"/>
                    <a:pt x="24558" y="12683"/>
                    <a:pt x="24429" y="12462"/>
                  </a:cubicBezTo>
                  <a:cubicBezTo>
                    <a:pt x="24370" y="12359"/>
                    <a:pt x="24298" y="12324"/>
                    <a:pt x="24221" y="12324"/>
                  </a:cubicBezTo>
                  <a:cubicBezTo>
                    <a:pt x="24111" y="12324"/>
                    <a:pt x="23990" y="12396"/>
                    <a:pt x="23880" y="12441"/>
                  </a:cubicBezTo>
                  <a:cubicBezTo>
                    <a:pt x="23409" y="12037"/>
                    <a:pt x="22939" y="11631"/>
                    <a:pt x="22470" y="11227"/>
                  </a:cubicBezTo>
                  <a:cubicBezTo>
                    <a:pt x="22591" y="10918"/>
                    <a:pt x="22466" y="10713"/>
                    <a:pt x="22225" y="10510"/>
                  </a:cubicBezTo>
                  <a:cubicBezTo>
                    <a:pt x="18157" y="7083"/>
                    <a:pt x="14094" y="3650"/>
                    <a:pt x="10038" y="212"/>
                  </a:cubicBezTo>
                  <a:cubicBezTo>
                    <a:pt x="9865" y="66"/>
                    <a:pt x="9721" y="0"/>
                    <a:pt x="959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56"/>
            <p:cNvGrpSpPr/>
            <p:nvPr/>
          </p:nvGrpSpPr>
          <p:grpSpPr>
            <a:xfrm>
              <a:off x="2039625" y="358588"/>
              <a:ext cx="613950" cy="583425"/>
              <a:chOff x="2172050" y="3356125"/>
              <a:chExt cx="613950" cy="583425"/>
            </a:xfrm>
          </p:grpSpPr>
          <p:sp>
            <p:nvSpPr>
              <p:cNvPr id="2031" name="Google Shape;2031;p56"/>
              <p:cNvSpPr/>
              <p:nvPr/>
            </p:nvSpPr>
            <p:spPr>
              <a:xfrm>
                <a:off x="2254400" y="3356125"/>
                <a:ext cx="482450" cy="457300"/>
              </a:xfrm>
              <a:custGeom>
                <a:avLst/>
                <a:gdLst/>
                <a:ahLst/>
                <a:cxnLst/>
                <a:rect l="l" t="t" r="r" b="b"/>
                <a:pathLst>
                  <a:path w="19298" h="18292" extrusionOk="0">
                    <a:moveTo>
                      <a:pt x="6295" y="0"/>
                    </a:moveTo>
                    <a:cubicBezTo>
                      <a:pt x="6112" y="0"/>
                      <a:pt x="5952" y="128"/>
                      <a:pt x="5771" y="344"/>
                    </a:cubicBezTo>
                    <a:cubicBezTo>
                      <a:pt x="4695" y="1625"/>
                      <a:pt x="3585" y="2875"/>
                      <a:pt x="2503" y="4150"/>
                    </a:cubicBezTo>
                    <a:cubicBezTo>
                      <a:pt x="1665" y="5139"/>
                      <a:pt x="722" y="6041"/>
                      <a:pt x="1" y="7127"/>
                    </a:cubicBezTo>
                    <a:cubicBezTo>
                      <a:pt x="210" y="7651"/>
                      <a:pt x="676" y="7950"/>
                      <a:pt x="1079" y="8284"/>
                    </a:cubicBezTo>
                    <a:cubicBezTo>
                      <a:pt x="4866" y="11441"/>
                      <a:pt x="8604" y="14658"/>
                      <a:pt x="12391" y="17815"/>
                    </a:cubicBezTo>
                    <a:cubicBezTo>
                      <a:pt x="12624" y="17953"/>
                      <a:pt x="12762" y="18220"/>
                      <a:pt x="13043" y="18291"/>
                    </a:cubicBezTo>
                    <a:cubicBezTo>
                      <a:pt x="13332" y="18262"/>
                      <a:pt x="13472" y="18036"/>
                      <a:pt x="13641" y="17847"/>
                    </a:cubicBezTo>
                    <a:cubicBezTo>
                      <a:pt x="15006" y="16321"/>
                      <a:pt x="16329" y="14760"/>
                      <a:pt x="17664" y="13209"/>
                    </a:cubicBezTo>
                    <a:cubicBezTo>
                      <a:pt x="18202" y="12583"/>
                      <a:pt x="18884" y="12049"/>
                      <a:pt x="19176" y="11228"/>
                    </a:cubicBezTo>
                    <a:cubicBezTo>
                      <a:pt x="19297" y="10919"/>
                      <a:pt x="19173" y="10713"/>
                      <a:pt x="18931" y="10509"/>
                    </a:cubicBezTo>
                    <a:cubicBezTo>
                      <a:pt x="14862" y="7085"/>
                      <a:pt x="10800" y="3653"/>
                      <a:pt x="6744" y="213"/>
                    </a:cubicBezTo>
                    <a:cubicBezTo>
                      <a:pt x="6571" y="66"/>
                      <a:pt x="6427" y="0"/>
                      <a:pt x="6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6"/>
              <p:cNvSpPr/>
              <p:nvPr/>
            </p:nvSpPr>
            <p:spPr>
              <a:xfrm>
                <a:off x="2172050" y="3534300"/>
                <a:ext cx="399550" cy="375975"/>
              </a:xfrm>
              <a:custGeom>
                <a:avLst/>
                <a:gdLst/>
                <a:ahLst/>
                <a:cxnLst/>
                <a:rect l="l" t="t" r="r" b="b"/>
                <a:pathLst>
                  <a:path w="15982" h="15039" extrusionOk="0">
                    <a:moveTo>
                      <a:pt x="3295" y="0"/>
                    </a:moveTo>
                    <a:cubicBezTo>
                      <a:pt x="3295" y="0"/>
                      <a:pt x="3295" y="1"/>
                      <a:pt x="3296" y="1"/>
                    </a:cubicBezTo>
                    <a:lnTo>
                      <a:pt x="3296" y="1"/>
                    </a:lnTo>
                    <a:cubicBezTo>
                      <a:pt x="3296" y="1"/>
                      <a:pt x="3296" y="0"/>
                      <a:pt x="3296" y="0"/>
                    </a:cubicBezTo>
                    <a:close/>
                    <a:moveTo>
                      <a:pt x="3296" y="1"/>
                    </a:moveTo>
                    <a:cubicBezTo>
                      <a:pt x="3170" y="103"/>
                      <a:pt x="3029" y="191"/>
                      <a:pt x="2923" y="310"/>
                    </a:cubicBezTo>
                    <a:cubicBezTo>
                      <a:pt x="2204" y="1116"/>
                      <a:pt x="1562" y="1986"/>
                      <a:pt x="810" y="2768"/>
                    </a:cubicBezTo>
                    <a:cubicBezTo>
                      <a:pt x="1" y="3612"/>
                      <a:pt x="55" y="4162"/>
                      <a:pt x="937" y="4942"/>
                    </a:cubicBezTo>
                    <a:cubicBezTo>
                      <a:pt x="1472" y="5418"/>
                      <a:pt x="2040" y="5860"/>
                      <a:pt x="2588" y="6322"/>
                    </a:cubicBezTo>
                    <a:cubicBezTo>
                      <a:pt x="3863" y="7394"/>
                      <a:pt x="5152" y="8450"/>
                      <a:pt x="6404" y="9549"/>
                    </a:cubicBezTo>
                    <a:cubicBezTo>
                      <a:pt x="7344" y="10376"/>
                      <a:pt x="8334" y="11138"/>
                      <a:pt x="9282" y="11952"/>
                    </a:cubicBezTo>
                    <a:cubicBezTo>
                      <a:pt x="10505" y="13002"/>
                      <a:pt x="11687" y="14100"/>
                      <a:pt x="13004" y="15038"/>
                    </a:cubicBezTo>
                    <a:cubicBezTo>
                      <a:pt x="13199" y="14060"/>
                      <a:pt x="13786" y="13331"/>
                      <a:pt x="14480" y="12655"/>
                    </a:cubicBezTo>
                    <a:cubicBezTo>
                      <a:pt x="14929" y="12217"/>
                      <a:pt x="15273" y="11683"/>
                      <a:pt x="15675" y="11202"/>
                    </a:cubicBezTo>
                    <a:cubicBezTo>
                      <a:pt x="15821" y="11027"/>
                      <a:pt x="15981" y="10832"/>
                      <a:pt x="15821" y="10577"/>
                    </a:cubicBezTo>
                    <a:cubicBezTo>
                      <a:pt x="13353" y="8472"/>
                      <a:pt x="10882" y="6372"/>
                      <a:pt x="8404" y="4278"/>
                    </a:cubicBezTo>
                    <a:cubicBezTo>
                      <a:pt x="6708" y="2846"/>
                      <a:pt x="4999" y="1426"/>
                      <a:pt x="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6"/>
              <p:cNvSpPr/>
              <p:nvPr/>
            </p:nvSpPr>
            <p:spPr>
              <a:xfrm>
                <a:off x="2503600" y="3636850"/>
                <a:ext cx="269425" cy="291075"/>
              </a:xfrm>
              <a:custGeom>
                <a:avLst/>
                <a:gdLst/>
                <a:ahLst/>
                <a:cxnLst/>
                <a:rect l="l" t="t" r="r" b="b"/>
                <a:pathLst>
                  <a:path w="10777" h="11643" extrusionOk="0">
                    <a:moveTo>
                      <a:pt x="9208" y="0"/>
                    </a:moveTo>
                    <a:cubicBezTo>
                      <a:pt x="9059" y="143"/>
                      <a:pt x="8898" y="275"/>
                      <a:pt x="8762" y="430"/>
                    </a:cubicBezTo>
                    <a:cubicBezTo>
                      <a:pt x="6866" y="2616"/>
                      <a:pt x="4970" y="4804"/>
                      <a:pt x="3075" y="6991"/>
                    </a:cubicBezTo>
                    <a:cubicBezTo>
                      <a:pt x="3065" y="6991"/>
                      <a:pt x="3054" y="6990"/>
                      <a:pt x="3043" y="6990"/>
                    </a:cubicBezTo>
                    <a:cubicBezTo>
                      <a:pt x="2854" y="6990"/>
                      <a:pt x="2717" y="7098"/>
                      <a:pt x="2598" y="7232"/>
                    </a:cubicBezTo>
                    <a:cubicBezTo>
                      <a:pt x="1876" y="8046"/>
                      <a:pt x="1133" y="8843"/>
                      <a:pt x="455" y="9692"/>
                    </a:cubicBezTo>
                    <a:cubicBezTo>
                      <a:pt x="1" y="10260"/>
                      <a:pt x="73" y="10779"/>
                      <a:pt x="621" y="11277"/>
                    </a:cubicBezTo>
                    <a:cubicBezTo>
                      <a:pt x="889" y="11520"/>
                      <a:pt x="1146" y="11642"/>
                      <a:pt x="1405" y="11642"/>
                    </a:cubicBezTo>
                    <a:cubicBezTo>
                      <a:pt x="1670" y="11642"/>
                      <a:pt x="1936" y="11514"/>
                      <a:pt x="2214" y="11257"/>
                    </a:cubicBezTo>
                    <a:cubicBezTo>
                      <a:pt x="2384" y="11099"/>
                      <a:pt x="2546" y="10932"/>
                      <a:pt x="2641" y="10714"/>
                    </a:cubicBezTo>
                    <a:cubicBezTo>
                      <a:pt x="2693" y="10570"/>
                      <a:pt x="2683" y="10415"/>
                      <a:pt x="2585" y="10317"/>
                    </a:cubicBezTo>
                    <a:cubicBezTo>
                      <a:pt x="2228" y="9961"/>
                      <a:pt x="2386" y="9688"/>
                      <a:pt x="2651" y="9359"/>
                    </a:cubicBezTo>
                    <a:cubicBezTo>
                      <a:pt x="2816" y="9155"/>
                      <a:pt x="2977" y="9050"/>
                      <a:pt x="3159" y="9050"/>
                    </a:cubicBezTo>
                    <a:cubicBezTo>
                      <a:pt x="3277" y="9050"/>
                      <a:pt x="3403" y="9094"/>
                      <a:pt x="3544" y="9183"/>
                    </a:cubicBezTo>
                    <a:cubicBezTo>
                      <a:pt x="3598" y="9218"/>
                      <a:pt x="3660" y="9232"/>
                      <a:pt x="3724" y="9232"/>
                    </a:cubicBezTo>
                    <a:cubicBezTo>
                      <a:pt x="3776" y="9232"/>
                      <a:pt x="3830" y="9223"/>
                      <a:pt x="3882" y="9208"/>
                    </a:cubicBezTo>
                    <a:cubicBezTo>
                      <a:pt x="4276" y="8993"/>
                      <a:pt x="4482" y="8583"/>
                      <a:pt x="4811" y="8303"/>
                    </a:cubicBezTo>
                    <a:cubicBezTo>
                      <a:pt x="6639" y="6195"/>
                      <a:pt x="8468" y="4088"/>
                      <a:pt x="10294" y="1980"/>
                    </a:cubicBezTo>
                    <a:cubicBezTo>
                      <a:pt x="10478" y="1771"/>
                      <a:pt x="10776" y="1580"/>
                      <a:pt x="10618" y="1214"/>
                    </a:cubicBezTo>
                    <a:lnTo>
                      <a:pt x="92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6"/>
              <p:cNvSpPr/>
              <p:nvPr/>
            </p:nvSpPr>
            <p:spPr>
              <a:xfrm>
                <a:off x="2620225" y="3664275"/>
                <a:ext cx="165775" cy="186125"/>
              </a:xfrm>
              <a:custGeom>
                <a:avLst/>
                <a:gdLst/>
                <a:ahLst/>
                <a:cxnLst/>
                <a:rect l="l" t="t" r="r" b="b"/>
                <a:pathLst>
                  <a:path w="6631" h="7445" extrusionOk="0">
                    <a:moveTo>
                      <a:pt x="6295" y="1"/>
                    </a:moveTo>
                    <a:cubicBezTo>
                      <a:pt x="6185" y="1"/>
                      <a:pt x="6064" y="72"/>
                      <a:pt x="5953" y="115"/>
                    </a:cubicBezTo>
                    <a:cubicBezTo>
                      <a:pt x="5618" y="528"/>
                      <a:pt x="5293" y="949"/>
                      <a:pt x="4947" y="1352"/>
                    </a:cubicBezTo>
                    <a:cubicBezTo>
                      <a:pt x="3299" y="3268"/>
                      <a:pt x="1650" y="5184"/>
                      <a:pt x="1" y="7100"/>
                    </a:cubicBezTo>
                    <a:lnTo>
                      <a:pt x="1" y="7100"/>
                    </a:lnTo>
                    <a:cubicBezTo>
                      <a:pt x="1" y="7100"/>
                      <a:pt x="1" y="7100"/>
                      <a:pt x="1" y="7099"/>
                    </a:cubicBezTo>
                    <a:lnTo>
                      <a:pt x="1" y="7101"/>
                    </a:lnTo>
                    <a:cubicBezTo>
                      <a:pt x="1" y="7101"/>
                      <a:pt x="1" y="7101"/>
                      <a:pt x="1" y="7100"/>
                    </a:cubicBezTo>
                    <a:lnTo>
                      <a:pt x="1" y="7100"/>
                    </a:lnTo>
                    <a:cubicBezTo>
                      <a:pt x="23" y="7310"/>
                      <a:pt x="102" y="7445"/>
                      <a:pt x="283" y="7445"/>
                    </a:cubicBezTo>
                    <a:cubicBezTo>
                      <a:pt x="325" y="7445"/>
                      <a:pt x="373" y="7438"/>
                      <a:pt x="426" y="7422"/>
                    </a:cubicBezTo>
                    <a:cubicBezTo>
                      <a:pt x="2386" y="5176"/>
                      <a:pt x="4345" y="2928"/>
                      <a:pt x="6305" y="680"/>
                    </a:cubicBezTo>
                    <a:cubicBezTo>
                      <a:pt x="6440" y="524"/>
                      <a:pt x="6631" y="359"/>
                      <a:pt x="6504" y="139"/>
                    </a:cubicBezTo>
                    <a:cubicBezTo>
                      <a:pt x="6444" y="35"/>
                      <a:pt x="6372" y="1"/>
                      <a:pt x="6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6"/>
              <p:cNvSpPr/>
              <p:nvPr/>
            </p:nvSpPr>
            <p:spPr>
              <a:xfrm>
                <a:off x="2490300" y="3798750"/>
                <a:ext cx="90200" cy="140800"/>
              </a:xfrm>
              <a:custGeom>
                <a:avLst/>
                <a:gdLst/>
                <a:ahLst/>
                <a:cxnLst/>
                <a:rect l="l" t="t" r="r" b="b"/>
                <a:pathLst>
                  <a:path w="3608" h="5632" extrusionOk="0">
                    <a:moveTo>
                      <a:pt x="3089" y="0"/>
                    </a:moveTo>
                    <a:cubicBezTo>
                      <a:pt x="2508" y="916"/>
                      <a:pt x="1795" y="1725"/>
                      <a:pt x="1061" y="2521"/>
                    </a:cubicBezTo>
                    <a:cubicBezTo>
                      <a:pt x="569" y="3055"/>
                      <a:pt x="0" y="3599"/>
                      <a:pt x="274" y="4462"/>
                    </a:cubicBezTo>
                    <a:cubicBezTo>
                      <a:pt x="527" y="4701"/>
                      <a:pt x="772" y="4948"/>
                      <a:pt x="1033" y="5179"/>
                    </a:cubicBezTo>
                    <a:cubicBezTo>
                      <a:pt x="1374" y="5480"/>
                      <a:pt x="1688" y="5631"/>
                      <a:pt x="1995" y="5631"/>
                    </a:cubicBezTo>
                    <a:cubicBezTo>
                      <a:pt x="2321" y="5631"/>
                      <a:pt x="2640" y="5461"/>
                      <a:pt x="2978" y="5120"/>
                    </a:cubicBezTo>
                    <a:cubicBezTo>
                      <a:pt x="3189" y="4906"/>
                      <a:pt x="3368" y="4661"/>
                      <a:pt x="3560" y="4430"/>
                    </a:cubicBezTo>
                    <a:cubicBezTo>
                      <a:pt x="3583" y="4157"/>
                      <a:pt x="3456" y="4064"/>
                      <a:pt x="3249" y="4064"/>
                    </a:cubicBezTo>
                    <a:cubicBezTo>
                      <a:pt x="3212" y="4064"/>
                      <a:pt x="3173" y="4067"/>
                      <a:pt x="3131" y="4072"/>
                    </a:cubicBezTo>
                    <a:cubicBezTo>
                      <a:pt x="2958" y="4260"/>
                      <a:pt x="2773" y="4437"/>
                      <a:pt x="2616" y="4635"/>
                    </a:cubicBezTo>
                    <a:cubicBezTo>
                      <a:pt x="2408" y="4897"/>
                      <a:pt x="2200" y="5015"/>
                      <a:pt x="1986" y="5015"/>
                    </a:cubicBezTo>
                    <a:cubicBezTo>
                      <a:pt x="1772" y="5015"/>
                      <a:pt x="1552" y="4897"/>
                      <a:pt x="1320" y="4685"/>
                    </a:cubicBezTo>
                    <a:cubicBezTo>
                      <a:pt x="736" y="4154"/>
                      <a:pt x="688" y="3903"/>
                      <a:pt x="1157" y="3355"/>
                    </a:cubicBezTo>
                    <a:cubicBezTo>
                      <a:pt x="1970" y="2406"/>
                      <a:pt x="2791" y="1462"/>
                      <a:pt x="3607" y="515"/>
                    </a:cubicBezTo>
                    <a:cubicBezTo>
                      <a:pt x="3495" y="283"/>
                      <a:pt x="3329" y="104"/>
                      <a:pt x="3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6"/>
              <p:cNvSpPr/>
              <p:nvPr/>
            </p:nvSpPr>
            <p:spPr>
              <a:xfrm>
                <a:off x="2551350" y="3855975"/>
                <a:ext cx="75350" cy="81375"/>
              </a:xfrm>
              <a:custGeom>
                <a:avLst/>
                <a:gdLst/>
                <a:ahLst/>
                <a:cxnLst/>
                <a:rect l="l" t="t" r="r" b="b"/>
                <a:pathLst>
                  <a:path w="3014" h="3255" extrusionOk="0">
                    <a:moveTo>
                      <a:pt x="1201" y="0"/>
                    </a:moveTo>
                    <a:cubicBezTo>
                      <a:pt x="927" y="0"/>
                      <a:pt x="684" y="204"/>
                      <a:pt x="471" y="598"/>
                    </a:cubicBezTo>
                    <a:cubicBezTo>
                      <a:pt x="435" y="659"/>
                      <a:pt x="389" y="712"/>
                      <a:pt x="336" y="756"/>
                    </a:cubicBezTo>
                    <a:cubicBezTo>
                      <a:pt x="8" y="1031"/>
                      <a:pt x="1" y="1269"/>
                      <a:pt x="395" y="1496"/>
                    </a:cubicBezTo>
                    <a:cubicBezTo>
                      <a:pt x="509" y="1561"/>
                      <a:pt x="593" y="1685"/>
                      <a:pt x="689" y="1783"/>
                    </a:cubicBezTo>
                    <a:cubicBezTo>
                      <a:pt x="864" y="1864"/>
                      <a:pt x="1025" y="1961"/>
                      <a:pt x="1118" y="2140"/>
                    </a:cubicBezTo>
                    <a:cubicBezTo>
                      <a:pt x="1607" y="2497"/>
                      <a:pt x="2095" y="2855"/>
                      <a:pt x="2642" y="3255"/>
                    </a:cubicBezTo>
                    <a:cubicBezTo>
                      <a:pt x="2696" y="2871"/>
                      <a:pt x="2737" y="2575"/>
                      <a:pt x="2782" y="2282"/>
                    </a:cubicBezTo>
                    <a:cubicBezTo>
                      <a:pt x="2867" y="1718"/>
                      <a:pt x="3014" y="1137"/>
                      <a:pt x="2379" y="763"/>
                    </a:cubicBezTo>
                    <a:cubicBezTo>
                      <a:pt x="2356" y="466"/>
                      <a:pt x="2139" y="407"/>
                      <a:pt x="1900" y="375"/>
                    </a:cubicBezTo>
                    <a:cubicBezTo>
                      <a:pt x="1647" y="123"/>
                      <a:pt x="1414"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6"/>
              <p:cNvSpPr/>
              <p:nvPr/>
            </p:nvSpPr>
            <p:spPr>
              <a:xfrm>
                <a:off x="2598825" y="3841775"/>
                <a:ext cx="32075" cy="33275"/>
              </a:xfrm>
              <a:custGeom>
                <a:avLst/>
                <a:gdLst/>
                <a:ahLst/>
                <a:cxnLst/>
                <a:rect l="l" t="t" r="r" b="b"/>
                <a:pathLst>
                  <a:path w="1283" h="1331" extrusionOk="0">
                    <a:moveTo>
                      <a:pt x="857" y="1"/>
                    </a:moveTo>
                    <a:cubicBezTo>
                      <a:pt x="571" y="314"/>
                      <a:pt x="285" y="628"/>
                      <a:pt x="1" y="943"/>
                    </a:cubicBezTo>
                    <a:lnTo>
                      <a:pt x="480" y="1331"/>
                    </a:lnTo>
                    <a:cubicBezTo>
                      <a:pt x="747" y="995"/>
                      <a:pt x="1015" y="660"/>
                      <a:pt x="1282" y="324"/>
                    </a:cubicBezTo>
                    <a:lnTo>
                      <a:pt x="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41"/>
        <p:cNvGrpSpPr/>
        <p:nvPr/>
      </p:nvGrpSpPr>
      <p:grpSpPr>
        <a:xfrm>
          <a:off x="0" y="0"/>
          <a:ext cx="0" cy="0"/>
          <a:chOff x="0" y="0"/>
          <a:chExt cx="0" cy="0"/>
        </a:xfrm>
      </p:grpSpPr>
      <p:sp>
        <p:nvSpPr>
          <p:cNvPr id="2042" name="Google Shape;2042;p57"/>
          <p:cNvSpPr txBox="1">
            <a:spLocks noGrp="1"/>
          </p:cNvSpPr>
          <p:nvPr>
            <p:ph type="title"/>
          </p:nvPr>
        </p:nvSpPr>
        <p:spPr>
          <a:xfrm>
            <a:off x="1200325" y="1383250"/>
            <a:ext cx="2328300" cy="231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cxnSp>
        <p:nvCxnSpPr>
          <p:cNvPr id="2043" name="Google Shape;2043;p57"/>
          <p:cNvCxnSpPr/>
          <p:nvPr/>
        </p:nvCxnSpPr>
        <p:spPr>
          <a:xfrm>
            <a:off x="1200325" y="3760247"/>
            <a:ext cx="991200" cy="0"/>
          </a:xfrm>
          <a:prstGeom prst="straightConnector1">
            <a:avLst/>
          </a:prstGeom>
          <a:noFill/>
          <a:ln w="19050" cap="flat" cmpd="sng">
            <a:solidFill>
              <a:schemeClr val="lt2"/>
            </a:solidFill>
            <a:prstDash val="solid"/>
            <a:round/>
            <a:headEnd type="none" w="med" len="med"/>
            <a:tailEnd type="none" w="med" len="med"/>
          </a:ln>
        </p:spPr>
      </p:cxnSp>
      <p:grpSp>
        <p:nvGrpSpPr>
          <p:cNvPr id="2044" name="Google Shape;2044;p57"/>
          <p:cNvGrpSpPr/>
          <p:nvPr/>
        </p:nvGrpSpPr>
        <p:grpSpPr>
          <a:xfrm flipH="1">
            <a:off x="3433369" y="3604274"/>
            <a:ext cx="941418" cy="1052041"/>
            <a:chOff x="555050" y="3333325"/>
            <a:chExt cx="989300" cy="1105550"/>
          </a:xfrm>
        </p:grpSpPr>
        <p:sp>
          <p:nvSpPr>
            <p:cNvPr id="2045" name="Google Shape;2045;p57"/>
            <p:cNvSpPr/>
            <p:nvPr/>
          </p:nvSpPr>
          <p:spPr>
            <a:xfrm>
              <a:off x="555125" y="3333325"/>
              <a:ext cx="989150" cy="1105550"/>
            </a:xfrm>
            <a:custGeom>
              <a:avLst/>
              <a:gdLst/>
              <a:ahLst/>
              <a:cxnLst/>
              <a:rect l="l" t="t" r="r" b="b"/>
              <a:pathLst>
                <a:path w="39566" h="44222" extrusionOk="0">
                  <a:moveTo>
                    <a:pt x="14221" y="5053"/>
                  </a:moveTo>
                  <a:cubicBezTo>
                    <a:pt x="13999" y="5053"/>
                    <a:pt x="13774" y="5107"/>
                    <a:pt x="13564" y="5220"/>
                  </a:cubicBezTo>
                  <a:cubicBezTo>
                    <a:pt x="12878" y="5592"/>
                    <a:pt x="12635" y="6458"/>
                    <a:pt x="13029" y="7132"/>
                  </a:cubicBezTo>
                  <a:lnTo>
                    <a:pt x="34691" y="44220"/>
                  </a:lnTo>
                  <a:lnTo>
                    <a:pt x="34691" y="44220"/>
                  </a:lnTo>
                  <a:lnTo>
                    <a:pt x="15457" y="5816"/>
                  </a:lnTo>
                  <a:cubicBezTo>
                    <a:pt x="15214" y="5331"/>
                    <a:pt x="14727" y="5053"/>
                    <a:pt x="14221" y="5053"/>
                  </a:cubicBezTo>
                  <a:close/>
                  <a:moveTo>
                    <a:pt x="21812" y="1844"/>
                  </a:moveTo>
                  <a:cubicBezTo>
                    <a:pt x="21674" y="1844"/>
                    <a:pt x="21534" y="1865"/>
                    <a:pt x="21395" y="1908"/>
                  </a:cubicBezTo>
                  <a:cubicBezTo>
                    <a:pt x="20651" y="2142"/>
                    <a:pt x="20248" y="2945"/>
                    <a:pt x="20504" y="3681"/>
                  </a:cubicBezTo>
                  <a:lnTo>
                    <a:pt x="34691" y="44220"/>
                  </a:lnTo>
                  <a:lnTo>
                    <a:pt x="23140" y="2852"/>
                  </a:lnTo>
                  <a:cubicBezTo>
                    <a:pt x="22968" y="2241"/>
                    <a:pt x="22413" y="1844"/>
                    <a:pt x="21812" y="1844"/>
                  </a:cubicBezTo>
                  <a:close/>
                  <a:moveTo>
                    <a:pt x="1562" y="15475"/>
                  </a:moveTo>
                  <a:cubicBezTo>
                    <a:pt x="1165" y="15475"/>
                    <a:pt x="770" y="15646"/>
                    <a:pt x="496" y="15977"/>
                  </a:cubicBezTo>
                  <a:cubicBezTo>
                    <a:pt x="1" y="16576"/>
                    <a:pt x="97" y="17470"/>
                    <a:pt x="713" y="17946"/>
                  </a:cubicBezTo>
                  <a:lnTo>
                    <a:pt x="34691" y="44222"/>
                  </a:lnTo>
                  <a:lnTo>
                    <a:pt x="2472" y="15818"/>
                  </a:lnTo>
                  <a:cubicBezTo>
                    <a:pt x="2209" y="15588"/>
                    <a:pt x="1885" y="15475"/>
                    <a:pt x="1562" y="15475"/>
                  </a:cubicBezTo>
                  <a:close/>
                  <a:moveTo>
                    <a:pt x="38105" y="1"/>
                  </a:moveTo>
                  <a:cubicBezTo>
                    <a:pt x="37375" y="1"/>
                    <a:pt x="36759" y="575"/>
                    <a:pt x="36725" y="1319"/>
                  </a:cubicBezTo>
                  <a:lnTo>
                    <a:pt x="34691" y="44220"/>
                  </a:lnTo>
                  <a:lnTo>
                    <a:pt x="31244" y="1407"/>
                  </a:lnTo>
                  <a:cubicBezTo>
                    <a:pt x="31188" y="682"/>
                    <a:pt x="30581" y="133"/>
                    <a:pt x="29869" y="133"/>
                  </a:cubicBezTo>
                  <a:cubicBezTo>
                    <a:pt x="29817" y="133"/>
                    <a:pt x="29764" y="136"/>
                    <a:pt x="29711" y="142"/>
                  </a:cubicBezTo>
                  <a:cubicBezTo>
                    <a:pt x="28934" y="230"/>
                    <a:pt x="28385" y="945"/>
                    <a:pt x="28500" y="1717"/>
                  </a:cubicBezTo>
                  <a:lnTo>
                    <a:pt x="34691" y="44220"/>
                  </a:lnTo>
                  <a:lnTo>
                    <a:pt x="34691" y="44220"/>
                  </a:lnTo>
                  <a:lnTo>
                    <a:pt x="8484" y="10192"/>
                  </a:lnTo>
                  <a:cubicBezTo>
                    <a:pt x="8211" y="9838"/>
                    <a:pt x="7801" y="9654"/>
                    <a:pt x="7388" y="9654"/>
                  </a:cubicBezTo>
                  <a:cubicBezTo>
                    <a:pt x="7080" y="9654"/>
                    <a:pt x="6769" y="9757"/>
                    <a:pt x="6512" y="9969"/>
                  </a:cubicBezTo>
                  <a:cubicBezTo>
                    <a:pt x="5908" y="10464"/>
                    <a:pt x="5836" y="11359"/>
                    <a:pt x="6351" y="11947"/>
                  </a:cubicBezTo>
                  <a:lnTo>
                    <a:pt x="34691" y="44222"/>
                  </a:lnTo>
                  <a:lnTo>
                    <a:pt x="39477" y="1538"/>
                  </a:lnTo>
                  <a:cubicBezTo>
                    <a:pt x="39566" y="762"/>
                    <a:pt x="38992" y="67"/>
                    <a:pt x="38214" y="5"/>
                  </a:cubicBezTo>
                  <a:cubicBezTo>
                    <a:pt x="38177" y="2"/>
                    <a:pt x="38141" y="1"/>
                    <a:pt x="38105"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6" name="Google Shape;2046;p57"/>
            <p:cNvGrpSpPr/>
            <p:nvPr/>
          </p:nvGrpSpPr>
          <p:grpSpPr>
            <a:xfrm>
              <a:off x="555050" y="3333325"/>
              <a:ext cx="989300" cy="1105550"/>
              <a:chOff x="4367150" y="3239100"/>
              <a:chExt cx="989300" cy="1105550"/>
            </a:xfrm>
          </p:grpSpPr>
          <p:sp>
            <p:nvSpPr>
              <p:cNvPr id="2047" name="Google Shape;2047;p57"/>
              <p:cNvSpPr/>
              <p:nvPr/>
            </p:nvSpPr>
            <p:spPr>
              <a:xfrm>
                <a:off x="5234550" y="3239100"/>
                <a:ext cx="121900" cy="1105550"/>
              </a:xfrm>
              <a:custGeom>
                <a:avLst/>
                <a:gdLst/>
                <a:ahLst/>
                <a:cxnLst/>
                <a:rect l="l" t="t" r="r" b="b"/>
                <a:pathLst>
                  <a:path w="4876" h="44222" extrusionOk="0">
                    <a:moveTo>
                      <a:pt x="3415" y="1"/>
                    </a:moveTo>
                    <a:cubicBezTo>
                      <a:pt x="2685" y="1"/>
                      <a:pt x="2071" y="575"/>
                      <a:pt x="2035" y="1317"/>
                    </a:cubicBezTo>
                    <a:lnTo>
                      <a:pt x="0" y="44222"/>
                    </a:lnTo>
                    <a:lnTo>
                      <a:pt x="4787" y="1538"/>
                    </a:lnTo>
                    <a:cubicBezTo>
                      <a:pt x="4876" y="762"/>
                      <a:pt x="4302" y="69"/>
                      <a:pt x="3524" y="7"/>
                    </a:cubicBezTo>
                    <a:lnTo>
                      <a:pt x="3524" y="5"/>
                    </a:lnTo>
                    <a:cubicBezTo>
                      <a:pt x="3487" y="2"/>
                      <a:pt x="3451" y="1"/>
                      <a:pt x="3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5077000" y="3242525"/>
                <a:ext cx="157575" cy="1102125"/>
              </a:xfrm>
              <a:custGeom>
                <a:avLst/>
                <a:gdLst/>
                <a:ahLst/>
                <a:cxnLst/>
                <a:rect l="l" t="t" r="r" b="b"/>
                <a:pathLst>
                  <a:path w="6303" h="44085" extrusionOk="0">
                    <a:moveTo>
                      <a:pt x="1480" y="0"/>
                    </a:moveTo>
                    <a:cubicBezTo>
                      <a:pt x="1428" y="0"/>
                      <a:pt x="1377" y="3"/>
                      <a:pt x="1325" y="9"/>
                    </a:cubicBezTo>
                    <a:cubicBezTo>
                      <a:pt x="550" y="97"/>
                      <a:pt x="1" y="810"/>
                      <a:pt x="113" y="1582"/>
                    </a:cubicBezTo>
                    <a:lnTo>
                      <a:pt x="6302" y="44085"/>
                    </a:lnTo>
                    <a:lnTo>
                      <a:pt x="2858" y="1270"/>
                    </a:lnTo>
                    <a:cubicBezTo>
                      <a:pt x="2798" y="546"/>
                      <a:pt x="2190"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4873475" y="3285150"/>
                <a:ext cx="361100" cy="1059500"/>
              </a:xfrm>
              <a:custGeom>
                <a:avLst/>
                <a:gdLst/>
                <a:ahLst/>
                <a:cxnLst/>
                <a:rect l="l" t="t" r="r" b="b"/>
                <a:pathLst>
                  <a:path w="14444" h="42380" extrusionOk="0">
                    <a:moveTo>
                      <a:pt x="1562" y="1"/>
                    </a:moveTo>
                    <a:cubicBezTo>
                      <a:pt x="1425" y="1"/>
                      <a:pt x="1286" y="21"/>
                      <a:pt x="1148" y="64"/>
                    </a:cubicBezTo>
                    <a:cubicBezTo>
                      <a:pt x="403" y="298"/>
                      <a:pt x="1" y="1101"/>
                      <a:pt x="258" y="1839"/>
                    </a:cubicBezTo>
                    <a:lnTo>
                      <a:pt x="14443" y="42380"/>
                    </a:lnTo>
                    <a:lnTo>
                      <a:pt x="2892" y="1010"/>
                    </a:lnTo>
                    <a:cubicBezTo>
                      <a:pt x="2720" y="398"/>
                      <a:pt x="2164"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4683200" y="3365425"/>
                <a:ext cx="551375" cy="979225"/>
              </a:xfrm>
              <a:custGeom>
                <a:avLst/>
                <a:gdLst/>
                <a:ahLst/>
                <a:cxnLst/>
                <a:rect l="l" t="t" r="r" b="b"/>
                <a:pathLst>
                  <a:path w="22055" h="39169" extrusionOk="0">
                    <a:moveTo>
                      <a:pt x="1584" y="0"/>
                    </a:moveTo>
                    <a:cubicBezTo>
                      <a:pt x="1362" y="0"/>
                      <a:pt x="1137" y="54"/>
                      <a:pt x="928" y="167"/>
                    </a:cubicBezTo>
                    <a:cubicBezTo>
                      <a:pt x="242" y="539"/>
                      <a:pt x="0" y="1405"/>
                      <a:pt x="393" y="2079"/>
                    </a:cubicBezTo>
                    <a:lnTo>
                      <a:pt x="22054" y="39169"/>
                    </a:lnTo>
                    <a:lnTo>
                      <a:pt x="2821" y="763"/>
                    </a:lnTo>
                    <a:cubicBezTo>
                      <a:pt x="2578" y="279"/>
                      <a:pt x="2089"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4513225" y="3480450"/>
                <a:ext cx="721350" cy="864200"/>
              </a:xfrm>
              <a:custGeom>
                <a:avLst/>
                <a:gdLst/>
                <a:ahLst/>
                <a:cxnLst/>
                <a:rect l="l" t="t" r="r" b="b"/>
                <a:pathLst>
                  <a:path w="28854" h="34568" extrusionOk="0">
                    <a:moveTo>
                      <a:pt x="1551" y="0"/>
                    </a:moveTo>
                    <a:cubicBezTo>
                      <a:pt x="1242" y="0"/>
                      <a:pt x="932" y="103"/>
                      <a:pt x="675" y="315"/>
                    </a:cubicBezTo>
                    <a:cubicBezTo>
                      <a:pt x="73" y="810"/>
                      <a:pt x="1" y="1705"/>
                      <a:pt x="514" y="2293"/>
                    </a:cubicBezTo>
                    <a:lnTo>
                      <a:pt x="28853" y="34568"/>
                    </a:lnTo>
                    <a:lnTo>
                      <a:pt x="2646" y="538"/>
                    </a:lnTo>
                    <a:cubicBezTo>
                      <a:pt x="2373" y="184"/>
                      <a:pt x="1964" y="0"/>
                      <a:pt x="1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4367150" y="3625900"/>
                <a:ext cx="867425" cy="718750"/>
              </a:xfrm>
              <a:custGeom>
                <a:avLst/>
                <a:gdLst/>
                <a:ahLst/>
                <a:cxnLst/>
                <a:rect l="l" t="t" r="r" b="b"/>
                <a:pathLst>
                  <a:path w="34697" h="28750" extrusionOk="0">
                    <a:moveTo>
                      <a:pt x="1565" y="0"/>
                    </a:moveTo>
                    <a:cubicBezTo>
                      <a:pt x="1167" y="0"/>
                      <a:pt x="771" y="171"/>
                      <a:pt x="498" y="503"/>
                    </a:cubicBezTo>
                    <a:lnTo>
                      <a:pt x="500" y="503"/>
                    </a:lnTo>
                    <a:cubicBezTo>
                      <a:pt x="1" y="1104"/>
                      <a:pt x="101" y="1998"/>
                      <a:pt x="719" y="2476"/>
                    </a:cubicBezTo>
                    <a:lnTo>
                      <a:pt x="34696" y="28750"/>
                    </a:lnTo>
                    <a:lnTo>
                      <a:pt x="2477" y="346"/>
                    </a:lnTo>
                    <a:cubicBezTo>
                      <a:pt x="2215" y="114"/>
                      <a:pt x="1889"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3" name="Google Shape;2053;p57"/>
          <p:cNvGrpSpPr/>
          <p:nvPr/>
        </p:nvGrpSpPr>
        <p:grpSpPr>
          <a:xfrm rot="899875">
            <a:off x="484549" y="396960"/>
            <a:ext cx="833304" cy="1031567"/>
            <a:chOff x="422913" y="3190100"/>
            <a:chExt cx="1042775" cy="1290875"/>
          </a:xfrm>
        </p:grpSpPr>
        <p:sp>
          <p:nvSpPr>
            <p:cNvPr id="2054" name="Google Shape;2054;p57"/>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 name="Google Shape;2055;p57"/>
            <p:cNvGrpSpPr/>
            <p:nvPr/>
          </p:nvGrpSpPr>
          <p:grpSpPr>
            <a:xfrm>
              <a:off x="423163" y="3190100"/>
              <a:ext cx="1042275" cy="1290875"/>
              <a:chOff x="235350" y="1473125"/>
              <a:chExt cx="1042275" cy="1290875"/>
            </a:xfrm>
          </p:grpSpPr>
          <p:sp>
            <p:nvSpPr>
              <p:cNvPr id="2056" name="Google Shape;2056;p57"/>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64"/>
        <p:cNvGrpSpPr/>
        <p:nvPr/>
      </p:nvGrpSpPr>
      <p:grpSpPr>
        <a:xfrm>
          <a:off x="0" y="0"/>
          <a:ext cx="0" cy="0"/>
          <a:chOff x="0" y="0"/>
          <a:chExt cx="0" cy="0"/>
        </a:xfrm>
      </p:grpSpPr>
      <p:sp>
        <p:nvSpPr>
          <p:cNvPr id="2065" name="Google Shape;2065;p58"/>
          <p:cNvSpPr txBox="1">
            <a:spLocks noGrp="1"/>
          </p:cNvSpPr>
          <p:nvPr>
            <p:ph type="title"/>
          </p:nvPr>
        </p:nvSpPr>
        <p:spPr>
          <a:xfrm>
            <a:off x="2031952" y="1263350"/>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2066" name="Google Shape;2066;p58"/>
          <p:cNvSpPr txBox="1">
            <a:spLocks noGrp="1"/>
          </p:cNvSpPr>
          <p:nvPr>
            <p:ph type="subTitle" idx="1"/>
          </p:nvPr>
        </p:nvSpPr>
        <p:spPr>
          <a:xfrm>
            <a:off x="2031952" y="1620050"/>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a:t>
            </a:r>
            <a:endParaRPr/>
          </a:p>
        </p:txBody>
      </p:sp>
      <p:sp>
        <p:nvSpPr>
          <p:cNvPr id="2067" name="Google Shape;2067;p58"/>
          <p:cNvSpPr txBox="1">
            <a:spLocks noGrp="1"/>
          </p:cNvSpPr>
          <p:nvPr>
            <p:ph type="title" idx="2"/>
          </p:nvPr>
        </p:nvSpPr>
        <p:spPr>
          <a:xfrm>
            <a:off x="5890727" y="1263350"/>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2068" name="Google Shape;2068;p58"/>
          <p:cNvSpPr txBox="1">
            <a:spLocks noGrp="1"/>
          </p:cNvSpPr>
          <p:nvPr>
            <p:ph type="subTitle" idx="3"/>
          </p:nvPr>
        </p:nvSpPr>
        <p:spPr>
          <a:xfrm>
            <a:off x="5890727" y="1620050"/>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2069" name="Google Shape;2069;p58"/>
          <p:cNvSpPr txBox="1">
            <a:spLocks noGrp="1"/>
          </p:cNvSpPr>
          <p:nvPr>
            <p:ph type="title" idx="4"/>
          </p:nvPr>
        </p:nvSpPr>
        <p:spPr>
          <a:xfrm>
            <a:off x="2031952" y="2451150"/>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2070" name="Google Shape;2070;p58"/>
          <p:cNvSpPr txBox="1">
            <a:spLocks noGrp="1"/>
          </p:cNvSpPr>
          <p:nvPr>
            <p:ph type="subTitle" idx="5"/>
          </p:nvPr>
        </p:nvSpPr>
        <p:spPr>
          <a:xfrm>
            <a:off x="2031952" y="2807850"/>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2071" name="Google Shape;2071;p58"/>
          <p:cNvSpPr txBox="1">
            <a:spLocks noGrp="1"/>
          </p:cNvSpPr>
          <p:nvPr>
            <p:ph type="title" idx="6"/>
          </p:nvPr>
        </p:nvSpPr>
        <p:spPr>
          <a:xfrm>
            <a:off x="5890727" y="2451150"/>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2072" name="Google Shape;2072;p58"/>
          <p:cNvSpPr txBox="1">
            <a:spLocks noGrp="1"/>
          </p:cNvSpPr>
          <p:nvPr>
            <p:ph type="subTitle" idx="7"/>
          </p:nvPr>
        </p:nvSpPr>
        <p:spPr>
          <a:xfrm>
            <a:off x="5890727" y="2807850"/>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composed of hydrogen and helium</a:t>
            </a:r>
            <a:endParaRPr/>
          </a:p>
        </p:txBody>
      </p:sp>
      <p:sp>
        <p:nvSpPr>
          <p:cNvPr id="2073" name="Google Shape;2073;p58"/>
          <p:cNvSpPr txBox="1">
            <a:spLocks noGrp="1"/>
          </p:cNvSpPr>
          <p:nvPr>
            <p:ph type="title" idx="8"/>
          </p:nvPr>
        </p:nvSpPr>
        <p:spPr>
          <a:xfrm>
            <a:off x="2031952" y="3638925"/>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2074" name="Google Shape;2074;p58"/>
          <p:cNvSpPr txBox="1">
            <a:spLocks noGrp="1"/>
          </p:cNvSpPr>
          <p:nvPr>
            <p:ph type="subTitle" idx="9"/>
          </p:nvPr>
        </p:nvSpPr>
        <p:spPr>
          <a:xfrm>
            <a:off x="2031952" y="3995625"/>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2075" name="Google Shape;2075;p58"/>
          <p:cNvSpPr txBox="1">
            <a:spLocks noGrp="1"/>
          </p:cNvSpPr>
          <p:nvPr>
            <p:ph type="title" idx="13"/>
          </p:nvPr>
        </p:nvSpPr>
        <p:spPr>
          <a:xfrm>
            <a:off x="5890727" y="3638925"/>
            <a:ext cx="22080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2076" name="Google Shape;2076;p58"/>
          <p:cNvSpPr txBox="1">
            <a:spLocks noGrp="1"/>
          </p:cNvSpPr>
          <p:nvPr>
            <p:ph type="subTitle" idx="14"/>
          </p:nvPr>
        </p:nvSpPr>
        <p:spPr>
          <a:xfrm>
            <a:off x="5890727" y="3995625"/>
            <a:ext cx="22080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farthest planet from the Sun</a:t>
            </a:r>
            <a:endParaRPr/>
          </a:p>
        </p:txBody>
      </p:sp>
      <p:sp>
        <p:nvSpPr>
          <p:cNvPr id="2077" name="Google Shape;2077;p58"/>
          <p:cNvSpPr txBox="1">
            <a:spLocks noGrp="1"/>
          </p:cNvSpPr>
          <p:nvPr>
            <p:ph type="title" idx="15"/>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ANIMAL TERMS</a:t>
            </a:r>
            <a:endParaRPr/>
          </a:p>
        </p:txBody>
      </p:sp>
      <p:sp>
        <p:nvSpPr>
          <p:cNvPr id="2078" name="Google Shape;2078;p58"/>
          <p:cNvSpPr/>
          <p:nvPr/>
        </p:nvSpPr>
        <p:spPr>
          <a:xfrm>
            <a:off x="1045263" y="12633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8"/>
          <p:cNvSpPr/>
          <p:nvPr/>
        </p:nvSpPr>
        <p:spPr>
          <a:xfrm>
            <a:off x="4904038" y="12633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8"/>
          <p:cNvSpPr/>
          <p:nvPr/>
        </p:nvSpPr>
        <p:spPr>
          <a:xfrm>
            <a:off x="1045263" y="24511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8"/>
          <p:cNvSpPr/>
          <p:nvPr/>
        </p:nvSpPr>
        <p:spPr>
          <a:xfrm>
            <a:off x="4904038" y="24511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8"/>
          <p:cNvSpPr/>
          <p:nvPr/>
        </p:nvSpPr>
        <p:spPr>
          <a:xfrm>
            <a:off x="1045263" y="36389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8"/>
          <p:cNvSpPr/>
          <p:nvPr/>
        </p:nvSpPr>
        <p:spPr>
          <a:xfrm>
            <a:off x="4904038" y="3638938"/>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4" name="Google Shape;2084;p58"/>
          <p:cNvGrpSpPr/>
          <p:nvPr/>
        </p:nvGrpSpPr>
        <p:grpSpPr>
          <a:xfrm>
            <a:off x="1277347" y="1486554"/>
            <a:ext cx="370132" cy="370132"/>
            <a:chOff x="850795" y="1512217"/>
            <a:chExt cx="370132" cy="370132"/>
          </a:xfrm>
        </p:grpSpPr>
        <p:sp>
          <p:nvSpPr>
            <p:cNvPr id="2085" name="Google Shape;2085;p58"/>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8"/>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8"/>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8"/>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8"/>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8"/>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8"/>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8"/>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8"/>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8"/>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8"/>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8"/>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8"/>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8"/>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8"/>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8"/>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8"/>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8"/>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8"/>
          <p:cNvGrpSpPr/>
          <p:nvPr/>
        </p:nvGrpSpPr>
        <p:grpSpPr>
          <a:xfrm>
            <a:off x="5135755" y="2686231"/>
            <a:ext cx="370866" cy="364151"/>
            <a:chOff x="5776868" y="1515181"/>
            <a:chExt cx="370866" cy="364151"/>
          </a:xfrm>
        </p:grpSpPr>
        <p:sp>
          <p:nvSpPr>
            <p:cNvPr id="2104" name="Google Shape;2104;p58"/>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8"/>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8"/>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8"/>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8"/>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8"/>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8"/>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8"/>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8"/>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8"/>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8"/>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8"/>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8"/>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8"/>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8"/>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8"/>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8"/>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58"/>
          <p:cNvGrpSpPr/>
          <p:nvPr/>
        </p:nvGrpSpPr>
        <p:grpSpPr>
          <a:xfrm>
            <a:off x="1280416" y="3871049"/>
            <a:ext cx="363994" cy="370105"/>
            <a:chOff x="2497068" y="1980186"/>
            <a:chExt cx="363994" cy="370105"/>
          </a:xfrm>
        </p:grpSpPr>
        <p:sp>
          <p:nvSpPr>
            <p:cNvPr id="2122" name="Google Shape;2122;p58"/>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8"/>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8"/>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8"/>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8"/>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8"/>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8"/>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8"/>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8"/>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8"/>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8"/>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8"/>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8"/>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8"/>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8"/>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8"/>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8"/>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8"/>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8"/>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8"/>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8"/>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58"/>
          <p:cNvGrpSpPr/>
          <p:nvPr/>
        </p:nvGrpSpPr>
        <p:grpSpPr>
          <a:xfrm>
            <a:off x="5136122" y="1492504"/>
            <a:ext cx="370132" cy="358223"/>
            <a:chOff x="4135079" y="1518066"/>
            <a:chExt cx="370132" cy="358223"/>
          </a:xfrm>
        </p:grpSpPr>
        <p:sp>
          <p:nvSpPr>
            <p:cNvPr id="2144" name="Google Shape;2144;p58"/>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8"/>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8"/>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8"/>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8"/>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8"/>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8"/>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8"/>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8"/>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8"/>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8"/>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8"/>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8"/>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8"/>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8"/>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8"/>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8"/>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8"/>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8"/>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58"/>
          <p:cNvGrpSpPr/>
          <p:nvPr/>
        </p:nvGrpSpPr>
        <p:grpSpPr>
          <a:xfrm>
            <a:off x="1268350" y="2691405"/>
            <a:ext cx="388125" cy="353790"/>
            <a:chOff x="1389585" y="1988317"/>
            <a:chExt cx="388125" cy="353790"/>
          </a:xfrm>
        </p:grpSpPr>
        <p:sp>
          <p:nvSpPr>
            <p:cNvPr id="2164" name="Google Shape;2164;p58"/>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8"/>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8"/>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8"/>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8"/>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8"/>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8"/>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8"/>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8"/>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8"/>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8"/>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8"/>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8"/>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8"/>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8"/>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8"/>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8"/>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8"/>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8"/>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8"/>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8"/>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8"/>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58"/>
          <p:cNvGrpSpPr/>
          <p:nvPr/>
        </p:nvGrpSpPr>
        <p:grpSpPr>
          <a:xfrm>
            <a:off x="5136109" y="3892043"/>
            <a:ext cx="370158" cy="328164"/>
            <a:chOff x="3041787" y="2001118"/>
            <a:chExt cx="370158" cy="328164"/>
          </a:xfrm>
        </p:grpSpPr>
        <p:sp>
          <p:nvSpPr>
            <p:cNvPr id="2187" name="Google Shape;2187;p58"/>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8"/>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8"/>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8"/>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8"/>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8"/>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8"/>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8"/>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8"/>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8"/>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8"/>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8"/>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8"/>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8"/>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8"/>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8"/>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8"/>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8"/>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5" name="Google Shape;2205;p58"/>
          <p:cNvSpPr/>
          <p:nvPr/>
        </p:nvSpPr>
        <p:spPr>
          <a:xfrm>
            <a:off x="7452825" y="806463"/>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8"/>
          <p:cNvSpPr/>
          <p:nvPr/>
        </p:nvSpPr>
        <p:spPr>
          <a:xfrm>
            <a:off x="4904048" y="8620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8"/>
          <p:cNvSpPr/>
          <p:nvPr/>
        </p:nvSpPr>
        <p:spPr>
          <a:xfrm>
            <a:off x="4108523" y="24324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11"/>
        <p:cNvGrpSpPr/>
        <p:nvPr/>
      </p:nvGrpSpPr>
      <p:grpSpPr>
        <a:xfrm>
          <a:off x="0" y="0"/>
          <a:ext cx="0" cy="0"/>
          <a:chOff x="0" y="0"/>
          <a:chExt cx="0" cy="0"/>
        </a:xfrm>
      </p:grpSpPr>
      <p:sp>
        <p:nvSpPr>
          <p:cNvPr id="2212" name="Google Shape;2212;p59"/>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SHOPPING VOCABULARY WORD LIST</a:t>
            </a:r>
            <a:endParaRPr/>
          </a:p>
        </p:txBody>
      </p:sp>
      <p:graphicFrame>
        <p:nvGraphicFramePr>
          <p:cNvPr id="2213" name="Google Shape;2213;p59"/>
          <p:cNvGraphicFramePr/>
          <p:nvPr/>
        </p:nvGraphicFramePr>
        <p:xfrm>
          <a:off x="713200" y="1382550"/>
          <a:ext cx="3000000" cy="3000000"/>
        </p:xfrm>
        <a:graphic>
          <a:graphicData uri="http://schemas.openxmlformats.org/drawingml/2006/table">
            <a:tbl>
              <a:tblPr>
                <a:noFill/>
                <a:tableStyleId>{0D349375-6F4C-4E0F-9FB1-8D2FD1ABD85A}</a:tableStyleId>
              </a:tblPr>
              <a:tblGrid>
                <a:gridCol w="1929375">
                  <a:extLst>
                    <a:ext uri="{9D8B030D-6E8A-4147-A177-3AD203B41FA5}">
                      <a16:colId xmlns:a16="http://schemas.microsoft.com/office/drawing/2014/main" val="20000"/>
                    </a:ext>
                  </a:extLst>
                </a:gridCol>
                <a:gridCol w="1929375">
                  <a:extLst>
                    <a:ext uri="{9D8B030D-6E8A-4147-A177-3AD203B41FA5}">
                      <a16:colId xmlns:a16="http://schemas.microsoft.com/office/drawing/2014/main" val="20001"/>
                    </a:ext>
                  </a:extLst>
                </a:gridCol>
                <a:gridCol w="1929375">
                  <a:extLst>
                    <a:ext uri="{9D8B030D-6E8A-4147-A177-3AD203B41FA5}">
                      <a16:colId xmlns:a16="http://schemas.microsoft.com/office/drawing/2014/main" val="20002"/>
                    </a:ext>
                  </a:extLst>
                </a:gridCol>
                <a:gridCol w="1929375">
                  <a:extLst>
                    <a:ext uri="{9D8B030D-6E8A-4147-A177-3AD203B41FA5}">
                      <a16:colId xmlns:a16="http://schemas.microsoft.com/office/drawing/2014/main" val="20003"/>
                    </a:ext>
                  </a:extLst>
                </a:gridCol>
              </a:tblGrid>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Une épicerie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Confiserie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banque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quincaillerie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marché</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crémerie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blanchisserie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tabac</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supermarché</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fromagerie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droguerie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Les soldes</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Un hypermarché</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magasin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kiosque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Faire les courses</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boucherie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marchand</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pharmacie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Faire du shopping</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boulangerie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pâtisserie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poste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grand magasin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charcuterie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poissonnerie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Le pressing</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La laverie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2214" name="Google Shape;2214;p59"/>
          <p:cNvGrpSpPr/>
          <p:nvPr/>
        </p:nvGrpSpPr>
        <p:grpSpPr>
          <a:xfrm rot="-1799777">
            <a:off x="7888333" y="472823"/>
            <a:ext cx="684168" cy="949976"/>
            <a:chOff x="2244113" y="2113425"/>
            <a:chExt cx="1070900" cy="1486525"/>
          </a:xfrm>
        </p:grpSpPr>
        <p:sp>
          <p:nvSpPr>
            <p:cNvPr id="2215" name="Google Shape;2215;p59"/>
            <p:cNvSpPr/>
            <p:nvPr/>
          </p:nvSpPr>
          <p:spPr>
            <a:xfrm>
              <a:off x="2244113" y="2113425"/>
              <a:ext cx="1070900" cy="1486525"/>
            </a:xfrm>
            <a:custGeom>
              <a:avLst/>
              <a:gdLst/>
              <a:ahLst/>
              <a:cxnLst/>
              <a:rect l="l" t="t" r="r" b="b"/>
              <a:pathLst>
                <a:path w="42836" h="59461" extrusionOk="0">
                  <a:moveTo>
                    <a:pt x="21419" y="1462"/>
                  </a:moveTo>
                  <a:cubicBezTo>
                    <a:pt x="25925" y="1462"/>
                    <a:pt x="27346" y="6788"/>
                    <a:pt x="27661" y="15674"/>
                  </a:cubicBezTo>
                  <a:lnTo>
                    <a:pt x="15163" y="15674"/>
                  </a:lnTo>
                  <a:cubicBezTo>
                    <a:pt x="15444" y="6242"/>
                    <a:pt x="16797" y="1462"/>
                    <a:pt x="21419" y="1462"/>
                  </a:cubicBezTo>
                  <a:close/>
                  <a:moveTo>
                    <a:pt x="13311" y="19221"/>
                  </a:moveTo>
                  <a:lnTo>
                    <a:pt x="13311" y="19221"/>
                  </a:lnTo>
                  <a:cubicBezTo>
                    <a:pt x="13310" y="19612"/>
                    <a:pt x="13308" y="20008"/>
                    <a:pt x="13308" y="20411"/>
                  </a:cubicBezTo>
                  <a:cubicBezTo>
                    <a:pt x="13308" y="20816"/>
                    <a:pt x="13709" y="21142"/>
                    <a:pt x="14206" y="21142"/>
                  </a:cubicBezTo>
                  <a:cubicBezTo>
                    <a:pt x="14701" y="21142"/>
                    <a:pt x="15102" y="20816"/>
                    <a:pt x="15102" y="20411"/>
                  </a:cubicBezTo>
                  <a:cubicBezTo>
                    <a:pt x="15102" y="20008"/>
                    <a:pt x="15102" y="19616"/>
                    <a:pt x="15105" y="19228"/>
                  </a:cubicBezTo>
                  <a:cubicBezTo>
                    <a:pt x="15529" y="19602"/>
                    <a:pt x="15677" y="20199"/>
                    <a:pt x="15478" y="20728"/>
                  </a:cubicBezTo>
                  <a:cubicBezTo>
                    <a:pt x="15277" y="21256"/>
                    <a:pt x="14770" y="21605"/>
                    <a:pt x="14206" y="21605"/>
                  </a:cubicBezTo>
                  <a:lnTo>
                    <a:pt x="14204" y="21605"/>
                  </a:lnTo>
                  <a:cubicBezTo>
                    <a:pt x="13638" y="21605"/>
                    <a:pt x="13131" y="21253"/>
                    <a:pt x="12932" y="20722"/>
                  </a:cubicBezTo>
                  <a:cubicBezTo>
                    <a:pt x="12733" y="20192"/>
                    <a:pt x="12885" y="19593"/>
                    <a:pt x="13311" y="19221"/>
                  </a:cubicBezTo>
                  <a:close/>
                  <a:moveTo>
                    <a:pt x="29526" y="19223"/>
                  </a:moveTo>
                  <a:lnTo>
                    <a:pt x="29526" y="19223"/>
                  </a:lnTo>
                  <a:cubicBezTo>
                    <a:pt x="29953" y="19595"/>
                    <a:pt x="30103" y="20192"/>
                    <a:pt x="29904" y="20722"/>
                  </a:cubicBezTo>
                  <a:cubicBezTo>
                    <a:pt x="29705" y="21253"/>
                    <a:pt x="29198" y="21605"/>
                    <a:pt x="28632" y="21605"/>
                  </a:cubicBezTo>
                  <a:cubicBezTo>
                    <a:pt x="28067" y="21605"/>
                    <a:pt x="27561" y="21256"/>
                    <a:pt x="27360" y="20728"/>
                  </a:cubicBezTo>
                  <a:cubicBezTo>
                    <a:pt x="27161" y="20199"/>
                    <a:pt x="27307" y="19602"/>
                    <a:pt x="27731" y="19228"/>
                  </a:cubicBezTo>
                  <a:cubicBezTo>
                    <a:pt x="27732" y="19617"/>
                    <a:pt x="27734" y="20012"/>
                    <a:pt x="27734" y="20411"/>
                  </a:cubicBezTo>
                  <a:cubicBezTo>
                    <a:pt x="27734" y="20814"/>
                    <a:pt x="28135" y="21142"/>
                    <a:pt x="28632" y="21142"/>
                  </a:cubicBezTo>
                  <a:cubicBezTo>
                    <a:pt x="29127" y="21142"/>
                    <a:pt x="29528" y="20814"/>
                    <a:pt x="29528" y="20411"/>
                  </a:cubicBezTo>
                  <a:cubicBezTo>
                    <a:pt x="29528" y="20013"/>
                    <a:pt x="29528" y="19617"/>
                    <a:pt x="29526" y="19223"/>
                  </a:cubicBezTo>
                  <a:close/>
                  <a:moveTo>
                    <a:pt x="21419" y="0"/>
                  </a:moveTo>
                  <a:cubicBezTo>
                    <a:pt x="15415" y="0"/>
                    <a:pt x="13706" y="5271"/>
                    <a:pt x="13374" y="15674"/>
                  </a:cubicBezTo>
                  <a:lnTo>
                    <a:pt x="4284" y="15674"/>
                  </a:lnTo>
                  <a:lnTo>
                    <a:pt x="1" y="59460"/>
                  </a:lnTo>
                  <a:lnTo>
                    <a:pt x="42835" y="59460"/>
                  </a:lnTo>
                  <a:lnTo>
                    <a:pt x="38552" y="15674"/>
                  </a:lnTo>
                  <a:lnTo>
                    <a:pt x="29465" y="15674"/>
                  </a:lnTo>
                  <a:cubicBezTo>
                    <a:pt x="29188" y="6975"/>
                    <a:pt x="27785" y="0"/>
                    <a:pt x="21419"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6" name="Google Shape;2216;p59"/>
            <p:cNvGrpSpPr/>
            <p:nvPr/>
          </p:nvGrpSpPr>
          <p:grpSpPr>
            <a:xfrm>
              <a:off x="2244125" y="2113425"/>
              <a:ext cx="1070875" cy="1486525"/>
              <a:chOff x="238125" y="2113425"/>
              <a:chExt cx="1070875" cy="1486525"/>
            </a:xfrm>
          </p:grpSpPr>
          <p:sp>
            <p:nvSpPr>
              <p:cNvPr id="2217" name="Google Shape;2217;p59"/>
              <p:cNvSpPr/>
              <p:nvPr/>
            </p:nvSpPr>
            <p:spPr>
              <a:xfrm>
                <a:off x="238125" y="2505275"/>
                <a:ext cx="1070875" cy="1094675"/>
              </a:xfrm>
              <a:custGeom>
                <a:avLst/>
                <a:gdLst/>
                <a:ahLst/>
                <a:cxnLst/>
                <a:rect l="l" t="t" r="r" b="b"/>
                <a:pathLst>
                  <a:path w="42835" h="43787" extrusionOk="0">
                    <a:moveTo>
                      <a:pt x="14204" y="3210"/>
                    </a:moveTo>
                    <a:cubicBezTo>
                      <a:pt x="14379" y="3210"/>
                      <a:pt x="14557" y="3244"/>
                      <a:pt x="14725" y="3314"/>
                    </a:cubicBezTo>
                    <a:cubicBezTo>
                      <a:pt x="15232" y="3523"/>
                      <a:pt x="15564" y="4020"/>
                      <a:pt x="15564" y="4571"/>
                    </a:cubicBezTo>
                    <a:cubicBezTo>
                      <a:pt x="15564" y="5322"/>
                      <a:pt x="14955" y="5931"/>
                      <a:pt x="14203" y="5931"/>
                    </a:cubicBezTo>
                    <a:cubicBezTo>
                      <a:pt x="13654" y="5931"/>
                      <a:pt x="13158" y="5599"/>
                      <a:pt x="12947" y="5091"/>
                    </a:cubicBezTo>
                    <a:cubicBezTo>
                      <a:pt x="12736" y="4583"/>
                      <a:pt x="12853" y="3998"/>
                      <a:pt x="13243" y="3608"/>
                    </a:cubicBezTo>
                    <a:cubicBezTo>
                      <a:pt x="13503" y="3348"/>
                      <a:pt x="13850" y="3210"/>
                      <a:pt x="14204" y="3210"/>
                    </a:cubicBezTo>
                    <a:close/>
                    <a:moveTo>
                      <a:pt x="28630" y="3210"/>
                    </a:moveTo>
                    <a:cubicBezTo>
                      <a:pt x="28805" y="3210"/>
                      <a:pt x="28983" y="3244"/>
                      <a:pt x="29151" y="3314"/>
                    </a:cubicBezTo>
                    <a:cubicBezTo>
                      <a:pt x="29660" y="3523"/>
                      <a:pt x="29991" y="4020"/>
                      <a:pt x="29991" y="4571"/>
                    </a:cubicBezTo>
                    <a:cubicBezTo>
                      <a:pt x="29991" y="5322"/>
                      <a:pt x="29383" y="5931"/>
                      <a:pt x="28631" y="5931"/>
                    </a:cubicBezTo>
                    <a:cubicBezTo>
                      <a:pt x="28080" y="5931"/>
                      <a:pt x="27585" y="5599"/>
                      <a:pt x="27374" y="5091"/>
                    </a:cubicBezTo>
                    <a:cubicBezTo>
                      <a:pt x="27164" y="4583"/>
                      <a:pt x="27279" y="3998"/>
                      <a:pt x="27669" y="3608"/>
                    </a:cubicBezTo>
                    <a:cubicBezTo>
                      <a:pt x="27929" y="3348"/>
                      <a:pt x="28276" y="3210"/>
                      <a:pt x="28630" y="3210"/>
                    </a:cubicBezTo>
                    <a:close/>
                    <a:moveTo>
                      <a:pt x="4283" y="0"/>
                    </a:moveTo>
                    <a:lnTo>
                      <a:pt x="0" y="43786"/>
                    </a:lnTo>
                    <a:lnTo>
                      <a:pt x="42834" y="43786"/>
                    </a:lnTo>
                    <a:lnTo>
                      <a:pt x="38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9"/>
              <p:cNvSpPr/>
              <p:nvPr/>
            </p:nvSpPr>
            <p:spPr>
              <a:xfrm>
                <a:off x="570750" y="2113425"/>
                <a:ext cx="405600" cy="528575"/>
              </a:xfrm>
              <a:custGeom>
                <a:avLst/>
                <a:gdLst/>
                <a:ahLst/>
                <a:cxnLst/>
                <a:rect l="l" t="t" r="r" b="b"/>
                <a:pathLst>
                  <a:path w="16224" h="21143" extrusionOk="0">
                    <a:moveTo>
                      <a:pt x="8113" y="0"/>
                    </a:moveTo>
                    <a:cubicBezTo>
                      <a:pt x="1257" y="0"/>
                      <a:pt x="2" y="6873"/>
                      <a:pt x="0" y="20411"/>
                    </a:cubicBezTo>
                    <a:cubicBezTo>
                      <a:pt x="0" y="20814"/>
                      <a:pt x="403" y="21142"/>
                      <a:pt x="898" y="21142"/>
                    </a:cubicBezTo>
                    <a:cubicBezTo>
                      <a:pt x="1395" y="21142"/>
                      <a:pt x="1796" y="20814"/>
                      <a:pt x="1796" y="20411"/>
                    </a:cubicBezTo>
                    <a:cubicBezTo>
                      <a:pt x="1796" y="7844"/>
                      <a:pt x="2772" y="1462"/>
                      <a:pt x="8111" y="1462"/>
                    </a:cubicBezTo>
                    <a:cubicBezTo>
                      <a:pt x="13371" y="1462"/>
                      <a:pt x="14428" y="8713"/>
                      <a:pt x="14428" y="20411"/>
                    </a:cubicBezTo>
                    <a:cubicBezTo>
                      <a:pt x="14428" y="20814"/>
                      <a:pt x="14829" y="21142"/>
                      <a:pt x="15326" y="21142"/>
                    </a:cubicBezTo>
                    <a:cubicBezTo>
                      <a:pt x="15821" y="21142"/>
                      <a:pt x="16224" y="20814"/>
                      <a:pt x="16224" y="20411"/>
                    </a:cubicBezTo>
                    <a:cubicBezTo>
                      <a:pt x="16224" y="9655"/>
                      <a:pt x="15603" y="0"/>
                      <a:pt x="8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9" name="Google Shape;2219;p59"/>
          <p:cNvSpPr/>
          <p:nvPr/>
        </p:nvSpPr>
        <p:spPr>
          <a:xfrm>
            <a:off x="7190125" y="7544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9"/>
          <p:cNvSpPr/>
          <p:nvPr/>
        </p:nvSpPr>
        <p:spPr>
          <a:xfrm>
            <a:off x="713225" y="45208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930"/>
        <p:cNvGrpSpPr/>
        <p:nvPr/>
      </p:nvGrpSpPr>
      <p:grpSpPr>
        <a:xfrm>
          <a:off x="0" y="0"/>
          <a:ext cx="0" cy="0"/>
          <a:chOff x="0" y="0"/>
          <a:chExt cx="0" cy="0"/>
        </a:xfrm>
      </p:grpSpPr>
      <p:sp>
        <p:nvSpPr>
          <p:cNvPr id="931" name="Google Shape;931;p40"/>
          <p:cNvSpPr txBox="1">
            <a:spLocks noGrp="1"/>
          </p:cNvSpPr>
          <p:nvPr>
            <p:ph type="title"/>
          </p:nvPr>
        </p:nvSpPr>
        <p:spPr>
          <a:xfrm>
            <a:off x="1506185" y="400717"/>
            <a:ext cx="6351707" cy="57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CO" sz="5400" dirty="0"/>
              <a:t>L</a:t>
            </a:r>
            <a:r>
              <a:rPr lang="en" sz="5400" dirty="0"/>
              <a:t>ES ARTICLES DÉFINIS </a:t>
            </a:r>
            <a:endParaRPr sz="5400" dirty="0"/>
          </a:p>
        </p:txBody>
      </p:sp>
      <p:sp>
        <p:nvSpPr>
          <p:cNvPr id="932" name="Google Shape;932;p40"/>
          <p:cNvSpPr txBox="1">
            <a:spLocks noGrp="1"/>
          </p:cNvSpPr>
          <p:nvPr>
            <p:ph type="subTitle" idx="1"/>
          </p:nvPr>
        </p:nvSpPr>
        <p:spPr>
          <a:xfrm>
            <a:off x="163551" y="1129578"/>
            <a:ext cx="8787161" cy="40139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Comme en espagnol, les articles définis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(le, la, l', les) </a:t>
            </a:r>
            <a:r>
              <a:rPr lang="fr-FR" sz="1600" dirty="0">
                <a:latin typeface="ADLaM Display" panose="02010000000000000000" pitchFamily="2" charset="0"/>
                <a:ea typeface="ADLaM Display" panose="02010000000000000000" pitchFamily="2" charset="0"/>
                <a:cs typeface="ADLaM Display" panose="02010000000000000000" pitchFamily="2" charset="0"/>
              </a:rPr>
              <a:t>s'accordent en genre et en nombre avec le nom qu'ils précèdent.</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On utilise les articles définis pour parler de quelque chose en général.</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Dans ce cas, il y a un article devant les noms de pays.</a:t>
            </a: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Ex:</a:t>
            </a:r>
          </a:p>
          <a:p>
            <a:pPr marL="0" lvl="0" indent="0" algn="l" rtl="0">
              <a:spcBef>
                <a:spcPts val="0"/>
              </a:spcBef>
              <a:spcAft>
                <a:spcPts val="0"/>
              </a:spcAft>
              <a:buNone/>
            </a:pPr>
            <a:endPar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sz="1600" dirty="0">
              <a:latin typeface="ADLaM Display" panose="02010000000000000000" pitchFamily="2" charset="0"/>
              <a:ea typeface="ADLaM Display" panose="02010000000000000000" pitchFamily="2" charset="0"/>
              <a:cs typeface="ADLaM Display" panose="02010000000000000000" pitchFamily="2" charset="0"/>
            </a:endParaRPr>
          </a:p>
        </p:txBody>
      </p:sp>
      <p:cxnSp>
        <p:nvCxnSpPr>
          <p:cNvPr id="933" name="Google Shape;933;p40"/>
          <p:cNvCxnSpPr/>
          <p:nvPr/>
        </p:nvCxnSpPr>
        <p:spPr>
          <a:xfrm>
            <a:off x="4076400" y="1129578"/>
            <a:ext cx="991200" cy="0"/>
          </a:xfrm>
          <a:prstGeom prst="straightConnector1">
            <a:avLst/>
          </a:prstGeom>
          <a:noFill/>
          <a:ln w="19050" cap="flat" cmpd="sng">
            <a:solidFill>
              <a:schemeClr val="dk1"/>
            </a:solidFill>
            <a:prstDash val="solid"/>
            <a:round/>
            <a:headEnd type="none" w="med" len="med"/>
            <a:tailEnd type="none" w="med" len="med"/>
          </a:ln>
        </p:spPr>
      </p:cxnSp>
      <p:graphicFrame>
        <p:nvGraphicFramePr>
          <p:cNvPr id="2" name="Tabla 2">
            <a:extLst>
              <a:ext uri="{FF2B5EF4-FFF2-40B4-BE49-F238E27FC236}">
                <a16:creationId xmlns:a16="http://schemas.microsoft.com/office/drawing/2014/main" id="{890AFA43-B97F-DC5B-731A-55C5D47D2130}"/>
              </a:ext>
            </a:extLst>
          </p:cNvPr>
          <p:cNvGraphicFramePr>
            <a:graphicFrameLocks noGrp="1"/>
          </p:cNvGraphicFramePr>
          <p:nvPr>
            <p:extLst>
              <p:ext uri="{D42A27DB-BD31-4B8C-83A1-F6EECF244321}">
                <p14:modId xmlns:p14="http://schemas.microsoft.com/office/powerpoint/2010/main" val="2007570621"/>
              </p:ext>
            </p:extLst>
          </p:nvPr>
        </p:nvGraphicFramePr>
        <p:xfrm>
          <a:off x="356839" y="3007887"/>
          <a:ext cx="6096000" cy="1112520"/>
        </p:xfrm>
        <a:graphic>
          <a:graphicData uri="http://schemas.openxmlformats.org/drawingml/2006/table">
            <a:tbl>
              <a:tblPr firstRow="1" bandRow="1">
                <a:tableStyleId>{0505E3EF-67EA-436B-97B2-0124C06EBD24}</a:tableStyleId>
              </a:tblPr>
              <a:tblGrid>
                <a:gridCol w="2032000">
                  <a:extLst>
                    <a:ext uri="{9D8B030D-6E8A-4147-A177-3AD203B41FA5}">
                      <a16:colId xmlns:a16="http://schemas.microsoft.com/office/drawing/2014/main" val="3853704765"/>
                    </a:ext>
                  </a:extLst>
                </a:gridCol>
                <a:gridCol w="2032000">
                  <a:extLst>
                    <a:ext uri="{9D8B030D-6E8A-4147-A177-3AD203B41FA5}">
                      <a16:colId xmlns:a16="http://schemas.microsoft.com/office/drawing/2014/main" val="552629177"/>
                    </a:ext>
                  </a:extLst>
                </a:gridCol>
                <a:gridCol w="2032000">
                  <a:extLst>
                    <a:ext uri="{9D8B030D-6E8A-4147-A177-3AD203B41FA5}">
                      <a16:colId xmlns:a16="http://schemas.microsoft.com/office/drawing/2014/main" val="1651195157"/>
                    </a:ext>
                  </a:extLst>
                </a:gridCol>
              </a:tblGrid>
              <a:tr h="370840">
                <a:tc>
                  <a:txBody>
                    <a:bodyPr/>
                    <a:lstStyle/>
                    <a:p>
                      <a:endParaRPr lang="fr-FR"/>
                    </a:p>
                  </a:txBody>
                  <a:tcPr>
                    <a:pattFill prst="pct60">
                      <a:fgClr>
                        <a:srgbClr val="FFFF00"/>
                      </a:fgClr>
                      <a:bgClr>
                        <a:schemeClr val="bg1"/>
                      </a:bgClr>
                    </a:pattFill>
                  </a:tcPr>
                </a:tc>
                <a:tc>
                  <a:txBody>
                    <a:bodyPr/>
                    <a:lstStyle/>
                    <a:p>
                      <a:r>
                        <a:rPr lang="fr-FR" dirty="0">
                          <a:solidFill>
                            <a:schemeClr val="accent2"/>
                          </a:solidFill>
                        </a:rPr>
                        <a:t>SINGULIER</a:t>
                      </a:r>
                    </a:p>
                  </a:txBody>
                  <a:tcPr>
                    <a:pattFill prst="pct60">
                      <a:fgClr>
                        <a:srgbClr val="FFFF00"/>
                      </a:fgClr>
                      <a:bgClr>
                        <a:schemeClr val="bg1"/>
                      </a:bgClr>
                    </a:pattFill>
                  </a:tcPr>
                </a:tc>
                <a:tc>
                  <a:txBody>
                    <a:bodyPr/>
                    <a:lstStyle/>
                    <a:p>
                      <a:r>
                        <a:rPr lang="fr-FR" dirty="0">
                          <a:solidFill>
                            <a:schemeClr val="accent2"/>
                          </a:solidFill>
                        </a:rPr>
                        <a:t>PLURIEL</a:t>
                      </a:r>
                      <a:r>
                        <a:rPr lang="fr-FR" dirty="0"/>
                        <a:t> </a:t>
                      </a:r>
                    </a:p>
                  </a:txBody>
                  <a:tcPr>
                    <a:pattFill prst="pct60">
                      <a:fgClr>
                        <a:srgbClr val="FFFF00"/>
                      </a:fgClr>
                      <a:bgClr>
                        <a:schemeClr val="bg1"/>
                      </a:bgClr>
                    </a:pattFill>
                  </a:tcPr>
                </a:tc>
                <a:extLst>
                  <a:ext uri="{0D108BD9-81ED-4DB2-BD59-A6C34878D82A}">
                    <a16:rowId xmlns:a16="http://schemas.microsoft.com/office/drawing/2014/main" val="307662745"/>
                  </a:ext>
                </a:extLst>
              </a:tr>
              <a:tr h="370840">
                <a:tc>
                  <a:txBody>
                    <a:bodyPr/>
                    <a:lstStyle/>
                    <a:p>
                      <a:r>
                        <a:rPr lang="fr-FR" b="1" dirty="0">
                          <a:solidFill>
                            <a:schemeClr val="tx2"/>
                          </a:solidFill>
                        </a:rPr>
                        <a:t>MASCULIN</a:t>
                      </a:r>
                    </a:p>
                  </a:txBody>
                  <a:tcPr>
                    <a:pattFill prst="pct60">
                      <a:fgClr>
                        <a:srgbClr val="FFFF00"/>
                      </a:fgClr>
                      <a:bgClr>
                        <a:schemeClr val="bg1"/>
                      </a:bgClr>
                    </a:pattFill>
                  </a:tcPr>
                </a:tc>
                <a:tc>
                  <a:txBody>
                    <a:bodyPr/>
                    <a:lstStyle/>
                    <a:p>
                      <a:r>
                        <a:rPr lang="fr-FR" b="1" dirty="0"/>
                        <a:t>LE / L´</a:t>
                      </a:r>
                    </a:p>
                  </a:txBody>
                  <a:tcPr>
                    <a:pattFill prst="pct60">
                      <a:fgClr>
                        <a:srgbClr val="FFFF00"/>
                      </a:fgClr>
                      <a:bgClr>
                        <a:schemeClr val="bg1"/>
                      </a:bgClr>
                    </a:pattFill>
                  </a:tcPr>
                </a:tc>
                <a:tc>
                  <a:txBody>
                    <a:bodyPr/>
                    <a:lstStyle/>
                    <a:p>
                      <a:r>
                        <a:rPr lang="fr-FR" b="1" dirty="0"/>
                        <a:t>LES</a:t>
                      </a:r>
                    </a:p>
                  </a:txBody>
                  <a:tcPr>
                    <a:pattFill prst="pct60">
                      <a:fgClr>
                        <a:srgbClr val="FFFF00"/>
                      </a:fgClr>
                      <a:bgClr>
                        <a:schemeClr val="bg1"/>
                      </a:bgClr>
                    </a:pattFill>
                  </a:tcPr>
                </a:tc>
                <a:extLst>
                  <a:ext uri="{0D108BD9-81ED-4DB2-BD59-A6C34878D82A}">
                    <a16:rowId xmlns:a16="http://schemas.microsoft.com/office/drawing/2014/main" val="2488917494"/>
                  </a:ext>
                </a:extLst>
              </a:tr>
              <a:tr h="370840">
                <a:tc>
                  <a:txBody>
                    <a:bodyPr/>
                    <a:lstStyle/>
                    <a:p>
                      <a:r>
                        <a:rPr lang="fr-FR" b="1" dirty="0">
                          <a:solidFill>
                            <a:schemeClr val="tx2"/>
                          </a:solidFill>
                        </a:rPr>
                        <a:t>FÉMININ</a:t>
                      </a:r>
                    </a:p>
                  </a:txBody>
                  <a:tcPr>
                    <a:pattFill prst="pct60">
                      <a:fgClr>
                        <a:srgbClr val="FFFF00"/>
                      </a:fgClr>
                      <a:bgClr>
                        <a:schemeClr val="bg1"/>
                      </a:bgClr>
                    </a:pattFill>
                  </a:tcPr>
                </a:tc>
                <a:tc>
                  <a:txBody>
                    <a:bodyPr/>
                    <a:lstStyle/>
                    <a:p>
                      <a:r>
                        <a:rPr lang="fr-FR" b="1" dirty="0"/>
                        <a:t>LA / L´</a:t>
                      </a:r>
                    </a:p>
                  </a:txBody>
                  <a:tcPr>
                    <a:pattFill prst="pct60">
                      <a:fgClr>
                        <a:srgbClr val="FFFF00"/>
                      </a:fgClr>
                      <a:bgClr>
                        <a:schemeClr val="bg1"/>
                      </a:bgClr>
                    </a:pattFill>
                  </a:tcPr>
                </a:tc>
                <a:tc>
                  <a:txBody>
                    <a:bodyPr/>
                    <a:lstStyle/>
                    <a:p>
                      <a:r>
                        <a:rPr lang="fr-FR" b="1" dirty="0"/>
                        <a:t>LES</a:t>
                      </a:r>
                    </a:p>
                  </a:txBody>
                  <a:tcPr>
                    <a:pattFill prst="pct60">
                      <a:fgClr>
                        <a:srgbClr val="FFFF00"/>
                      </a:fgClr>
                      <a:bgClr>
                        <a:schemeClr val="bg1"/>
                      </a:bgClr>
                    </a:pattFill>
                  </a:tcPr>
                </a:tc>
                <a:extLst>
                  <a:ext uri="{0D108BD9-81ED-4DB2-BD59-A6C34878D82A}">
                    <a16:rowId xmlns:a16="http://schemas.microsoft.com/office/drawing/2014/main" val="431099"/>
                  </a:ext>
                </a:extLst>
              </a:tr>
            </a:tbl>
          </a:graphicData>
        </a:graphic>
      </p:graphicFrame>
      <p:sp>
        <p:nvSpPr>
          <p:cNvPr id="3" name="CuadroTexto 2">
            <a:extLst>
              <a:ext uri="{FF2B5EF4-FFF2-40B4-BE49-F238E27FC236}">
                <a16:creationId xmlns:a16="http://schemas.microsoft.com/office/drawing/2014/main" id="{851A1954-584D-2D17-699A-451E7A9F6A0D}"/>
              </a:ext>
            </a:extLst>
          </p:cNvPr>
          <p:cNvSpPr txBox="1"/>
          <p:nvPr/>
        </p:nvSpPr>
        <p:spPr>
          <a:xfrm>
            <a:off x="356839" y="4120407"/>
            <a:ext cx="6095999" cy="307777"/>
          </a:xfrm>
          <a:prstGeom prst="rect">
            <a:avLst/>
          </a:prstGeom>
          <a:noFill/>
        </p:spPr>
        <p:txBody>
          <a:bodyPr wrap="square" rtlCol="0">
            <a:spAutoFit/>
          </a:bodyPr>
          <a:lstStyle/>
          <a:p>
            <a:r>
              <a:rPr lang="fr-FR" b="1" dirty="0">
                <a:solidFill>
                  <a:schemeClr val="tx1"/>
                </a:solidFill>
              </a:rPr>
              <a:t>. Devant un nom/pays qui commence par une voyelle, on utilise L´. </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24"/>
        <p:cNvGrpSpPr/>
        <p:nvPr/>
      </p:nvGrpSpPr>
      <p:grpSpPr>
        <a:xfrm>
          <a:off x="0" y="0"/>
          <a:ext cx="0" cy="0"/>
          <a:chOff x="0" y="0"/>
          <a:chExt cx="0" cy="0"/>
        </a:xfrm>
      </p:grpSpPr>
      <p:sp>
        <p:nvSpPr>
          <p:cNvPr id="2225" name="Google Shape;2225;p60"/>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FRENCH SHOPPING TERMS</a:t>
            </a:r>
            <a:endParaRPr/>
          </a:p>
        </p:txBody>
      </p:sp>
      <p:sp>
        <p:nvSpPr>
          <p:cNvPr id="2226" name="Google Shape;2226;p60"/>
          <p:cNvSpPr/>
          <p:nvPr/>
        </p:nvSpPr>
        <p:spPr>
          <a:xfrm>
            <a:off x="3165900" y="1430532"/>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7" name="Google Shape;2227;p60"/>
          <p:cNvGrpSpPr/>
          <p:nvPr/>
        </p:nvGrpSpPr>
        <p:grpSpPr>
          <a:xfrm>
            <a:off x="4008318" y="1317656"/>
            <a:ext cx="1127364" cy="3037952"/>
            <a:chOff x="5850320" y="1317656"/>
            <a:chExt cx="1127364" cy="3037952"/>
          </a:xfrm>
        </p:grpSpPr>
        <p:grpSp>
          <p:nvGrpSpPr>
            <p:cNvPr id="2228" name="Google Shape;2228;p60"/>
            <p:cNvGrpSpPr/>
            <p:nvPr/>
          </p:nvGrpSpPr>
          <p:grpSpPr>
            <a:xfrm>
              <a:off x="5850320" y="1317656"/>
              <a:ext cx="1127364" cy="3037952"/>
              <a:chOff x="2672825" y="1758225"/>
              <a:chExt cx="808900" cy="2179775"/>
            </a:xfrm>
          </p:grpSpPr>
          <p:sp>
            <p:nvSpPr>
              <p:cNvPr id="2229" name="Google Shape;2229;p60"/>
              <p:cNvSpPr/>
              <p:nvPr/>
            </p:nvSpPr>
            <p:spPr>
              <a:xfrm>
                <a:off x="3009575" y="3292900"/>
                <a:ext cx="246400" cy="645100"/>
              </a:xfrm>
              <a:custGeom>
                <a:avLst/>
                <a:gdLst/>
                <a:ahLst/>
                <a:cxnLst/>
                <a:rect l="l" t="t" r="r" b="b"/>
                <a:pathLst>
                  <a:path w="9856" h="25804" extrusionOk="0">
                    <a:moveTo>
                      <a:pt x="6261" y="1"/>
                    </a:moveTo>
                    <a:cubicBezTo>
                      <a:pt x="4788" y="1"/>
                      <a:pt x="912" y="1025"/>
                      <a:pt x="912" y="1025"/>
                    </a:cubicBezTo>
                    <a:lnTo>
                      <a:pt x="931" y="22556"/>
                    </a:lnTo>
                    <a:cubicBezTo>
                      <a:pt x="931" y="22556"/>
                      <a:pt x="1" y="24925"/>
                      <a:pt x="673" y="25272"/>
                    </a:cubicBezTo>
                    <a:cubicBezTo>
                      <a:pt x="861" y="25370"/>
                      <a:pt x="3949" y="25803"/>
                      <a:pt x="6533" y="25803"/>
                    </a:cubicBezTo>
                    <a:cubicBezTo>
                      <a:pt x="7883" y="25803"/>
                      <a:pt x="9096" y="25685"/>
                      <a:pt x="9685" y="25338"/>
                    </a:cubicBezTo>
                    <a:cubicBezTo>
                      <a:pt x="9809" y="25265"/>
                      <a:pt x="9856" y="25161"/>
                      <a:pt x="9791" y="25032"/>
                    </a:cubicBezTo>
                    <a:cubicBezTo>
                      <a:pt x="9182" y="23789"/>
                      <a:pt x="6893" y="23714"/>
                      <a:pt x="5869" y="23657"/>
                    </a:cubicBezTo>
                    <a:cubicBezTo>
                      <a:pt x="5414" y="23631"/>
                      <a:pt x="4974" y="23478"/>
                      <a:pt x="4603" y="23214"/>
                    </a:cubicBezTo>
                    <a:lnTo>
                      <a:pt x="3791" y="22636"/>
                    </a:lnTo>
                    <a:lnTo>
                      <a:pt x="6621" y="740"/>
                    </a:lnTo>
                    <a:lnTo>
                      <a:pt x="6782" y="108"/>
                    </a:lnTo>
                    <a:cubicBezTo>
                      <a:pt x="6706" y="33"/>
                      <a:pt x="6521" y="1"/>
                      <a:pt x="6261" y="1"/>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2760950" y="3292900"/>
                <a:ext cx="246400" cy="645075"/>
              </a:xfrm>
              <a:custGeom>
                <a:avLst/>
                <a:gdLst/>
                <a:ahLst/>
                <a:cxnLst/>
                <a:rect l="l" t="t" r="r" b="b"/>
                <a:pathLst>
                  <a:path w="9856" h="25803" extrusionOk="0">
                    <a:moveTo>
                      <a:pt x="3594" y="1"/>
                    </a:moveTo>
                    <a:cubicBezTo>
                      <a:pt x="3334" y="1"/>
                      <a:pt x="3149" y="33"/>
                      <a:pt x="3073" y="108"/>
                    </a:cubicBezTo>
                    <a:lnTo>
                      <a:pt x="3234" y="740"/>
                    </a:lnTo>
                    <a:lnTo>
                      <a:pt x="6065" y="22636"/>
                    </a:lnTo>
                    <a:lnTo>
                      <a:pt x="5253" y="23214"/>
                    </a:lnTo>
                    <a:cubicBezTo>
                      <a:pt x="4881" y="23478"/>
                      <a:pt x="4442" y="23631"/>
                      <a:pt x="3988" y="23657"/>
                    </a:cubicBezTo>
                    <a:cubicBezTo>
                      <a:pt x="2964" y="23714"/>
                      <a:pt x="674" y="23789"/>
                      <a:pt x="63" y="25032"/>
                    </a:cubicBezTo>
                    <a:cubicBezTo>
                      <a:pt x="0" y="25161"/>
                      <a:pt x="47" y="25265"/>
                      <a:pt x="170" y="25337"/>
                    </a:cubicBezTo>
                    <a:cubicBezTo>
                      <a:pt x="760" y="25684"/>
                      <a:pt x="1975" y="25803"/>
                      <a:pt x="3327" y="25803"/>
                    </a:cubicBezTo>
                    <a:cubicBezTo>
                      <a:pt x="5911" y="25803"/>
                      <a:pt x="8996" y="25370"/>
                      <a:pt x="9183" y="25272"/>
                    </a:cubicBezTo>
                    <a:cubicBezTo>
                      <a:pt x="9856" y="24925"/>
                      <a:pt x="8923" y="22556"/>
                      <a:pt x="8923" y="22556"/>
                    </a:cubicBezTo>
                    <a:lnTo>
                      <a:pt x="8943" y="1025"/>
                    </a:lnTo>
                    <a:cubicBezTo>
                      <a:pt x="8943" y="1025"/>
                      <a:pt x="5067" y="1"/>
                      <a:pt x="3594" y="1"/>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2760900" y="3872525"/>
                <a:ext cx="240775" cy="65475"/>
              </a:xfrm>
              <a:custGeom>
                <a:avLst/>
                <a:gdLst/>
                <a:ahLst/>
                <a:cxnLst/>
                <a:rect l="l" t="t" r="r" b="b"/>
                <a:pathLst>
                  <a:path w="9631" h="2619" extrusionOk="0">
                    <a:moveTo>
                      <a:pt x="9142" y="0"/>
                    </a:moveTo>
                    <a:cubicBezTo>
                      <a:pt x="8780" y="355"/>
                      <a:pt x="8493" y="781"/>
                      <a:pt x="8302" y="1251"/>
                    </a:cubicBezTo>
                    <a:cubicBezTo>
                      <a:pt x="7871" y="1164"/>
                      <a:pt x="7433" y="1121"/>
                      <a:pt x="6995" y="1121"/>
                    </a:cubicBezTo>
                    <a:cubicBezTo>
                      <a:pt x="6622" y="1121"/>
                      <a:pt x="6249" y="1152"/>
                      <a:pt x="5881" y="1215"/>
                    </a:cubicBezTo>
                    <a:cubicBezTo>
                      <a:pt x="5777" y="1233"/>
                      <a:pt x="5671" y="1253"/>
                      <a:pt x="5567" y="1253"/>
                    </a:cubicBezTo>
                    <a:cubicBezTo>
                      <a:pt x="5519" y="1253"/>
                      <a:pt x="5472" y="1249"/>
                      <a:pt x="5425" y="1239"/>
                    </a:cubicBezTo>
                    <a:cubicBezTo>
                      <a:pt x="5303" y="1212"/>
                      <a:pt x="5195" y="1146"/>
                      <a:pt x="5087" y="1081"/>
                    </a:cubicBezTo>
                    <a:cubicBezTo>
                      <a:pt x="4662" y="834"/>
                      <a:pt x="4212" y="634"/>
                      <a:pt x="3742" y="485"/>
                    </a:cubicBezTo>
                    <a:cubicBezTo>
                      <a:pt x="2637" y="547"/>
                      <a:pt x="630" y="695"/>
                      <a:pt x="64" y="1847"/>
                    </a:cubicBezTo>
                    <a:cubicBezTo>
                      <a:pt x="1" y="1976"/>
                      <a:pt x="47" y="2080"/>
                      <a:pt x="171" y="2153"/>
                    </a:cubicBezTo>
                    <a:cubicBezTo>
                      <a:pt x="760" y="2500"/>
                      <a:pt x="1973" y="2618"/>
                      <a:pt x="3324" y="2618"/>
                    </a:cubicBezTo>
                    <a:cubicBezTo>
                      <a:pt x="5908" y="2618"/>
                      <a:pt x="8996" y="2185"/>
                      <a:pt x="9184" y="2087"/>
                    </a:cubicBezTo>
                    <a:cubicBezTo>
                      <a:pt x="9631" y="1856"/>
                      <a:pt x="9368" y="728"/>
                      <a:pt x="9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3015200" y="3872525"/>
                <a:ext cx="240775" cy="65475"/>
              </a:xfrm>
              <a:custGeom>
                <a:avLst/>
                <a:gdLst/>
                <a:ahLst/>
                <a:cxnLst/>
                <a:rect l="l" t="t" r="r" b="b"/>
                <a:pathLst>
                  <a:path w="9631" h="2619" extrusionOk="0">
                    <a:moveTo>
                      <a:pt x="490" y="0"/>
                    </a:moveTo>
                    <a:cubicBezTo>
                      <a:pt x="265" y="728"/>
                      <a:pt x="1" y="1856"/>
                      <a:pt x="448" y="2087"/>
                    </a:cubicBezTo>
                    <a:cubicBezTo>
                      <a:pt x="637" y="2185"/>
                      <a:pt x="3724" y="2618"/>
                      <a:pt x="6308" y="2618"/>
                    </a:cubicBezTo>
                    <a:cubicBezTo>
                      <a:pt x="7659" y="2618"/>
                      <a:pt x="8872" y="2500"/>
                      <a:pt x="9461" y="2153"/>
                    </a:cubicBezTo>
                    <a:cubicBezTo>
                      <a:pt x="9584" y="2080"/>
                      <a:pt x="9631" y="1976"/>
                      <a:pt x="9568" y="1847"/>
                    </a:cubicBezTo>
                    <a:cubicBezTo>
                      <a:pt x="9002" y="695"/>
                      <a:pt x="6995" y="547"/>
                      <a:pt x="5890" y="485"/>
                    </a:cubicBezTo>
                    <a:cubicBezTo>
                      <a:pt x="5422" y="634"/>
                      <a:pt x="4970" y="834"/>
                      <a:pt x="4545" y="1081"/>
                    </a:cubicBezTo>
                    <a:cubicBezTo>
                      <a:pt x="4438" y="1146"/>
                      <a:pt x="4329" y="1212"/>
                      <a:pt x="4207" y="1239"/>
                    </a:cubicBezTo>
                    <a:cubicBezTo>
                      <a:pt x="4161" y="1249"/>
                      <a:pt x="4113" y="1253"/>
                      <a:pt x="4066" y="1253"/>
                    </a:cubicBezTo>
                    <a:cubicBezTo>
                      <a:pt x="3961" y="1253"/>
                      <a:pt x="3855" y="1233"/>
                      <a:pt x="3751" y="1215"/>
                    </a:cubicBezTo>
                    <a:cubicBezTo>
                      <a:pt x="3382" y="1152"/>
                      <a:pt x="3010" y="1121"/>
                      <a:pt x="2637" y="1121"/>
                    </a:cubicBezTo>
                    <a:cubicBezTo>
                      <a:pt x="2199" y="1121"/>
                      <a:pt x="1761" y="1164"/>
                      <a:pt x="1329" y="1251"/>
                    </a:cubicBezTo>
                    <a:cubicBezTo>
                      <a:pt x="1139" y="781"/>
                      <a:pt x="854" y="355"/>
                      <a:pt x="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3032350" y="3292900"/>
                <a:ext cx="146775" cy="80575"/>
              </a:xfrm>
              <a:custGeom>
                <a:avLst/>
                <a:gdLst/>
                <a:ahLst/>
                <a:cxnLst/>
                <a:rect l="l" t="t" r="r" b="b"/>
                <a:pathLst>
                  <a:path w="5871" h="3223" extrusionOk="0">
                    <a:moveTo>
                      <a:pt x="5350" y="1"/>
                    </a:moveTo>
                    <a:cubicBezTo>
                      <a:pt x="3877" y="1"/>
                      <a:pt x="1" y="1025"/>
                      <a:pt x="1" y="1025"/>
                    </a:cubicBezTo>
                    <a:lnTo>
                      <a:pt x="4" y="3223"/>
                    </a:lnTo>
                    <a:cubicBezTo>
                      <a:pt x="1823" y="3191"/>
                      <a:pt x="3646" y="3029"/>
                      <a:pt x="5449" y="2763"/>
                    </a:cubicBezTo>
                    <a:lnTo>
                      <a:pt x="5711" y="740"/>
                    </a:lnTo>
                    <a:lnTo>
                      <a:pt x="5871" y="108"/>
                    </a:lnTo>
                    <a:cubicBezTo>
                      <a:pt x="5795" y="33"/>
                      <a:pt x="5610" y="1"/>
                      <a:pt x="5350" y="1"/>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2837775" y="3292900"/>
                <a:ext cx="146750" cy="80200"/>
              </a:xfrm>
              <a:custGeom>
                <a:avLst/>
                <a:gdLst/>
                <a:ahLst/>
                <a:cxnLst/>
                <a:rect l="l" t="t" r="r" b="b"/>
                <a:pathLst>
                  <a:path w="5870" h="3208" extrusionOk="0">
                    <a:moveTo>
                      <a:pt x="521" y="1"/>
                    </a:moveTo>
                    <a:cubicBezTo>
                      <a:pt x="261" y="1"/>
                      <a:pt x="76" y="33"/>
                      <a:pt x="0" y="108"/>
                    </a:cubicBezTo>
                    <a:lnTo>
                      <a:pt x="161" y="740"/>
                    </a:lnTo>
                    <a:lnTo>
                      <a:pt x="397" y="2565"/>
                    </a:lnTo>
                    <a:cubicBezTo>
                      <a:pt x="676" y="2628"/>
                      <a:pt x="958" y="2684"/>
                      <a:pt x="1239" y="2733"/>
                    </a:cubicBezTo>
                    <a:cubicBezTo>
                      <a:pt x="2770" y="3005"/>
                      <a:pt x="4316" y="3155"/>
                      <a:pt x="5868" y="3208"/>
                    </a:cubicBezTo>
                    <a:lnTo>
                      <a:pt x="5870" y="1025"/>
                    </a:lnTo>
                    <a:cubicBezTo>
                      <a:pt x="5870" y="1025"/>
                      <a:pt x="1994" y="1"/>
                      <a:pt x="521" y="1"/>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2719850" y="2451300"/>
                <a:ext cx="313700" cy="233375"/>
              </a:xfrm>
              <a:custGeom>
                <a:avLst/>
                <a:gdLst/>
                <a:ahLst/>
                <a:cxnLst/>
                <a:rect l="l" t="t" r="r" b="b"/>
                <a:pathLst>
                  <a:path w="12548" h="9335" extrusionOk="0">
                    <a:moveTo>
                      <a:pt x="1035" y="0"/>
                    </a:moveTo>
                    <a:cubicBezTo>
                      <a:pt x="208" y="2765"/>
                      <a:pt x="47" y="5497"/>
                      <a:pt x="2" y="8288"/>
                    </a:cubicBezTo>
                    <a:cubicBezTo>
                      <a:pt x="1" y="8393"/>
                      <a:pt x="2" y="8506"/>
                      <a:pt x="59" y="8596"/>
                    </a:cubicBezTo>
                    <a:cubicBezTo>
                      <a:pt x="133" y="8713"/>
                      <a:pt x="280" y="8758"/>
                      <a:pt x="413" y="8792"/>
                    </a:cubicBezTo>
                    <a:cubicBezTo>
                      <a:pt x="1959" y="9183"/>
                      <a:pt x="3550" y="9335"/>
                      <a:pt x="5141" y="9335"/>
                    </a:cubicBezTo>
                    <a:cubicBezTo>
                      <a:pt x="5744" y="9335"/>
                      <a:pt x="6347" y="9313"/>
                      <a:pt x="6948" y="9274"/>
                    </a:cubicBezTo>
                    <a:cubicBezTo>
                      <a:pt x="8882" y="9150"/>
                      <a:pt x="10663" y="8635"/>
                      <a:pt x="12547" y="8401"/>
                    </a:cubicBezTo>
                    <a:cubicBezTo>
                      <a:pt x="12448" y="7692"/>
                      <a:pt x="12385" y="6979"/>
                      <a:pt x="12358" y="6264"/>
                    </a:cubicBezTo>
                    <a:cubicBezTo>
                      <a:pt x="11755" y="6153"/>
                      <a:pt x="5243" y="4990"/>
                      <a:pt x="4986" y="4990"/>
                    </a:cubicBezTo>
                    <a:cubicBezTo>
                      <a:pt x="4981" y="4990"/>
                      <a:pt x="4979" y="4991"/>
                      <a:pt x="4979" y="4991"/>
                    </a:cubicBezTo>
                    <a:lnTo>
                      <a:pt x="4979" y="4991"/>
                    </a:lnTo>
                    <a:cubicBezTo>
                      <a:pt x="5063" y="3789"/>
                      <a:pt x="4873" y="2780"/>
                      <a:pt x="4740" y="1171"/>
                    </a:cubicBezTo>
                    <a:lnTo>
                      <a:pt x="1035" y="0"/>
                    </a:lnTo>
                    <a:close/>
                  </a:path>
                </a:pathLst>
              </a:custGeom>
              <a:solidFill>
                <a:srgbClr val="FF8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2997275" y="2453550"/>
                <a:ext cx="313700" cy="231125"/>
              </a:xfrm>
              <a:custGeom>
                <a:avLst/>
                <a:gdLst/>
                <a:ahLst/>
                <a:cxnLst/>
                <a:rect l="l" t="t" r="r" b="b"/>
                <a:pathLst>
                  <a:path w="12548" h="9245" extrusionOk="0">
                    <a:moveTo>
                      <a:pt x="11573" y="0"/>
                    </a:moveTo>
                    <a:lnTo>
                      <a:pt x="7527" y="1218"/>
                    </a:lnTo>
                    <a:cubicBezTo>
                      <a:pt x="7401" y="2606"/>
                      <a:pt x="7715" y="3568"/>
                      <a:pt x="7568" y="4901"/>
                    </a:cubicBezTo>
                    <a:cubicBezTo>
                      <a:pt x="7568" y="4901"/>
                      <a:pt x="7565" y="4900"/>
                      <a:pt x="7560" y="4900"/>
                    </a:cubicBezTo>
                    <a:cubicBezTo>
                      <a:pt x="7303" y="4900"/>
                      <a:pt x="791" y="6063"/>
                      <a:pt x="188" y="6174"/>
                    </a:cubicBezTo>
                    <a:cubicBezTo>
                      <a:pt x="162" y="6889"/>
                      <a:pt x="99" y="7602"/>
                      <a:pt x="0" y="8311"/>
                    </a:cubicBezTo>
                    <a:cubicBezTo>
                      <a:pt x="1884" y="8545"/>
                      <a:pt x="3666" y="9060"/>
                      <a:pt x="5598" y="9184"/>
                    </a:cubicBezTo>
                    <a:cubicBezTo>
                      <a:pt x="6199" y="9223"/>
                      <a:pt x="6803" y="9245"/>
                      <a:pt x="7406" y="9245"/>
                    </a:cubicBezTo>
                    <a:cubicBezTo>
                      <a:pt x="8998" y="9245"/>
                      <a:pt x="10588" y="9093"/>
                      <a:pt x="12134" y="8702"/>
                    </a:cubicBezTo>
                    <a:cubicBezTo>
                      <a:pt x="12268" y="8668"/>
                      <a:pt x="12415" y="8623"/>
                      <a:pt x="12489" y="8506"/>
                    </a:cubicBezTo>
                    <a:cubicBezTo>
                      <a:pt x="12547" y="8416"/>
                      <a:pt x="12547" y="8303"/>
                      <a:pt x="12546" y="8198"/>
                    </a:cubicBezTo>
                    <a:cubicBezTo>
                      <a:pt x="12502" y="5409"/>
                      <a:pt x="12310" y="2636"/>
                      <a:pt x="11573" y="0"/>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3216025" y="2370200"/>
                <a:ext cx="104700" cy="385025"/>
              </a:xfrm>
              <a:custGeom>
                <a:avLst/>
                <a:gdLst/>
                <a:ahLst/>
                <a:cxnLst/>
                <a:rect l="l" t="t" r="r" b="b"/>
                <a:pathLst>
                  <a:path w="4188" h="15401" extrusionOk="0">
                    <a:moveTo>
                      <a:pt x="424" y="0"/>
                    </a:moveTo>
                    <a:lnTo>
                      <a:pt x="1" y="3983"/>
                    </a:lnTo>
                    <a:lnTo>
                      <a:pt x="2569" y="15401"/>
                    </a:lnTo>
                    <a:lnTo>
                      <a:pt x="4187" y="14850"/>
                    </a:lnTo>
                    <a:cubicBezTo>
                      <a:pt x="3210" y="9834"/>
                      <a:pt x="1952" y="4876"/>
                      <a:pt x="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2672825" y="1758225"/>
                <a:ext cx="668550" cy="685575"/>
              </a:xfrm>
              <a:custGeom>
                <a:avLst/>
                <a:gdLst/>
                <a:ahLst/>
                <a:cxnLst/>
                <a:rect l="l" t="t" r="r" b="b"/>
                <a:pathLst>
                  <a:path w="26742" h="27423" extrusionOk="0">
                    <a:moveTo>
                      <a:pt x="13096" y="1"/>
                    </a:moveTo>
                    <a:cubicBezTo>
                      <a:pt x="11801" y="1"/>
                      <a:pt x="10517" y="263"/>
                      <a:pt x="9291" y="845"/>
                    </a:cubicBezTo>
                    <a:cubicBezTo>
                      <a:pt x="6393" y="2220"/>
                      <a:pt x="5451" y="5300"/>
                      <a:pt x="5312" y="8305"/>
                    </a:cubicBezTo>
                    <a:cubicBezTo>
                      <a:pt x="5253" y="9550"/>
                      <a:pt x="4989" y="10874"/>
                      <a:pt x="4102" y="11749"/>
                    </a:cubicBezTo>
                    <a:cubicBezTo>
                      <a:pt x="3408" y="12432"/>
                      <a:pt x="2431" y="12744"/>
                      <a:pt x="1661" y="13339"/>
                    </a:cubicBezTo>
                    <a:cubicBezTo>
                      <a:pt x="775" y="14022"/>
                      <a:pt x="194" y="15086"/>
                      <a:pt x="98" y="16200"/>
                    </a:cubicBezTo>
                    <a:cubicBezTo>
                      <a:pt x="1" y="17312"/>
                      <a:pt x="389" y="18461"/>
                      <a:pt x="1143" y="19287"/>
                    </a:cubicBezTo>
                    <a:cubicBezTo>
                      <a:pt x="1433" y="19603"/>
                      <a:pt x="1795" y="19922"/>
                      <a:pt x="1816" y="20349"/>
                    </a:cubicBezTo>
                    <a:cubicBezTo>
                      <a:pt x="1835" y="20768"/>
                      <a:pt x="1518" y="21113"/>
                      <a:pt x="1296" y="21468"/>
                    </a:cubicBezTo>
                    <a:cubicBezTo>
                      <a:pt x="766" y="22314"/>
                      <a:pt x="730" y="23416"/>
                      <a:pt x="1082" y="24350"/>
                    </a:cubicBezTo>
                    <a:cubicBezTo>
                      <a:pt x="1433" y="25285"/>
                      <a:pt x="2138" y="26058"/>
                      <a:pt x="2965" y="26617"/>
                    </a:cubicBezTo>
                    <a:cubicBezTo>
                      <a:pt x="3613" y="27054"/>
                      <a:pt x="4354" y="27375"/>
                      <a:pt x="5133" y="27418"/>
                    </a:cubicBezTo>
                    <a:cubicBezTo>
                      <a:pt x="5182" y="27421"/>
                      <a:pt x="5231" y="27422"/>
                      <a:pt x="5279" y="27422"/>
                    </a:cubicBezTo>
                    <a:cubicBezTo>
                      <a:pt x="6342" y="27422"/>
                      <a:pt x="7289" y="26789"/>
                      <a:pt x="7985" y="26021"/>
                    </a:cubicBezTo>
                    <a:lnTo>
                      <a:pt x="21343" y="26991"/>
                    </a:lnTo>
                    <a:cubicBezTo>
                      <a:pt x="21626" y="27031"/>
                      <a:pt x="21915" y="27052"/>
                      <a:pt x="22203" y="27052"/>
                    </a:cubicBezTo>
                    <a:cubicBezTo>
                      <a:pt x="23294" y="27052"/>
                      <a:pt x="24386" y="26750"/>
                      <a:pt x="25211" y="26052"/>
                    </a:cubicBezTo>
                    <a:cubicBezTo>
                      <a:pt x="26256" y="25171"/>
                      <a:pt x="26741" y="23575"/>
                      <a:pt x="26114" y="22361"/>
                    </a:cubicBezTo>
                    <a:cubicBezTo>
                      <a:pt x="25654" y="21469"/>
                      <a:pt x="24680" y="20849"/>
                      <a:pt x="24477" y="19866"/>
                    </a:cubicBezTo>
                    <a:cubicBezTo>
                      <a:pt x="24231" y="18677"/>
                      <a:pt x="25222" y="17596"/>
                      <a:pt x="25405" y="16395"/>
                    </a:cubicBezTo>
                    <a:cubicBezTo>
                      <a:pt x="25752" y="14112"/>
                      <a:pt x="23607" y="13264"/>
                      <a:pt x="22110" y="12249"/>
                    </a:cubicBezTo>
                    <a:cubicBezTo>
                      <a:pt x="20187" y="10945"/>
                      <a:pt x="20511" y="8302"/>
                      <a:pt x="20261" y="6285"/>
                    </a:cubicBezTo>
                    <a:cubicBezTo>
                      <a:pt x="20001" y="4198"/>
                      <a:pt x="19106" y="1510"/>
                      <a:pt x="16935" y="719"/>
                    </a:cubicBezTo>
                    <a:cubicBezTo>
                      <a:pt x="15676" y="259"/>
                      <a:pt x="14381" y="1"/>
                      <a:pt x="13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2965625" y="2138150"/>
                <a:ext cx="70375" cy="135925"/>
              </a:xfrm>
              <a:custGeom>
                <a:avLst/>
                <a:gdLst/>
                <a:ahLst/>
                <a:cxnLst/>
                <a:rect l="l" t="t" r="r" b="b"/>
                <a:pathLst>
                  <a:path w="2815" h="5437" extrusionOk="0">
                    <a:moveTo>
                      <a:pt x="1" y="0"/>
                    </a:moveTo>
                    <a:lnTo>
                      <a:pt x="1" y="5322"/>
                    </a:lnTo>
                    <a:cubicBezTo>
                      <a:pt x="1" y="5385"/>
                      <a:pt x="52" y="5436"/>
                      <a:pt x="116" y="5436"/>
                    </a:cubicBezTo>
                    <a:lnTo>
                      <a:pt x="2700" y="5436"/>
                    </a:lnTo>
                    <a:cubicBezTo>
                      <a:pt x="2763" y="5436"/>
                      <a:pt x="2814" y="5385"/>
                      <a:pt x="2814" y="5322"/>
                    </a:cubicBezTo>
                    <a:lnTo>
                      <a:pt x="2814" y="0"/>
                    </a:ln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2738025" y="2235750"/>
                <a:ext cx="555700" cy="253050"/>
              </a:xfrm>
              <a:custGeom>
                <a:avLst/>
                <a:gdLst/>
                <a:ahLst/>
                <a:cxnLst/>
                <a:rect l="l" t="t" r="r" b="b"/>
                <a:pathLst>
                  <a:path w="22228" h="10122" extrusionOk="0">
                    <a:moveTo>
                      <a:pt x="6907" y="1"/>
                    </a:moveTo>
                    <a:cubicBezTo>
                      <a:pt x="6704" y="1"/>
                      <a:pt x="6501" y="22"/>
                      <a:pt x="6302" y="62"/>
                    </a:cubicBezTo>
                    <a:cubicBezTo>
                      <a:pt x="5735" y="180"/>
                      <a:pt x="5218" y="369"/>
                      <a:pt x="4861" y="663"/>
                    </a:cubicBezTo>
                    <a:cubicBezTo>
                      <a:pt x="3474" y="1799"/>
                      <a:pt x="763" y="6713"/>
                      <a:pt x="218" y="8957"/>
                    </a:cubicBezTo>
                    <a:cubicBezTo>
                      <a:pt x="0" y="9852"/>
                      <a:pt x="3876" y="10121"/>
                      <a:pt x="8611" y="10121"/>
                    </a:cubicBezTo>
                    <a:cubicBezTo>
                      <a:pt x="9425" y="10121"/>
                      <a:pt x="10265" y="10113"/>
                      <a:pt x="11113" y="10099"/>
                    </a:cubicBezTo>
                    <a:cubicBezTo>
                      <a:pt x="11953" y="10113"/>
                      <a:pt x="12784" y="10121"/>
                      <a:pt x="13591" y="10121"/>
                    </a:cubicBezTo>
                    <a:cubicBezTo>
                      <a:pt x="18337" y="10121"/>
                      <a:pt x="22227" y="9852"/>
                      <a:pt x="22009" y="8955"/>
                    </a:cubicBezTo>
                    <a:cubicBezTo>
                      <a:pt x="21463" y="6713"/>
                      <a:pt x="18373" y="1799"/>
                      <a:pt x="16988" y="661"/>
                    </a:cubicBezTo>
                    <a:cubicBezTo>
                      <a:pt x="16773" y="486"/>
                      <a:pt x="16510" y="348"/>
                      <a:pt x="16220" y="240"/>
                    </a:cubicBezTo>
                    <a:cubicBezTo>
                      <a:pt x="15764" y="70"/>
                      <a:pt x="15278" y="1"/>
                      <a:pt x="14791" y="1"/>
                    </a:cubicBezTo>
                    <a:lnTo>
                      <a:pt x="12056" y="1"/>
                    </a:lnTo>
                    <a:lnTo>
                      <a:pt x="11113" y="169"/>
                    </a:lnTo>
                    <a:lnTo>
                      <a:pt x="10169" y="1"/>
                    </a:lnTo>
                    <a:lnTo>
                      <a:pt x="6928" y="1"/>
                    </a:lnTo>
                    <a:cubicBezTo>
                      <a:pt x="6921" y="1"/>
                      <a:pt x="6914" y="1"/>
                      <a:pt x="6907" y="1"/>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2689525" y="2672025"/>
                <a:ext cx="652625" cy="651550"/>
              </a:xfrm>
              <a:custGeom>
                <a:avLst/>
                <a:gdLst/>
                <a:ahLst/>
                <a:cxnLst/>
                <a:rect l="l" t="t" r="r" b="b"/>
                <a:pathLst>
                  <a:path w="26105" h="26062" extrusionOk="0">
                    <a:moveTo>
                      <a:pt x="19448" y="1"/>
                    </a:moveTo>
                    <a:lnTo>
                      <a:pt x="5512" y="304"/>
                    </a:lnTo>
                    <a:cubicBezTo>
                      <a:pt x="5512" y="304"/>
                      <a:pt x="939" y="9359"/>
                      <a:pt x="1" y="23925"/>
                    </a:cubicBezTo>
                    <a:cubicBezTo>
                      <a:pt x="3722" y="25321"/>
                      <a:pt x="8072" y="26062"/>
                      <a:pt x="12457" y="26062"/>
                    </a:cubicBezTo>
                    <a:cubicBezTo>
                      <a:pt x="17218" y="26062"/>
                      <a:pt x="22021" y="25188"/>
                      <a:pt x="26105" y="23331"/>
                    </a:cubicBezTo>
                    <a:cubicBezTo>
                      <a:pt x="24955" y="15751"/>
                      <a:pt x="22362" y="2915"/>
                      <a:pt x="19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2882325" y="2236100"/>
                <a:ext cx="22525" cy="141050"/>
              </a:xfrm>
              <a:custGeom>
                <a:avLst/>
                <a:gdLst/>
                <a:ahLst/>
                <a:cxnLst/>
                <a:rect l="l" t="t" r="r" b="b"/>
                <a:pathLst>
                  <a:path w="901" h="5642" extrusionOk="0">
                    <a:moveTo>
                      <a:pt x="901" y="0"/>
                    </a:moveTo>
                    <a:lnTo>
                      <a:pt x="530" y="48"/>
                    </a:lnTo>
                    <a:lnTo>
                      <a:pt x="0" y="5612"/>
                    </a:lnTo>
                    <a:lnTo>
                      <a:pt x="901" y="5642"/>
                    </a:lnTo>
                    <a:lnTo>
                      <a:pt x="901" y="0"/>
                    </a:lnTo>
                    <a:close/>
                  </a:path>
                </a:pathLst>
              </a:custGeom>
              <a:solidFill>
                <a:srgbClr val="F6A8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3105700" y="2236100"/>
                <a:ext cx="22525" cy="141050"/>
              </a:xfrm>
              <a:custGeom>
                <a:avLst/>
                <a:gdLst/>
                <a:ahLst/>
                <a:cxnLst/>
                <a:rect l="l" t="t" r="r" b="b"/>
                <a:pathLst>
                  <a:path w="901" h="5642" extrusionOk="0">
                    <a:moveTo>
                      <a:pt x="0" y="0"/>
                    </a:moveTo>
                    <a:lnTo>
                      <a:pt x="0" y="5642"/>
                    </a:lnTo>
                    <a:lnTo>
                      <a:pt x="901" y="5612"/>
                    </a:lnTo>
                    <a:lnTo>
                      <a:pt x="371" y="48"/>
                    </a:lnTo>
                    <a:lnTo>
                      <a:pt x="0" y="0"/>
                    </a:lnTo>
                    <a:close/>
                  </a:path>
                </a:pathLst>
              </a:custGeom>
              <a:solidFill>
                <a:srgbClr val="F6A8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3084300" y="2226950"/>
                <a:ext cx="70100" cy="181575"/>
              </a:xfrm>
              <a:custGeom>
                <a:avLst/>
                <a:gdLst/>
                <a:ahLst/>
                <a:cxnLst/>
                <a:rect l="l" t="t" r="r" b="b"/>
                <a:pathLst>
                  <a:path w="2804" h="7263" extrusionOk="0">
                    <a:moveTo>
                      <a:pt x="1604" y="1"/>
                    </a:moveTo>
                    <a:cubicBezTo>
                      <a:pt x="1525" y="1"/>
                      <a:pt x="1446" y="6"/>
                      <a:pt x="1368" y="17"/>
                    </a:cubicBezTo>
                    <a:cubicBezTo>
                      <a:pt x="394" y="147"/>
                      <a:pt x="38" y="1261"/>
                      <a:pt x="26" y="2093"/>
                    </a:cubicBezTo>
                    <a:cubicBezTo>
                      <a:pt x="1" y="3797"/>
                      <a:pt x="34" y="5493"/>
                      <a:pt x="184" y="7194"/>
                    </a:cubicBezTo>
                    <a:cubicBezTo>
                      <a:pt x="646" y="7240"/>
                      <a:pt x="1108" y="7263"/>
                      <a:pt x="1572" y="7263"/>
                    </a:cubicBezTo>
                    <a:cubicBezTo>
                      <a:pt x="1638" y="7263"/>
                      <a:pt x="1704" y="7262"/>
                      <a:pt x="1770" y="7261"/>
                    </a:cubicBezTo>
                    <a:cubicBezTo>
                      <a:pt x="1817" y="7261"/>
                      <a:pt x="1871" y="7257"/>
                      <a:pt x="1901" y="7221"/>
                    </a:cubicBezTo>
                    <a:cubicBezTo>
                      <a:pt x="1931" y="7185"/>
                      <a:pt x="1925" y="7131"/>
                      <a:pt x="1916" y="7083"/>
                    </a:cubicBezTo>
                    <a:cubicBezTo>
                      <a:pt x="1892" y="6946"/>
                      <a:pt x="1868" y="6809"/>
                      <a:pt x="1842" y="6673"/>
                    </a:cubicBezTo>
                    <a:cubicBezTo>
                      <a:pt x="1538" y="4984"/>
                      <a:pt x="1226" y="3252"/>
                      <a:pt x="1226" y="1527"/>
                    </a:cubicBezTo>
                    <a:cubicBezTo>
                      <a:pt x="1213" y="1197"/>
                      <a:pt x="1213" y="773"/>
                      <a:pt x="1533" y="575"/>
                    </a:cubicBezTo>
                    <a:cubicBezTo>
                      <a:pt x="1667" y="492"/>
                      <a:pt x="1826" y="465"/>
                      <a:pt x="1982" y="465"/>
                    </a:cubicBezTo>
                    <a:cubicBezTo>
                      <a:pt x="2273" y="465"/>
                      <a:pt x="2557" y="548"/>
                      <a:pt x="2803" y="706"/>
                    </a:cubicBezTo>
                    <a:lnTo>
                      <a:pt x="2500" y="356"/>
                    </a:lnTo>
                    <a:cubicBezTo>
                      <a:pt x="2279" y="101"/>
                      <a:pt x="1941" y="1"/>
                      <a:pt x="1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3045975" y="2686725"/>
                <a:ext cx="435750" cy="457575"/>
              </a:xfrm>
              <a:custGeom>
                <a:avLst/>
                <a:gdLst/>
                <a:ahLst/>
                <a:cxnLst/>
                <a:rect l="l" t="t" r="r" b="b"/>
                <a:pathLst>
                  <a:path w="17430" h="18303" extrusionOk="0">
                    <a:moveTo>
                      <a:pt x="11819" y="1"/>
                    </a:moveTo>
                    <a:cubicBezTo>
                      <a:pt x="11730" y="1"/>
                      <a:pt x="11640" y="14"/>
                      <a:pt x="11552" y="42"/>
                    </a:cubicBezTo>
                    <a:cubicBezTo>
                      <a:pt x="9724" y="618"/>
                      <a:pt x="4548" y="2202"/>
                      <a:pt x="760" y="2912"/>
                    </a:cubicBezTo>
                    <a:cubicBezTo>
                      <a:pt x="312" y="2998"/>
                      <a:pt x="1" y="3406"/>
                      <a:pt x="37" y="3861"/>
                    </a:cubicBezTo>
                    <a:cubicBezTo>
                      <a:pt x="277" y="7060"/>
                      <a:pt x="1290" y="14904"/>
                      <a:pt x="1877" y="17597"/>
                    </a:cubicBezTo>
                    <a:cubicBezTo>
                      <a:pt x="1965" y="18009"/>
                      <a:pt x="2330" y="18303"/>
                      <a:pt x="2750" y="18303"/>
                    </a:cubicBezTo>
                    <a:cubicBezTo>
                      <a:pt x="2762" y="18303"/>
                      <a:pt x="2775" y="18303"/>
                      <a:pt x="2787" y="18302"/>
                    </a:cubicBezTo>
                    <a:cubicBezTo>
                      <a:pt x="4913" y="18208"/>
                      <a:pt x="11348" y="17720"/>
                      <a:pt x="16835" y="15202"/>
                    </a:cubicBezTo>
                    <a:cubicBezTo>
                      <a:pt x="17219" y="15027"/>
                      <a:pt x="17429" y="14606"/>
                      <a:pt x="17341" y="14193"/>
                    </a:cubicBezTo>
                    <a:cubicBezTo>
                      <a:pt x="16340" y="9573"/>
                      <a:pt x="14158" y="3301"/>
                      <a:pt x="12600" y="464"/>
                    </a:cubicBezTo>
                    <a:cubicBezTo>
                      <a:pt x="12441" y="173"/>
                      <a:pt x="12137" y="1"/>
                      <a:pt x="11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3125850" y="2238450"/>
                <a:ext cx="20250" cy="11475"/>
              </a:xfrm>
              <a:custGeom>
                <a:avLst/>
                <a:gdLst/>
                <a:ahLst/>
                <a:cxnLst/>
                <a:rect l="l" t="t" r="r" b="b"/>
                <a:pathLst>
                  <a:path w="810" h="459" extrusionOk="0">
                    <a:moveTo>
                      <a:pt x="168" y="0"/>
                    </a:moveTo>
                    <a:cubicBezTo>
                      <a:pt x="117" y="0"/>
                      <a:pt x="66" y="4"/>
                      <a:pt x="15" y="10"/>
                    </a:cubicBezTo>
                    <a:cubicBezTo>
                      <a:pt x="0" y="106"/>
                      <a:pt x="78" y="189"/>
                      <a:pt x="158" y="246"/>
                    </a:cubicBezTo>
                    <a:cubicBezTo>
                      <a:pt x="341" y="375"/>
                      <a:pt x="560" y="445"/>
                      <a:pt x="784" y="445"/>
                    </a:cubicBezTo>
                    <a:lnTo>
                      <a:pt x="809" y="459"/>
                    </a:lnTo>
                    <a:cubicBezTo>
                      <a:pt x="793" y="291"/>
                      <a:pt x="667" y="145"/>
                      <a:pt x="514" y="72"/>
                    </a:cubicBezTo>
                    <a:cubicBezTo>
                      <a:pt x="406" y="20"/>
                      <a:pt x="28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3147200" y="2220075"/>
                <a:ext cx="21350" cy="24950"/>
              </a:xfrm>
              <a:custGeom>
                <a:avLst/>
                <a:gdLst/>
                <a:ahLst/>
                <a:cxnLst/>
                <a:rect l="l" t="t" r="r" b="b"/>
                <a:pathLst>
                  <a:path w="854" h="998" extrusionOk="0">
                    <a:moveTo>
                      <a:pt x="781" y="0"/>
                    </a:moveTo>
                    <a:cubicBezTo>
                      <a:pt x="574" y="74"/>
                      <a:pt x="376" y="187"/>
                      <a:pt x="232" y="353"/>
                    </a:cubicBezTo>
                    <a:cubicBezTo>
                      <a:pt x="88" y="518"/>
                      <a:pt x="1" y="742"/>
                      <a:pt x="26" y="960"/>
                    </a:cubicBezTo>
                    <a:lnTo>
                      <a:pt x="5" y="969"/>
                    </a:lnTo>
                    <a:cubicBezTo>
                      <a:pt x="27" y="990"/>
                      <a:pt x="55" y="997"/>
                      <a:pt x="85" y="997"/>
                    </a:cubicBezTo>
                    <a:cubicBezTo>
                      <a:pt x="118" y="997"/>
                      <a:pt x="152" y="989"/>
                      <a:pt x="182" y="978"/>
                    </a:cubicBezTo>
                    <a:cubicBezTo>
                      <a:pt x="382" y="907"/>
                      <a:pt x="569" y="784"/>
                      <a:pt x="688" y="608"/>
                    </a:cubicBezTo>
                    <a:cubicBezTo>
                      <a:pt x="808" y="433"/>
                      <a:pt x="853" y="202"/>
                      <a:pt x="7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3059375" y="2259975"/>
                <a:ext cx="120575" cy="176050"/>
              </a:xfrm>
              <a:custGeom>
                <a:avLst/>
                <a:gdLst/>
                <a:ahLst/>
                <a:cxnLst/>
                <a:rect l="l" t="t" r="r" b="b"/>
                <a:pathLst>
                  <a:path w="4823" h="7042" extrusionOk="0">
                    <a:moveTo>
                      <a:pt x="3163" y="0"/>
                    </a:moveTo>
                    <a:cubicBezTo>
                      <a:pt x="3041" y="0"/>
                      <a:pt x="2917" y="21"/>
                      <a:pt x="2799" y="66"/>
                    </a:cubicBezTo>
                    <a:cubicBezTo>
                      <a:pt x="2146" y="312"/>
                      <a:pt x="2039" y="1210"/>
                      <a:pt x="1826" y="1790"/>
                    </a:cubicBezTo>
                    <a:cubicBezTo>
                      <a:pt x="1753" y="1989"/>
                      <a:pt x="1717" y="2166"/>
                      <a:pt x="1586" y="2343"/>
                    </a:cubicBezTo>
                    <a:cubicBezTo>
                      <a:pt x="1448" y="2531"/>
                      <a:pt x="1275" y="2690"/>
                      <a:pt x="1110" y="2852"/>
                    </a:cubicBezTo>
                    <a:cubicBezTo>
                      <a:pt x="703" y="3252"/>
                      <a:pt x="339" y="3729"/>
                      <a:pt x="176" y="4284"/>
                    </a:cubicBezTo>
                    <a:cubicBezTo>
                      <a:pt x="1" y="4883"/>
                      <a:pt x="20" y="5819"/>
                      <a:pt x="529" y="6265"/>
                    </a:cubicBezTo>
                    <a:cubicBezTo>
                      <a:pt x="859" y="6556"/>
                      <a:pt x="1275" y="6778"/>
                      <a:pt x="1718" y="6910"/>
                    </a:cubicBezTo>
                    <a:cubicBezTo>
                      <a:pt x="2007" y="6995"/>
                      <a:pt x="2308" y="7041"/>
                      <a:pt x="2603" y="7041"/>
                    </a:cubicBezTo>
                    <a:cubicBezTo>
                      <a:pt x="3354" y="7041"/>
                      <a:pt x="4072" y="6744"/>
                      <a:pt x="4489" y="6035"/>
                    </a:cubicBezTo>
                    <a:cubicBezTo>
                      <a:pt x="4823" y="5470"/>
                      <a:pt x="4764" y="4684"/>
                      <a:pt x="4645" y="4062"/>
                    </a:cubicBezTo>
                    <a:cubicBezTo>
                      <a:pt x="4551" y="3564"/>
                      <a:pt x="4314" y="3094"/>
                      <a:pt x="4225" y="2602"/>
                    </a:cubicBezTo>
                    <a:cubicBezTo>
                      <a:pt x="4141" y="2142"/>
                      <a:pt x="4272" y="1632"/>
                      <a:pt x="4248" y="1164"/>
                    </a:cubicBezTo>
                    <a:cubicBezTo>
                      <a:pt x="4237" y="953"/>
                      <a:pt x="4204" y="739"/>
                      <a:pt x="4103" y="553"/>
                    </a:cubicBezTo>
                    <a:cubicBezTo>
                      <a:pt x="3914" y="207"/>
                      <a:pt x="3543"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3139325" y="2216875"/>
                <a:ext cx="10875" cy="61975"/>
              </a:xfrm>
              <a:custGeom>
                <a:avLst/>
                <a:gdLst/>
                <a:ahLst/>
                <a:cxnLst/>
                <a:rect l="l" t="t" r="r" b="b"/>
                <a:pathLst>
                  <a:path w="435" h="2479" extrusionOk="0">
                    <a:moveTo>
                      <a:pt x="160" y="1"/>
                    </a:moveTo>
                    <a:cubicBezTo>
                      <a:pt x="123" y="1"/>
                      <a:pt x="83" y="35"/>
                      <a:pt x="96" y="82"/>
                    </a:cubicBezTo>
                    <a:cubicBezTo>
                      <a:pt x="313" y="841"/>
                      <a:pt x="284" y="1649"/>
                      <a:pt x="17" y="2392"/>
                    </a:cubicBezTo>
                    <a:cubicBezTo>
                      <a:pt x="0" y="2440"/>
                      <a:pt x="41" y="2478"/>
                      <a:pt x="78" y="2478"/>
                    </a:cubicBezTo>
                    <a:cubicBezTo>
                      <a:pt x="98" y="2478"/>
                      <a:pt x="117" y="2468"/>
                      <a:pt x="126" y="2443"/>
                    </a:cubicBezTo>
                    <a:cubicBezTo>
                      <a:pt x="406" y="1670"/>
                      <a:pt x="434" y="829"/>
                      <a:pt x="209" y="38"/>
                    </a:cubicBezTo>
                    <a:lnTo>
                      <a:pt x="209" y="38"/>
                    </a:lnTo>
                    <a:lnTo>
                      <a:pt x="209" y="40"/>
                    </a:lnTo>
                    <a:cubicBezTo>
                      <a:pt x="201" y="12"/>
                      <a:pt x="181"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3128400" y="2267075"/>
                <a:ext cx="27250" cy="13325"/>
              </a:xfrm>
              <a:custGeom>
                <a:avLst/>
                <a:gdLst/>
                <a:ahLst/>
                <a:cxnLst/>
                <a:rect l="l" t="t" r="r" b="b"/>
                <a:pathLst>
                  <a:path w="1090" h="533" extrusionOk="0">
                    <a:moveTo>
                      <a:pt x="81" y="1"/>
                    </a:moveTo>
                    <a:cubicBezTo>
                      <a:pt x="42" y="1"/>
                      <a:pt x="1" y="50"/>
                      <a:pt x="27" y="97"/>
                    </a:cubicBezTo>
                    <a:cubicBezTo>
                      <a:pt x="187" y="378"/>
                      <a:pt x="463" y="533"/>
                      <a:pt x="764" y="533"/>
                    </a:cubicBezTo>
                    <a:cubicBezTo>
                      <a:pt x="849" y="533"/>
                      <a:pt x="936" y="520"/>
                      <a:pt x="1023" y="495"/>
                    </a:cubicBezTo>
                    <a:cubicBezTo>
                      <a:pt x="1090" y="475"/>
                      <a:pt x="1061" y="380"/>
                      <a:pt x="999" y="380"/>
                    </a:cubicBezTo>
                    <a:cubicBezTo>
                      <a:pt x="993" y="380"/>
                      <a:pt x="987" y="381"/>
                      <a:pt x="981" y="383"/>
                    </a:cubicBezTo>
                    <a:cubicBezTo>
                      <a:pt x="907" y="404"/>
                      <a:pt x="834" y="414"/>
                      <a:pt x="763" y="414"/>
                    </a:cubicBezTo>
                    <a:cubicBezTo>
                      <a:pt x="499" y="414"/>
                      <a:pt x="263" y="273"/>
                      <a:pt x="124" y="28"/>
                    </a:cubicBezTo>
                    <a:cubicBezTo>
                      <a:pt x="113" y="9"/>
                      <a:pt x="97"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2965625" y="2138150"/>
                <a:ext cx="70375" cy="62750"/>
              </a:xfrm>
              <a:custGeom>
                <a:avLst/>
                <a:gdLst/>
                <a:ahLst/>
                <a:cxnLst/>
                <a:rect l="l" t="t" r="r" b="b"/>
                <a:pathLst>
                  <a:path w="2815" h="2510" extrusionOk="0">
                    <a:moveTo>
                      <a:pt x="1" y="0"/>
                    </a:moveTo>
                    <a:lnTo>
                      <a:pt x="1" y="2431"/>
                    </a:lnTo>
                    <a:cubicBezTo>
                      <a:pt x="405" y="2483"/>
                      <a:pt x="811" y="2509"/>
                      <a:pt x="1217" y="2509"/>
                    </a:cubicBezTo>
                    <a:cubicBezTo>
                      <a:pt x="1752" y="2509"/>
                      <a:pt x="2286" y="2464"/>
                      <a:pt x="2814" y="2374"/>
                    </a:cubicBezTo>
                    <a:lnTo>
                      <a:pt x="2814" y="0"/>
                    </a:ln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2847000" y="1791950"/>
                <a:ext cx="307625" cy="371450"/>
              </a:xfrm>
              <a:custGeom>
                <a:avLst/>
                <a:gdLst/>
                <a:ahLst/>
                <a:cxnLst/>
                <a:rect l="l" t="t" r="r" b="b"/>
                <a:pathLst>
                  <a:path w="12305" h="14858" extrusionOk="0">
                    <a:moveTo>
                      <a:pt x="5133" y="0"/>
                    </a:moveTo>
                    <a:cubicBezTo>
                      <a:pt x="2290" y="0"/>
                      <a:pt x="1" y="2289"/>
                      <a:pt x="1" y="5133"/>
                    </a:cubicBezTo>
                    <a:lnTo>
                      <a:pt x="1" y="9726"/>
                    </a:lnTo>
                    <a:cubicBezTo>
                      <a:pt x="1" y="12569"/>
                      <a:pt x="2290" y="14857"/>
                      <a:pt x="5133" y="14857"/>
                    </a:cubicBezTo>
                    <a:lnTo>
                      <a:pt x="7172" y="14857"/>
                    </a:lnTo>
                    <a:cubicBezTo>
                      <a:pt x="10015" y="14857"/>
                      <a:pt x="12304" y="12569"/>
                      <a:pt x="12304" y="9726"/>
                    </a:cubicBezTo>
                    <a:lnTo>
                      <a:pt x="12304" y="5133"/>
                    </a:lnTo>
                    <a:cubicBezTo>
                      <a:pt x="12304" y="2289"/>
                      <a:pt x="10015" y="0"/>
                      <a:pt x="7172" y="0"/>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0"/>
              <p:cNvSpPr/>
              <p:nvPr/>
            </p:nvSpPr>
            <p:spPr>
              <a:xfrm>
                <a:off x="2790625" y="1979625"/>
                <a:ext cx="87400" cy="86100"/>
              </a:xfrm>
              <a:custGeom>
                <a:avLst/>
                <a:gdLst/>
                <a:ahLst/>
                <a:cxnLst/>
                <a:rect l="l" t="t" r="r" b="b"/>
                <a:pathLst>
                  <a:path w="3496" h="3444" extrusionOk="0">
                    <a:moveTo>
                      <a:pt x="1233" y="0"/>
                    </a:moveTo>
                    <a:cubicBezTo>
                      <a:pt x="995" y="0"/>
                      <a:pt x="774" y="67"/>
                      <a:pt x="591" y="206"/>
                    </a:cubicBezTo>
                    <a:cubicBezTo>
                      <a:pt x="1" y="656"/>
                      <a:pt x="41" y="1700"/>
                      <a:pt x="681" y="2537"/>
                    </a:cubicBezTo>
                    <a:cubicBezTo>
                      <a:pt x="1123" y="3115"/>
                      <a:pt x="1735" y="3443"/>
                      <a:pt x="2265" y="3443"/>
                    </a:cubicBezTo>
                    <a:cubicBezTo>
                      <a:pt x="2502" y="3443"/>
                      <a:pt x="2724" y="3377"/>
                      <a:pt x="2906" y="3238"/>
                    </a:cubicBezTo>
                    <a:cubicBezTo>
                      <a:pt x="3496" y="2788"/>
                      <a:pt x="3455" y="1745"/>
                      <a:pt x="2816" y="907"/>
                    </a:cubicBezTo>
                    <a:cubicBezTo>
                      <a:pt x="2374" y="329"/>
                      <a:pt x="1763" y="0"/>
                      <a:pt x="1233" y="0"/>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0"/>
              <p:cNvSpPr/>
              <p:nvPr/>
            </p:nvSpPr>
            <p:spPr>
              <a:xfrm>
                <a:off x="2831050" y="1772675"/>
                <a:ext cx="215400" cy="148050"/>
              </a:xfrm>
              <a:custGeom>
                <a:avLst/>
                <a:gdLst/>
                <a:ahLst/>
                <a:cxnLst/>
                <a:rect l="l" t="t" r="r" b="b"/>
                <a:pathLst>
                  <a:path w="8616" h="5922" extrusionOk="0">
                    <a:moveTo>
                      <a:pt x="6226" y="0"/>
                    </a:moveTo>
                    <a:cubicBezTo>
                      <a:pt x="5109" y="0"/>
                      <a:pt x="3983" y="191"/>
                      <a:pt x="2977" y="675"/>
                    </a:cubicBezTo>
                    <a:cubicBezTo>
                      <a:pt x="1913" y="1188"/>
                      <a:pt x="993" y="2052"/>
                      <a:pt x="540" y="3144"/>
                    </a:cubicBezTo>
                    <a:lnTo>
                      <a:pt x="1" y="5922"/>
                    </a:lnTo>
                    <a:cubicBezTo>
                      <a:pt x="2122" y="5504"/>
                      <a:pt x="4174" y="4799"/>
                      <a:pt x="6103" y="3824"/>
                    </a:cubicBezTo>
                    <a:cubicBezTo>
                      <a:pt x="7224" y="3255"/>
                      <a:pt x="8415" y="2436"/>
                      <a:pt x="8590" y="1191"/>
                    </a:cubicBezTo>
                    <a:cubicBezTo>
                      <a:pt x="8611" y="1047"/>
                      <a:pt x="8616" y="894"/>
                      <a:pt x="8553" y="764"/>
                    </a:cubicBezTo>
                    <a:cubicBezTo>
                      <a:pt x="8503" y="660"/>
                      <a:pt x="8416" y="579"/>
                      <a:pt x="8325" y="510"/>
                    </a:cubicBezTo>
                    <a:cubicBezTo>
                      <a:pt x="7795" y="108"/>
                      <a:pt x="7094" y="16"/>
                      <a:pt x="6429" y="2"/>
                    </a:cubicBezTo>
                    <a:cubicBezTo>
                      <a:pt x="6361" y="1"/>
                      <a:pt x="6294" y="0"/>
                      <a:pt x="6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3010825" y="1770850"/>
                <a:ext cx="156925" cy="227850"/>
              </a:xfrm>
              <a:custGeom>
                <a:avLst/>
                <a:gdLst/>
                <a:ahLst/>
                <a:cxnLst/>
                <a:rect l="l" t="t" r="r" b="b"/>
                <a:pathLst>
                  <a:path w="6277" h="9114" extrusionOk="0">
                    <a:moveTo>
                      <a:pt x="937" y="0"/>
                    </a:moveTo>
                    <a:lnTo>
                      <a:pt x="227" y="211"/>
                    </a:lnTo>
                    <a:cubicBezTo>
                      <a:pt x="0" y="1386"/>
                      <a:pt x="186" y="2603"/>
                      <a:pt x="755" y="3657"/>
                    </a:cubicBezTo>
                    <a:cubicBezTo>
                      <a:pt x="1330" y="4707"/>
                      <a:pt x="2252" y="5525"/>
                      <a:pt x="3361" y="5974"/>
                    </a:cubicBezTo>
                    <a:cubicBezTo>
                      <a:pt x="3442" y="7422"/>
                      <a:pt x="4541" y="8758"/>
                      <a:pt x="5949" y="9114"/>
                    </a:cubicBezTo>
                    <a:cubicBezTo>
                      <a:pt x="6277" y="7177"/>
                      <a:pt x="6253" y="5119"/>
                      <a:pt x="5439" y="3333"/>
                    </a:cubicBezTo>
                    <a:cubicBezTo>
                      <a:pt x="4624" y="1545"/>
                      <a:pt x="2901" y="9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3123825" y="1979400"/>
                <a:ext cx="87350" cy="86125"/>
              </a:xfrm>
              <a:custGeom>
                <a:avLst/>
                <a:gdLst/>
                <a:ahLst/>
                <a:cxnLst/>
                <a:rect l="l" t="t" r="r" b="b"/>
                <a:pathLst>
                  <a:path w="3494" h="3445" extrusionOk="0">
                    <a:moveTo>
                      <a:pt x="2262" y="0"/>
                    </a:moveTo>
                    <a:cubicBezTo>
                      <a:pt x="1732" y="0"/>
                      <a:pt x="1120" y="329"/>
                      <a:pt x="679" y="907"/>
                    </a:cubicBezTo>
                    <a:cubicBezTo>
                      <a:pt x="41" y="1745"/>
                      <a:pt x="0" y="2788"/>
                      <a:pt x="589" y="3238"/>
                    </a:cubicBezTo>
                    <a:cubicBezTo>
                      <a:pt x="772" y="3378"/>
                      <a:pt x="993" y="3444"/>
                      <a:pt x="1231" y="3444"/>
                    </a:cubicBezTo>
                    <a:cubicBezTo>
                      <a:pt x="1761" y="3444"/>
                      <a:pt x="2372" y="3116"/>
                      <a:pt x="2813" y="2537"/>
                    </a:cubicBezTo>
                    <a:cubicBezTo>
                      <a:pt x="3453" y="1700"/>
                      <a:pt x="3494" y="656"/>
                      <a:pt x="2904" y="206"/>
                    </a:cubicBezTo>
                    <a:cubicBezTo>
                      <a:pt x="2721" y="67"/>
                      <a:pt x="2500" y="0"/>
                      <a:pt x="2262" y="0"/>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2892200" y="2140000"/>
                <a:ext cx="68700" cy="286275"/>
              </a:xfrm>
              <a:custGeom>
                <a:avLst/>
                <a:gdLst/>
                <a:ahLst/>
                <a:cxnLst/>
                <a:rect l="l" t="t" r="r" b="b"/>
                <a:pathLst>
                  <a:path w="2748" h="11451" extrusionOk="0">
                    <a:moveTo>
                      <a:pt x="127" y="1"/>
                    </a:moveTo>
                    <a:cubicBezTo>
                      <a:pt x="64" y="1"/>
                      <a:pt x="0" y="49"/>
                      <a:pt x="21" y="129"/>
                    </a:cubicBezTo>
                    <a:cubicBezTo>
                      <a:pt x="989" y="3844"/>
                      <a:pt x="1663" y="7627"/>
                      <a:pt x="2516" y="11368"/>
                    </a:cubicBezTo>
                    <a:cubicBezTo>
                      <a:pt x="2529" y="11425"/>
                      <a:pt x="2574" y="11450"/>
                      <a:pt x="2619" y="11450"/>
                    </a:cubicBezTo>
                    <a:cubicBezTo>
                      <a:pt x="2683" y="11450"/>
                      <a:pt x="2748" y="11401"/>
                      <a:pt x="2729" y="11322"/>
                    </a:cubicBezTo>
                    <a:cubicBezTo>
                      <a:pt x="1875" y="7581"/>
                      <a:pt x="1201" y="3798"/>
                      <a:pt x="233" y="82"/>
                    </a:cubicBezTo>
                    <a:cubicBezTo>
                      <a:pt x="218" y="26"/>
                      <a:pt x="173" y="1"/>
                      <a:pt x="127" y="1"/>
                    </a:cubicBezTo>
                    <a:close/>
                  </a:path>
                </a:pathLst>
              </a:custGeom>
              <a:solidFill>
                <a:srgbClr val="A09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2815825" y="2194925"/>
                <a:ext cx="122450" cy="235325"/>
              </a:xfrm>
              <a:custGeom>
                <a:avLst/>
                <a:gdLst/>
                <a:ahLst/>
                <a:cxnLst/>
                <a:rect l="l" t="t" r="r" b="b"/>
                <a:pathLst>
                  <a:path w="4898" h="9413" extrusionOk="0">
                    <a:moveTo>
                      <a:pt x="148" y="0"/>
                    </a:moveTo>
                    <a:cubicBezTo>
                      <a:pt x="75" y="0"/>
                      <a:pt x="1" y="73"/>
                      <a:pt x="47" y="157"/>
                    </a:cubicBezTo>
                    <a:cubicBezTo>
                      <a:pt x="1695" y="3167"/>
                      <a:pt x="3106" y="6298"/>
                      <a:pt x="4663" y="9356"/>
                    </a:cubicBezTo>
                    <a:cubicBezTo>
                      <a:pt x="4683" y="9396"/>
                      <a:pt x="4717" y="9413"/>
                      <a:pt x="4751" y="9413"/>
                    </a:cubicBezTo>
                    <a:cubicBezTo>
                      <a:pt x="4823" y="9413"/>
                      <a:pt x="4898" y="9338"/>
                      <a:pt x="4855" y="9254"/>
                    </a:cubicBezTo>
                    <a:cubicBezTo>
                      <a:pt x="3298" y="6197"/>
                      <a:pt x="1887" y="3064"/>
                      <a:pt x="239" y="56"/>
                    </a:cubicBezTo>
                    <a:cubicBezTo>
                      <a:pt x="217" y="17"/>
                      <a:pt x="182" y="0"/>
                      <a:pt x="148" y="0"/>
                    </a:cubicBezTo>
                    <a:close/>
                  </a:path>
                </a:pathLst>
              </a:custGeom>
              <a:solidFill>
                <a:srgbClr val="A09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2804975" y="2192900"/>
                <a:ext cx="141475" cy="203800"/>
              </a:xfrm>
              <a:custGeom>
                <a:avLst/>
                <a:gdLst/>
                <a:ahLst/>
                <a:cxnLst/>
                <a:rect l="l" t="t" r="r" b="b"/>
                <a:pathLst>
                  <a:path w="5659" h="8152" extrusionOk="0">
                    <a:moveTo>
                      <a:pt x="888" y="1"/>
                    </a:moveTo>
                    <a:cubicBezTo>
                      <a:pt x="725" y="1"/>
                      <a:pt x="569" y="47"/>
                      <a:pt x="443" y="157"/>
                    </a:cubicBezTo>
                    <a:cubicBezTo>
                      <a:pt x="107" y="449"/>
                      <a:pt x="0" y="984"/>
                      <a:pt x="119" y="1398"/>
                    </a:cubicBezTo>
                    <a:cubicBezTo>
                      <a:pt x="210" y="1716"/>
                      <a:pt x="404" y="1999"/>
                      <a:pt x="613" y="2257"/>
                    </a:cubicBezTo>
                    <a:cubicBezTo>
                      <a:pt x="764" y="2447"/>
                      <a:pt x="930" y="2638"/>
                      <a:pt x="1011" y="2868"/>
                    </a:cubicBezTo>
                    <a:cubicBezTo>
                      <a:pt x="1092" y="3099"/>
                      <a:pt x="1065" y="3387"/>
                      <a:pt x="877" y="3543"/>
                    </a:cubicBezTo>
                    <a:cubicBezTo>
                      <a:pt x="781" y="3624"/>
                      <a:pt x="655" y="3662"/>
                      <a:pt x="559" y="3743"/>
                    </a:cubicBezTo>
                    <a:cubicBezTo>
                      <a:pt x="113" y="4129"/>
                      <a:pt x="581" y="4923"/>
                      <a:pt x="960" y="5165"/>
                    </a:cubicBezTo>
                    <a:cubicBezTo>
                      <a:pt x="1332" y="5402"/>
                      <a:pt x="1817" y="5430"/>
                      <a:pt x="2157" y="5708"/>
                    </a:cubicBezTo>
                    <a:cubicBezTo>
                      <a:pt x="2284" y="5812"/>
                      <a:pt x="2389" y="5980"/>
                      <a:pt x="2326" y="6128"/>
                    </a:cubicBezTo>
                    <a:cubicBezTo>
                      <a:pt x="2273" y="6251"/>
                      <a:pt x="2132" y="6305"/>
                      <a:pt x="2037" y="6400"/>
                    </a:cubicBezTo>
                    <a:cubicBezTo>
                      <a:pt x="1890" y="6549"/>
                      <a:pt x="1878" y="6796"/>
                      <a:pt x="1968" y="6984"/>
                    </a:cubicBezTo>
                    <a:cubicBezTo>
                      <a:pt x="2049" y="7154"/>
                      <a:pt x="2191" y="7260"/>
                      <a:pt x="2344" y="7359"/>
                    </a:cubicBezTo>
                    <a:cubicBezTo>
                      <a:pt x="2476" y="7446"/>
                      <a:pt x="2594" y="7553"/>
                      <a:pt x="2741" y="7617"/>
                    </a:cubicBezTo>
                    <a:cubicBezTo>
                      <a:pt x="3037" y="7747"/>
                      <a:pt x="3364" y="7781"/>
                      <a:pt x="3677" y="7841"/>
                    </a:cubicBezTo>
                    <a:cubicBezTo>
                      <a:pt x="3807" y="7867"/>
                      <a:pt x="3945" y="7870"/>
                      <a:pt x="4073" y="7895"/>
                    </a:cubicBezTo>
                    <a:cubicBezTo>
                      <a:pt x="4246" y="7931"/>
                      <a:pt x="4415" y="8057"/>
                      <a:pt x="4561" y="8152"/>
                    </a:cubicBezTo>
                    <a:cubicBezTo>
                      <a:pt x="4597" y="7840"/>
                      <a:pt x="4719" y="7529"/>
                      <a:pt x="4923" y="7287"/>
                    </a:cubicBezTo>
                    <a:cubicBezTo>
                      <a:pt x="5191" y="6967"/>
                      <a:pt x="5384" y="6658"/>
                      <a:pt x="5522" y="6251"/>
                    </a:cubicBezTo>
                    <a:cubicBezTo>
                      <a:pt x="5600" y="6019"/>
                      <a:pt x="5658" y="5771"/>
                      <a:pt x="5618" y="5528"/>
                    </a:cubicBezTo>
                    <a:cubicBezTo>
                      <a:pt x="5577" y="5286"/>
                      <a:pt x="5423" y="5050"/>
                      <a:pt x="5190" y="4974"/>
                    </a:cubicBezTo>
                    <a:cubicBezTo>
                      <a:pt x="5133" y="4955"/>
                      <a:pt x="5076" y="4949"/>
                      <a:pt x="5018" y="4949"/>
                    </a:cubicBezTo>
                    <a:cubicBezTo>
                      <a:pt x="4862" y="4949"/>
                      <a:pt x="4705" y="4999"/>
                      <a:pt x="4566" y="4999"/>
                    </a:cubicBezTo>
                    <a:cubicBezTo>
                      <a:pt x="4428" y="4999"/>
                      <a:pt x="4307" y="4950"/>
                      <a:pt x="4219" y="4756"/>
                    </a:cubicBezTo>
                    <a:cubicBezTo>
                      <a:pt x="4081" y="4456"/>
                      <a:pt x="4292" y="4103"/>
                      <a:pt x="4408" y="3832"/>
                    </a:cubicBezTo>
                    <a:cubicBezTo>
                      <a:pt x="4525" y="3557"/>
                      <a:pt x="4612" y="3260"/>
                      <a:pt x="4586" y="2962"/>
                    </a:cubicBezTo>
                    <a:cubicBezTo>
                      <a:pt x="4562" y="2664"/>
                      <a:pt x="4411" y="2363"/>
                      <a:pt x="4148" y="2221"/>
                    </a:cubicBezTo>
                    <a:cubicBezTo>
                      <a:pt x="4054" y="2170"/>
                      <a:pt x="3946" y="2145"/>
                      <a:pt x="3839" y="2145"/>
                    </a:cubicBezTo>
                    <a:cubicBezTo>
                      <a:pt x="3645" y="2145"/>
                      <a:pt x="3454" y="2226"/>
                      <a:pt x="3349" y="2387"/>
                    </a:cubicBezTo>
                    <a:cubicBezTo>
                      <a:pt x="3279" y="2498"/>
                      <a:pt x="3225" y="2656"/>
                      <a:pt x="3094" y="2670"/>
                    </a:cubicBezTo>
                    <a:cubicBezTo>
                      <a:pt x="3088" y="2670"/>
                      <a:pt x="3082" y="2671"/>
                      <a:pt x="3076" y="2671"/>
                    </a:cubicBezTo>
                    <a:cubicBezTo>
                      <a:pt x="2936" y="2671"/>
                      <a:pt x="2862" y="2492"/>
                      <a:pt x="2829" y="2350"/>
                    </a:cubicBezTo>
                    <a:cubicBezTo>
                      <a:pt x="2638" y="1539"/>
                      <a:pt x="2278" y="718"/>
                      <a:pt x="1593" y="242"/>
                    </a:cubicBezTo>
                    <a:cubicBezTo>
                      <a:pt x="1390" y="101"/>
                      <a:pt x="1130"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2970725" y="2162600"/>
                <a:ext cx="14425" cy="262400"/>
              </a:xfrm>
              <a:custGeom>
                <a:avLst/>
                <a:gdLst/>
                <a:ahLst/>
                <a:cxnLst/>
                <a:rect l="l" t="t" r="r" b="b"/>
                <a:pathLst>
                  <a:path w="577" h="10496" extrusionOk="0">
                    <a:moveTo>
                      <a:pt x="464" y="0"/>
                    </a:moveTo>
                    <a:cubicBezTo>
                      <a:pt x="412" y="0"/>
                      <a:pt x="360" y="32"/>
                      <a:pt x="355" y="99"/>
                    </a:cubicBezTo>
                    <a:cubicBezTo>
                      <a:pt x="114" y="3521"/>
                      <a:pt x="141" y="6958"/>
                      <a:pt x="4" y="10385"/>
                    </a:cubicBezTo>
                    <a:cubicBezTo>
                      <a:pt x="1" y="10457"/>
                      <a:pt x="58" y="10496"/>
                      <a:pt x="115" y="10496"/>
                    </a:cubicBezTo>
                    <a:cubicBezTo>
                      <a:pt x="166" y="10496"/>
                      <a:pt x="217" y="10464"/>
                      <a:pt x="220" y="10397"/>
                    </a:cubicBezTo>
                    <a:cubicBezTo>
                      <a:pt x="357" y="6970"/>
                      <a:pt x="330" y="3533"/>
                      <a:pt x="571" y="111"/>
                    </a:cubicBezTo>
                    <a:cubicBezTo>
                      <a:pt x="576" y="38"/>
                      <a:pt x="520" y="0"/>
                      <a:pt x="464" y="0"/>
                    </a:cubicBezTo>
                    <a:close/>
                  </a:path>
                </a:pathLst>
              </a:custGeom>
              <a:solidFill>
                <a:srgbClr val="A09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2917625" y="2162450"/>
                <a:ext cx="116450" cy="225300"/>
              </a:xfrm>
              <a:custGeom>
                <a:avLst/>
                <a:gdLst/>
                <a:ahLst/>
                <a:cxnLst/>
                <a:rect l="l" t="t" r="r" b="b"/>
                <a:pathLst>
                  <a:path w="4658" h="9012" extrusionOk="0">
                    <a:moveTo>
                      <a:pt x="2525" y="1"/>
                    </a:moveTo>
                    <a:cubicBezTo>
                      <a:pt x="2187" y="1"/>
                      <a:pt x="1866" y="279"/>
                      <a:pt x="1685" y="585"/>
                    </a:cubicBezTo>
                    <a:cubicBezTo>
                      <a:pt x="1262" y="1303"/>
                      <a:pt x="1278" y="2199"/>
                      <a:pt x="1445" y="3015"/>
                    </a:cubicBezTo>
                    <a:cubicBezTo>
                      <a:pt x="1475" y="3166"/>
                      <a:pt x="1481" y="3368"/>
                      <a:pt x="1337" y="3418"/>
                    </a:cubicBezTo>
                    <a:cubicBezTo>
                      <a:pt x="1319" y="3424"/>
                      <a:pt x="1301" y="3426"/>
                      <a:pt x="1284" y="3426"/>
                    </a:cubicBezTo>
                    <a:cubicBezTo>
                      <a:pt x="1180" y="3426"/>
                      <a:pt x="1082" y="3329"/>
                      <a:pt x="987" y="3268"/>
                    </a:cubicBezTo>
                    <a:cubicBezTo>
                      <a:pt x="904" y="3215"/>
                      <a:pt x="808" y="3191"/>
                      <a:pt x="711" y="3191"/>
                    </a:cubicBezTo>
                    <a:cubicBezTo>
                      <a:pt x="514" y="3191"/>
                      <a:pt x="311" y="3290"/>
                      <a:pt x="191" y="3451"/>
                    </a:cubicBezTo>
                    <a:cubicBezTo>
                      <a:pt x="13" y="3689"/>
                      <a:pt x="1" y="4026"/>
                      <a:pt x="103" y="4306"/>
                    </a:cubicBezTo>
                    <a:cubicBezTo>
                      <a:pt x="205" y="4587"/>
                      <a:pt x="408" y="4821"/>
                      <a:pt x="628" y="5023"/>
                    </a:cubicBezTo>
                    <a:cubicBezTo>
                      <a:pt x="849" y="5224"/>
                      <a:pt x="1187" y="5452"/>
                      <a:pt x="1187" y="5784"/>
                    </a:cubicBezTo>
                    <a:cubicBezTo>
                      <a:pt x="1188" y="6292"/>
                      <a:pt x="676" y="6127"/>
                      <a:pt x="396" y="6387"/>
                    </a:cubicBezTo>
                    <a:cubicBezTo>
                      <a:pt x="216" y="6554"/>
                      <a:pt x="173" y="6833"/>
                      <a:pt x="238" y="7069"/>
                    </a:cubicBezTo>
                    <a:cubicBezTo>
                      <a:pt x="303" y="7306"/>
                      <a:pt x="460" y="7508"/>
                      <a:pt x="628" y="7687"/>
                    </a:cubicBezTo>
                    <a:cubicBezTo>
                      <a:pt x="924" y="7998"/>
                      <a:pt x="1227" y="8199"/>
                      <a:pt x="1606" y="8378"/>
                    </a:cubicBezTo>
                    <a:cubicBezTo>
                      <a:pt x="1891" y="8511"/>
                      <a:pt x="2133" y="8742"/>
                      <a:pt x="2295" y="9011"/>
                    </a:cubicBezTo>
                    <a:cubicBezTo>
                      <a:pt x="2388" y="8864"/>
                      <a:pt x="2490" y="8679"/>
                      <a:pt x="2632" y="8574"/>
                    </a:cubicBezTo>
                    <a:cubicBezTo>
                      <a:pt x="2737" y="8498"/>
                      <a:pt x="2861" y="8436"/>
                      <a:pt x="2969" y="8360"/>
                    </a:cubicBezTo>
                    <a:cubicBezTo>
                      <a:pt x="3227" y="8173"/>
                      <a:pt x="3511" y="8005"/>
                      <a:pt x="3725" y="7765"/>
                    </a:cubicBezTo>
                    <a:cubicBezTo>
                      <a:pt x="3832" y="7647"/>
                      <a:pt x="3895" y="7498"/>
                      <a:pt x="3979" y="7364"/>
                    </a:cubicBezTo>
                    <a:cubicBezTo>
                      <a:pt x="4077" y="7211"/>
                      <a:pt x="4159" y="7055"/>
                      <a:pt x="4162" y="6867"/>
                    </a:cubicBezTo>
                    <a:cubicBezTo>
                      <a:pt x="4167" y="6659"/>
                      <a:pt x="4051" y="6440"/>
                      <a:pt x="3856" y="6366"/>
                    </a:cubicBezTo>
                    <a:cubicBezTo>
                      <a:pt x="3731" y="6318"/>
                      <a:pt x="3580" y="6329"/>
                      <a:pt x="3482" y="6240"/>
                    </a:cubicBezTo>
                    <a:cubicBezTo>
                      <a:pt x="3362" y="6130"/>
                      <a:pt x="3387" y="5934"/>
                      <a:pt x="3458" y="5788"/>
                    </a:cubicBezTo>
                    <a:cubicBezTo>
                      <a:pt x="3652" y="5392"/>
                      <a:pt x="4081" y="5164"/>
                      <a:pt x="4320" y="4793"/>
                    </a:cubicBezTo>
                    <a:cubicBezTo>
                      <a:pt x="4563" y="4416"/>
                      <a:pt x="4657" y="3499"/>
                      <a:pt x="4090" y="3335"/>
                    </a:cubicBezTo>
                    <a:cubicBezTo>
                      <a:pt x="3968" y="3301"/>
                      <a:pt x="3838" y="3319"/>
                      <a:pt x="3718" y="3286"/>
                    </a:cubicBezTo>
                    <a:cubicBezTo>
                      <a:pt x="3482" y="3223"/>
                      <a:pt x="3336" y="2970"/>
                      <a:pt x="3314" y="2727"/>
                    </a:cubicBezTo>
                    <a:cubicBezTo>
                      <a:pt x="3290" y="2484"/>
                      <a:pt x="3362" y="2242"/>
                      <a:pt x="3421" y="2005"/>
                    </a:cubicBezTo>
                    <a:cubicBezTo>
                      <a:pt x="3500" y="1682"/>
                      <a:pt x="3559" y="1346"/>
                      <a:pt x="3508" y="1017"/>
                    </a:cubicBezTo>
                    <a:cubicBezTo>
                      <a:pt x="3443" y="593"/>
                      <a:pt x="3123" y="151"/>
                      <a:pt x="2695" y="25"/>
                    </a:cubicBezTo>
                    <a:cubicBezTo>
                      <a:pt x="2638" y="8"/>
                      <a:pt x="2581" y="1"/>
                      <a:pt x="2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2855850" y="2139025"/>
                <a:ext cx="140400" cy="246875"/>
              </a:xfrm>
              <a:custGeom>
                <a:avLst/>
                <a:gdLst/>
                <a:ahLst/>
                <a:cxnLst/>
                <a:rect l="l" t="t" r="r" b="b"/>
                <a:pathLst>
                  <a:path w="5616" h="9875" extrusionOk="0">
                    <a:moveTo>
                      <a:pt x="1760" y="1"/>
                    </a:moveTo>
                    <a:cubicBezTo>
                      <a:pt x="1652" y="1"/>
                      <a:pt x="1546" y="24"/>
                      <a:pt x="1445" y="75"/>
                    </a:cubicBezTo>
                    <a:cubicBezTo>
                      <a:pt x="1001" y="300"/>
                      <a:pt x="739" y="851"/>
                      <a:pt x="756" y="1331"/>
                    </a:cubicBezTo>
                    <a:cubicBezTo>
                      <a:pt x="768" y="1704"/>
                      <a:pt x="900" y="2061"/>
                      <a:pt x="1055" y="2400"/>
                    </a:cubicBezTo>
                    <a:cubicBezTo>
                      <a:pt x="1167" y="2649"/>
                      <a:pt x="1295" y="2900"/>
                      <a:pt x="1319" y="3172"/>
                    </a:cubicBezTo>
                    <a:cubicBezTo>
                      <a:pt x="1344" y="3445"/>
                      <a:pt x="1236" y="3750"/>
                      <a:pt x="990" y="3870"/>
                    </a:cubicBezTo>
                    <a:cubicBezTo>
                      <a:pt x="864" y="3930"/>
                      <a:pt x="717" y="3936"/>
                      <a:pt x="591" y="3999"/>
                    </a:cubicBezTo>
                    <a:cubicBezTo>
                      <a:pt x="1" y="4296"/>
                      <a:pt x="292" y="5285"/>
                      <a:pt x="637" y="5650"/>
                    </a:cubicBezTo>
                    <a:cubicBezTo>
                      <a:pt x="975" y="6009"/>
                      <a:pt x="1495" y="6171"/>
                      <a:pt x="1789" y="6567"/>
                    </a:cubicBezTo>
                    <a:cubicBezTo>
                      <a:pt x="1897" y="6712"/>
                      <a:pt x="1964" y="6925"/>
                      <a:pt x="1855" y="7069"/>
                    </a:cubicBezTo>
                    <a:cubicBezTo>
                      <a:pt x="1765" y="7187"/>
                      <a:pt x="1597" y="7207"/>
                      <a:pt x="1469" y="7284"/>
                    </a:cubicBezTo>
                    <a:cubicBezTo>
                      <a:pt x="1269" y="7405"/>
                      <a:pt x="1188" y="7671"/>
                      <a:pt x="1235" y="7899"/>
                    </a:cubicBezTo>
                    <a:cubicBezTo>
                      <a:pt x="1277" y="8105"/>
                      <a:pt x="1400" y="8258"/>
                      <a:pt x="1538" y="8408"/>
                    </a:cubicBezTo>
                    <a:cubicBezTo>
                      <a:pt x="1658" y="8539"/>
                      <a:pt x="1759" y="8687"/>
                      <a:pt x="1900" y="8797"/>
                    </a:cubicBezTo>
                    <a:cubicBezTo>
                      <a:pt x="2185" y="9017"/>
                      <a:pt x="2530" y="9145"/>
                      <a:pt x="2855" y="9295"/>
                    </a:cubicBezTo>
                    <a:cubicBezTo>
                      <a:pt x="2990" y="9358"/>
                      <a:pt x="3137" y="9399"/>
                      <a:pt x="3269" y="9462"/>
                    </a:cubicBezTo>
                    <a:cubicBezTo>
                      <a:pt x="3448" y="9547"/>
                      <a:pt x="3598" y="9730"/>
                      <a:pt x="3728" y="9875"/>
                    </a:cubicBezTo>
                    <a:cubicBezTo>
                      <a:pt x="3853" y="9544"/>
                      <a:pt x="4071" y="9241"/>
                      <a:pt x="4357" y="9035"/>
                    </a:cubicBezTo>
                    <a:cubicBezTo>
                      <a:pt x="4736" y="8761"/>
                      <a:pt x="5030" y="8477"/>
                      <a:pt x="5290" y="8075"/>
                    </a:cubicBezTo>
                    <a:cubicBezTo>
                      <a:pt x="5438" y="7843"/>
                      <a:pt x="5569" y="7591"/>
                      <a:pt x="5593" y="7318"/>
                    </a:cubicBezTo>
                    <a:cubicBezTo>
                      <a:pt x="5615" y="7043"/>
                      <a:pt x="5512" y="6746"/>
                      <a:pt x="5279" y="6599"/>
                    </a:cubicBezTo>
                    <a:cubicBezTo>
                      <a:pt x="4917" y="6371"/>
                      <a:pt x="4387" y="6658"/>
                      <a:pt x="4284" y="6098"/>
                    </a:cubicBezTo>
                    <a:cubicBezTo>
                      <a:pt x="4218" y="5733"/>
                      <a:pt x="4543" y="5409"/>
                      <a:pt x="4743" y="5146"/>
                    </a:cubicBezTo>
                    <a:cubicBezTo>
                      <a:pt x="4946" y="4880"/>
                      <a:pt x="5120" y="4581"/>
                      <a:pt x="5174" y="4251"/>
                    </a:cubicBezTo>
                    <a:cubicBezTo>
                      <a:pt x="5229" y="3921"/>
                      <a:pt x="5147" y="3555"/>
                      <a:pt x="4901" y="3328"/>
                    </a:cubicBezTo>
                    <a:cubicBezTo>
                      <a:pt x="4768" y="3205"/>
                      <a:pt x="4583" y="3137"/>
                      <a:pt x="4403" y="3137"/>
                    </a:cubicBezTo>
                    <a:cubicBezTo>
                      <a:pt x="4250" y="3137"/>
                      <a:pt x="4101" y="3186"/>
                      <a:pt x="3990" y="3290"/>
                    </a:cubicBezTo>
                    <a:cubicBezTo>
                      <a:pt x="3888" y="3385"/>
                      <a:pt x="3793" y="3528"/>
                      <a:pt x="3662" y="3528"/>
                    </a:cubicBezTo>
                    <a:cubicBezTo>
                      <a:pt x="3653" y="3528"/>
                      <a:pt x="3644" y="3527"/>
                      <a:pt x="3635" y="3526"/>
                    </a:cubicBezTo>
                    <a:cubicBezTo>
                      <a:pt x="3466" y="3502"/>
                      <a:pt x="3431" y="3277"/>
                      <a:pt x="3434" y="3106"/>
                    </a:cubicBezTo>
                    <a:cubicBezTo>
                      <a:pt x="3449" y="2175"/>
                      <a:pt x="3284" y="1184"/>
                      <a:pt x="2670" y="483"/>
                    </a:cubicBezTo>
                    <a:cubicBezTo>
                      <a:pt x="2440" y="219"/>
                      <a:pt x="2094" y="1"/>
                      <a:pt x="17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2890800" y="2414775"/>
                <a:ext cx="147175" cy="124800"/>
              </a:xfrm>
              <a:custGeom>
                <a:avLst/>
                <a:gdLst/>
                <a:ahLst/>
                <a:cxnLst/>
                <a:rect l="l" t="t" r="r" b="b"/>
                <a:pathLst>
                  <a:path w="5887" h="4992" extrusionOk="0">
                    <a:moveTo>
                      <a:pt x="3099" y="0"/>
                    </a:moveTo>
                    <a:cubicBezTo>
                      <a:pt x="2402" y="0"/>
                      <a:pt x="1705" y="233"/>
                      <a:pt x="1200" y="726"/>
                    </a:cubicBezTo>
                    <a:cubicBezTo>
                      <a:pt x="499" y="1407"/>
                      <a:pt x="0" y="2671"/>
                      <a:pt x="690" y="3539"/>
                    </a:cubicBezTo>
                    <a:cubicBezTo>
                      <a:pt x="1027" y="3964"/>
                      <a:pt x="1610" y="4079"/>
                      <a:pt x="2140" y="4196"/>
                    </a:cubicBezTo>
                    <a:cubicBezTo>
                      <a:pt x="2668" y="4312"/>
                      <a:pt x="3253" y="4505"/>
                      <a:pt x="3492" y="4991"/>
                    </a:cubicBezTo>
                    <a:lnTo>
                      <a:pt x="3492" y="4991"/>
                    </a:lnTo>
                    <a:cubicBezTo>
                      <a:pt x="3381" y="4764"/>
                      <a:pt x="4060" y="4089"/>
                      <a:pt x="4208" y="3964"/>
                    </a:cubicBezTo>
                    <a:cubicBezTo>
                      <a:pt x="4536" y="3686"/>
                      <a:pt x="4951" y="3588"/>
                      <a:pt x="5261" y="3297"/>
                    </a:cubicBezTo>
                    <a:cubicBezTo>
                      <a:pt x="5613" y="2968"/>
                      <a:pt x="5887" y="2503"/>
                      <a:pt x="5819" y="2026"/>
                    </a:cubicBezTo>
                    <a:cubicBezTo>
                      <a:pt x="5736" y="1437"/>
                      <a:pt x="5055" y="551"/>
                      <a:pt x="4530" y="298"/>
                    </a:cubicBezTo>
                    <a:cubicBezTo>
                      <a:pt x="4103" y="91"/>
                      <a:pt x="3626" y="9"/>
                      <a:pt x="3151" y="0"/>
                    </a:cubicBezTo>
                    <a:cubicBezTo>
                      <a:pt x="3134" y="0"/>
                      <a:pt x="3116" y="0"/>
                      <a:pt x="3099" y="0"/>
                    </a:cubicBezTo>
                    <a:close/>
                    <a:moveTo>
                      <a:pt x="3492" y="4991"/>
                    </a:moveTo>
                    <a:cubicBezTo>
                      <a:pt x="3492" y="4991"/>
                      <a:pt x="3492" y="4992"/>
                      <a:pt x="3492" y="4992"/>
                    </a:cubicBezTo>
                    <a:cubicBezTo>
                      <a:pt x="3492" y="4992"/>
                      <a:pt x="3492" y="4991"/>
                      <a:pt x="3492" y="4991"/>
                    </a:cubicBezTo>
                    <a:close/>
                  </a:path>
                </a:pathLst>
              </a:custGeom>
              <a:solidFill>
                <a:srgbClr val="C13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2900350" y="2454075"/>
                <a:ext cx="54100" cy="12775"/>
              </a:xfrm>
              <a:custGeom>
                <a:avLst/>
                <a:gdLst/>
                <a:ahLst/>
                <a:cxnLst/>
                <a:rect l="l" t="t" r="r" b="b"/>
                <a:pathLst>
                  <a:path w="2164" h="511" extrusionOk="0">
                    <a:moveTo>
                      <a:pt x="2094" y="0"/>
                    </a:moveTo>
                    <a:cubicBezTo>
                      <a:pt x="2089" y="0"/>
                      <a:pt x="2083" y="1"/>
                      <a:pt x="2077" y="3"/>
                    </a:cubicBezTo>
                    <a:cubicBezTo>
                      <a:pt x="1429" y="240"/>
                      <a:pt x="749" y="383"/>
                      <a:pt x="60" y="425"/>
                    </a:cubicBezTo>
                    <a:cubicBezTo>
                      <a:pt x="6" y="428"/>
                      <a:pt x="0" y="511"/>
                      <a:pt x="51" y="511"/>
                    </a:cubicBezTo>
                    <a:cubicBezTo>
                      <a:pt x="53" y="511"/>
                      <a:pt x="54" y="511"/>
                      <a:pt x="55" y="511"/>
                    </a:cubicBezTo>
                    <a:cubicBezTo>
                      <a:pt x="759" y="469"/>
                      <a:pt x="1454" y="323"/>
                      <a:pt x="2118" y="80"/>
                    </a:cubicBezTo>
                    <a:cubicBezTo>
                      <a:pt x="2163" y="62"/>
                      <a:pt x="2136" y="0"/>
                      <a:pt x="2094" y="0"/>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2928350" y="2476750"/>
                <a:ext cx="38275" cy="12025"/>
              </a:xfrm>
              <a:custGeom>
                <a:avLst/>
                <a:gdLst/>
                <a:ahLst/>
                <a:cxnLst/>
                <a:rect l="l" t="t" r="r" b="b"/>
                <a:pathLst>
                  <a:path w="1531" h="481" extrusionOk="0">
                    <a:moveTo>
                      <a:pt x="1464" y="0"/>
                    </a:moveTo>
                    <a:cubicBezTo>
                      <a:pt x="1458" y="0"/>
                      <a:pt x="1452" y="2"/>
                      <a:pt x="1445" y="4"/>
                    </a:cubicBezTo>
                    <a:cubicBezTo>
                      <a:pt x="1002" y="201"/>
                      <a:pt x="534" y="333"/>
                      <a:pt x="54" y="396"/>
                    </a:cubicBezTo>
                    <a:cubicBezTo>
                      <a:pt x="1" y="403"/>
                      <a:pt x="16" y="481"/>
                      <a:pt x="66" y="481"/>
                    </a:cubicBezTo>
                    <a:cubicBezTo>
                      <a:pt x="69" y="481"/>
                      <a:pt x="71" y="481"/>
                      <a:pt x="73" y="480"/>
                    </a:cubicBezTo>
                    <a:cubicBezTo>
                      <a:pt x="561" y="417"/>
                      <a:pt x="1037" y="282"/>
                      <a:pt x="1486" y="81"/>
                    </a:cubicBezTo>
                    <a:cubicBezTo>
                      <a:pt x="1530" y="61"/>
                      <a:pt x="1505" y="0"/>
                      <a:pt x="1464" y="0"/>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2962600" y="2424050"/>
                <a:ext cx="46850" cy="15425"/>
              </a:xfrm>
              <a:custGeom>
                <a:avLst/>
                <a:gdLst/>
                <a:ahLst/>
                <a:cxnLst/>
                <a:rect l="l" t="t" r="r" b="b"/>
                <a:pathLst>
                  <a:path w="1874" h="617" extrusionOk="0">
                    <a:moveTo>
                      <a:pt x="1807" y="1"/>
                    </a:moveTo>
                    <a:cubicBezTo>
                      <a:pt x="1801" y="1"/>
                      <a:pt x="1795" y="2"/>
                      <a:pt x="1788" y="5"/>
                    </a:cubicBezTo>
                    <a:cubicBezTo>
                      <a:pt x="1231" y="246"/>
                      <a:pt x="649" y="424"/>
                      <a:pt x="53" y="532"/>
                    </a:cubicBezTo>
                    <a:cubicBezTo>
                      <a:pt x="0" y="542"/>
                      <a:pt x="15" y="617"/>
                      <a:pt x="62" y="617"/>
                    </a:cubicBezTo>
                    <a:cubicBezTo>
                      <a:pt x="65" y="617"/>
                      <a:pt x="68" y="616"/>
                      <a:pt x="71" y="616"/>
                    </a:cubicBezTo>
                    <a:cubicBezTo>
                      <a:pt x="676" y="506"/>
                      <a:pt x="1266" y="328"/>
                      <a:pt x="1829" y="81"/>
                    </a:cubicBezTo>
                    <a:cubicBezTo>
                      <a:pt x="1873" y="62"/>
                      <a:pt x="1848" y="1"/>
                      <a:pt x="1807" y="1"/>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2986925" y="2448275"/>
                <a:ext cx="20600" cy="7600"/>
              </a:xfrm>
              <a:custGeom>
                <a:avLst/>
                <a:gdLst/>
                <a:ahLst/>
                <a:cxnLst/>
                <a:rect l="l" t="t" r="r" b="b"/>
                <a:pathLst>
                  <a:path w="824" h="304" extrusionOk="0">
                    <a:moveTo>
                      <a:pt x="755" y="0"/>
                    </a:moveTo>
                    <a:cubicBezTo>
                      <a:pt x="749" y="0"/>
                      <a:pt x="743" y="2"/>
                      <a:pt x="737" y="4"/>
                    </a:cubicBezTo>
                    <a:cubicBezTo>
                      <a:pt x="515" y="94"/>
                      <a:pt x="285" y="166"/>
                      <a:pt x="51" y="217"/>
                    </a:cubicBezTo>
                    <a:cubicBezTo>
                      <a:pt x="1" y="228"/>
                      <a:pt x="13" y="304"/>
                      <a:pt x="59" y="304"/>
                    </a:cubicBezTo>
                    <a:cubicBezTo>
                      <a:pt x="62" y="304"/>
                      <a:pt x="66" y="304"/>
                      <a:pt x="69" y="303"/>
                    </a:cubicBezTo>
                    <a:cubicBezTo>
                      <a:pt x="311" y="249"/>
                      <a:pt x="548" y="175"/>
                      <a:pt x="778" y="81"/>
                    </a:cubicBezTo>
                    <a:cubicBezTo>
                      <a:pt x="824" y="62"/>
                      <a:pt x="797" y="0"/>
                      <a:pt x="755" y="0"/>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2914150" y="2435675"/>
                <a:ext cx="32000" cy="6600"/>
              </a:xfrm>
              <a:custGeom>
                <a:avLst/>
                <a:gdLst/>
                <a:ahLst/>
                <a:cxnLst/>
                <a:rect l="l" t="t" r="r" b="b"/>
                <a:pathLst>
                  <a:path w="1280" h="264" extrusionOk="0">
                    <a:moveTo>
                      <a:pt x="1222" y="1"/>
                    </a:moveTo>
                    <a:cubicBezTo>
                      <a:pt x="1218" y="1"/>
                      <a:pt x="1214" y="1"/>
                      <a:pt x="1210" y="2"/>
                    </a:cubicBezTo>
                    <a:cubicBezTo>
                      <a:pt x="833" y="92"/>
                      <a:pt x="448" y="151"/>
                      <a:pt x="60" y="178"/>
                    </a:cubicBezTo>
                    <a:cubicBezTo>
                      <a:pt x="6" y="181"/>
                      <a:pt x="0" y="263"/>
                      <a:pt x="52" y="263"/>
                    </a:cubicBezTo>
                    <a:cubicBezTo>
                      <a:pt x="53" y="263"/>
                      <a:pt x="54" y="263"/>
                      <a:pt x="56" y="263"/>
                    </a:cubicBezTo>
                    <a:cubicBezTo>
                      <a:pt x="452" y="238"/>
                      <a:pt x="844" y="179"/>
                      <a:pt x="1230" y="88"/>
                    </a:cubicBezTo>
                    <a:cubicBezTo>
                      <a:pt x="1280" y="75"/>
                      <a:pt x="1268" y="1"/>
                      <a:pt x="1222" y="1"/>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2921025" y="2509050"/>
                <a:ext cx="23575" cy="4700"/>
              </a:xfrm>
              <a:custGeom>
                <a:avLst/>
                <a:gdLst/>
                <a:ahLst/>
                <a:cxnLst/>
                <a:rect l="l" t="t" r="r" b="b"/>
                <a:pathLst>
                  <a:path w="943" h="188" extrusionOk="0">
                    <a:moveTo>
                      <a:pt x="887" y="0"/>
                    </a:moveTo>
                    <a:cubicBezTo>
                      <a:pt x="884" y="0"/>
                      <a:pt x="879" y="1"/>
                      <a:pt x="875" y="2"/>
                    </a:cubicBezTo>
                    <a:cubicBezTo>
                      <a:pt x="630" y="67"/>
                      <a:pt x="377" y="100"/>
                      <a:pt x="123" y="100"/>
                    </a:cubicBezTo>
                    <a:cubicBezTo>
                      <a:pt x="102" y="100"/>
                      <a:pt x="81" y="100"/>
                      <a:pt x="60" y="99"/>
                    </a:cubicBezTo>
                    <a:cubicBezTo>
                      <a:pt x="60" y="99"/>
                      <a:pt x="59" y="99"/>
                      <a:pt x="59" y="99"/>
                    </a:cubicBezTo>
                    <a:cubicBezTo>
                      <a:pt x="4" y="99"/>
                      <a:pt x="0" y="185"/>
                      <a:pt x="55" y="187"/>
                    </a:cubicBezTo>
                    <a:cubicBezTo>
                      <a:pt x="77" y="187"/>
                      <a:pt x="99" y="187"/>
                      <a:pt x="121" y="187"/>
                    </a:cubicBezTo>
                    <a:cubicBezTo>
                      <a:pt x="381" y="187"/>
                      <a:pt x="641" y="154"/>
                      <a:pt x="895" y="86"/>
                    </a:cubicBezTo>
                    <a:cubicBezTo>
                      <a:pt x="943" y="74"/>
                      <a:pt x="932" y="0"/>
                      <a:pt x="887" y="0"/>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2991225" y="2476225"/>
                <a:ext cx="42675" cy="17475"/>
              </a:xfrm>
              <a:custGeom>
                <a:avLst/>
                <a:gdLst/>
                <a:ahLst/>
                <a:cxnLst/>
                <a:rect l="l" t="t" r="r" b="b"/>
                <a:pathLst>
                  <a:path w="1707" h="699" extrusionOk="0">
                    <a:moveTo>
                      <a:pt x="1648" y="1"/>
                    </a:moveTo>
                    <a:cubicBezTo>
                      <a:pt x="1641" y="1"/>
                      <a:pt x="1634" y="3"/>
                      <a:pt x="1626" y="7"/>
                    </a:cubicBezTo>
                    <a:cubicBezTo>
                      <a:pt x="1149" y="315"/>
                      <a:pt x="615" y="521"/>
                      <a:pt x="53" y="612"/>
                    </a:cubicBezTo>
                    <a:cubicBezTo>
                      <a:pt x="0" y="621"/>
                      <a:pt x="15" y="699"/>
                      <a:pt x="65" y="699"/>
                    </a:cubicBezTo>
                    <a:cubicBezTo>
                      <a:pt x="67" y="699"/>
                      <a:pt x="70" y="698"/>
                      <a:pt x="73" y="698"/>
                    </a:cubicBezTo>
                    <a:cubicBezTo>
                      <a:pt x="640" y="605"/>
                      <a:pt x="1184" y="396"/>
                      <a:pt x="1667" y="84"/>
                    </a:cubicBezTo>
                    <a:cubicBezTo>
                      <a:pt x="1706" y="59"/>
                      <a:pt x="1685" y="1"/>
                      <a:pt x="1648" y="1"/>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2970325" y="2507950"/>
                <a:ext cx="13525" cy="6000"/>
              </a:xfrm>
              <a:custGeom>
                <a:avLst/>
                <a:gdLst/>
                <a:ahLst/>
                <a:cxnLst/>
                <a:rect l="l" t="t" r="r" b="b"/>
                <a:pathLst>
                  <a:path w="541" h="240" extrusionOk="0">
                    <a:moveTo>
                      <a:pt x="476" y="1"/>
                    </a:moveTo>
                    <a:cubicBezTo>
                      <a:pt x="470" y="1"/>
                      <a:pt x="463" y="2"/>
                      <a:pt x="457" y="5"/>
                    </a:cubicBezTo>
                    <a:cubicBezTo>
                      <a:pt x="328" y="71"/>
                      <a:pt x="191" y="121"/>
                      <a:pt x="52" y="154"/>
                    </a:cubicBezTo>
                    <a:cubicBezTo>
                      <a:pt x="0" y="166"/>
                      <a:pt x="13" y="240"/>
                      <a:pt x="58" y="240"/>
                    </a:cubicBezTo>
                    <a:cubicBezTo>
                      <a:pt x="62" y="240"/>
                      <a:pt x="66" y="239"/>
                      <a:pt x="70" y="238"/>
                    </a:cubicBezTo>
                    <a:cubicBezTo>
                      <a:pt x="218" y="204"/>
                      <a:pt x="361" y="151"/>
                      <a:pt x="497" y="83"/>
                    </a:cubicBezTo>
                    <a:cubicBezTo>
                      <a:pt x="540" y="61"/>
                      <a:pt x="516" y="1"/>
                      <a:pt x="476" y="1"/>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3009325" y="2463650"/>
                <a:ext cx="14475" cy="6525"/>
              </a:xfrm>
              <a:custGeom>
                <a:avLst/>
                <a:gdLst/>
                <a:ahLst/>
                <a:cxnLst/>
                <a:rect l="l" t="t" r="r" b="b"/>
                <a:pathLst>
                  <a:path w="579" h="261" extrusionOk="0">
                    <a:moveTo>
                      <a:pt x="516" y="0"/>
                    </a:moveTo>
                    <a:cubicBezTo>
                      <a:pt x="510" y="0"/>
                      <a:pt x="503" y="2"/>
                      <a:pt x="496" y="6"/>
                    </a:cubicBezTo>
                    <a:cubicBezTo>
                      <a:pt x="357" y="84"/>
                      <a:pt x="207" y="141"/>
                      <a:pt x="51" y="176"/>
                    </a:cubicBezTo>
                    <a:cubicBezTo>
                      <a:pt x="1" y="187"/>
                      <a:pt x="13" y="261"/>
                      <a:pt x="60" y="261"/>
                    </a:cubicBezTo>
                    <a:cubicBezTo>
                      <a:pt x="64" y="261"/>
                      <a:pt x="67" y="260"/>
                      <a:pt x="71" y="260"/>
                    </a:cubicBezTo>
                    <a:cubicBezTo>
                      <a:pt x="233" y="225"/>
                      <a:pt x="391" y="165"/>
                      <a:pt x="536" y="83"/>
                    </a:cubicBezTo>
                    <a:cubicBezTo>
                      <a:pt x="578" y="59"/>
                      <a:pt x="555" y="0"/>
                      <a:pt x="516" y="0"/>
                    </a:cubicBezTo>
                    <a:close/>
                  </a:path>
                </a:pathLst>
              </a:custGeom>
              <a:solidFill>
                <a:srgbClr val="EA4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0"/>
              <p:cNvSpPr/>
              <p:nvPr/>
            </p:nvSpPr>
            <p:spPr>
              <a:xfrm>
                <a:off x="2962100" y="2292975"/>
                <a:ext cx="141025" cy="118675"/>
              </a:xfrm>
              <a:custGeom>
                <a:avLst/>
                <a:gdLst/>
                <a:ahLst/>
                <a:cxnLst/>
                <a:rect l="l" t="t" r="r" b="b"/>
                <a:pathLst>
                  <a:path w="5641" h="4747" extrusionOk="0">
                    <a:moveTo>
                      <a:pt x="3800" y="1"/>
                    </a:moveTo>
                    <a:cubicBezTo>
                      <a:pt x="3372" y="1"/>
                      <a:pt x="2989" y="157"/>
                      <a:pt x="2653" y="464"/>
                    </a:cubicBezTo>
                    <a:cubicBezTo>
                      <a:pt x="2610" y="503"/>
                      <a:pt x="2565" y="545"/>
                      <a:pt x="2508" y="554"/>
                    </a:cubicBezTo>
                    <a:cubicBezTo>
                      <a:pt x="2500" y="555"/>
                      <a:pt x="2492" y="556"/>
                      <a:pt x="2484" y="556"/>
                    </a:cubicBezTo>
                    <a:cubicBezTo>
                      <a:pt x="2438" y="556"/>
                      <a:pt x="2392" y="535"/>
                      <a:pt x="2349" y="518"/>
                    </a:cubicBezTo>
                    <a:cubicBezTo>
                      <a:pt x="2085" y="409"/>
                      <a:pt x="1792" y="347"/>
                      <a:pt x="1509" y="347"/>
                    </a:cubicBezTo>
                    <a:cubicBezTo>
                      <a:pt x="950" y="347"/>
                      <a:pt x="429" y="589"/>
                      <a:pt x="239" y="1193"/>
                    </a:cubicBezTo>
                    <a:cubicBezTo>
                      <a:pt x="43" y="1818"/>
                      <a:pt x="1" y="2544"/>
                      <a:pt x="142" y="3182"/>
                    </a:cubicBezTo>
                    <a:cubicBezTo>
                      <a:pt x="263" y="3742"/>
                      <a:pt x="636" y="4243"/>
                      <a:pt x="1140" y="4514"/>
                    </a:cubicBezTo>
                    <a:cubicBezTo>
                      <a:pt x="1475" y="4692"/>
                      <a:pt x="1815" y="4746"/>
                      <a:pt x="2161" y="4746"/>
                    </a:cubicBezTo>
                    <a:cubicBezTo>
                      <a:pt x="2469" y="4746"/>
                      <a:pt x="2782" y="4704"/>
                      <a:pt x="3098" y="4668"/>
                    </a:cubicBezTo>
                    <a:cubicBezTo>
                      <a:pt x="3805" y="4589"/>
                      <a:pt x="4500" y="4299"/>
                      <a:pt x="5039" y="3829"/>
                    </a:cubicBezTo>
                    <a:cubicBezTo>
                      <a:pt x="5641" y="3304"/>
                      <a:pt x="5500" y="2337"/>
                      <a:pt x="5364" y="1621"/>
                    </a:cubicBezTo>
                    <a:cubicBezTo>
                      <a:pt x="5235" y="950"/>
                      <a:pt x="4878" y="160"/>
                      <a:pt x="4127" y="30"/>
                    </a:cubicBezTo>
                    <a:cubicBezTo>
                      <a:pt x="4016" y="10"/>
                      <a:pt x="3907" y="1"/>
                      <a:pt x="3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0"/>
              <p:cNvSpPr/>
              <p:nvPr/>
            </p:nvSpPr>
            <p:spPr>
              <a:xfrm>
                <a:off x="2988375" y="2252875"/>
                <a:ext cx="35750" cy="42025"/>
              </a:xfrm>
              <a:custGeom>
                <a:avLst/>
                <a:gdLst/>
                <a:ahLst/>
                <a:cxnLst/>
                <a:rect l="l" t="t" r="r" b="b"/>
                <a:pathLst>
                  <a:path w="1430" h="1681" extrusionOk="0">
                    <a:moveTo>
                      <a:pt x="187" y="0"/>
                    </a:moveTo>
                    <a:lnTo>
                      <a:pt x="187" y="0"/>
                    </a:lnTo>
                    <a:cubicBezTo>
                      <a:pt x="1" y="614"/>
                      <a:pt x="280" y="1275"/>
                      <a:pt x="850" y="1571"/>
                    </a:cubicBezTo>
                    <a:cubicBezTo>
                      <a:pt x="974" y="1634"/>
                      <a:pt x="1113" y="1679"/>
                      <a:pt x="1251" y="1679"/>
                    </a:cubicBezTo>
                    <a:cubicBezTo>
                      <a:pt x="1295" y="1679"/>
                      <a:pt x="1339" y="1674"/>
                      <a:pt x="1381" y="1664"/>
                    </a:cubicBezTo>
                    <a:lnTo>
                      <a:pt x="1381" y="1664"/>
                    </a:lnTo>
                    <a:cubicBezTo>
                      <a:pt x="1429" y="1384"/>
                      <a:pt x="1337" y="1096"/>
                      <a:pt x="1207" y="843"/>
                    </a:cubicBezTo>
                    <a:cubicBezTo>
                      <a:pt x="1104" y="637"/>
                      <a:pt x="973" y="442"/>
                      <a:pt x="802" y="289"/>
                    </a:cubicBezTo>
                    <a:cubicBezTo>
                      <a:pt x="631" y="136"/>
                      <a:pt x="416" y="24"/>
                      <a:pt x="187" y="0"/>
                    </a:cubicBezTo>
                    <a:close/>
                    <a:moveTo>
                      <a:pt x="1428" y="1652"/>
                    </a:moveTo>
                    <a:lnTo>
                      <a:pt x="1428" y="1652"/>
                    </a:lnTo>
                    <a:cubicBezTo>
                      <a:pt x="1413" y="1657"/>
                      <a:pt x="1397" y="1661"/>
                      <a:pt x="1381" y="1664"/>
                    </a:cubicBezTo>
                    <a:lnTo>
                      <a:pt x="1381" y="1664"/>
                    </a:lnTo>
                    <a:cubicBezTo>
                      <a:pt x="1381" y="1670"/>
                      <a:pt x="1380" y="1675"/>
                      <a:pt x="1379" y="1680"/>
                    </a:cubicBezTo>
                    <a:lnTo>
                      <a:pt x="1428" y="165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3025350" y="2262425"/>
                <a:ext cx="38550" cy="16350"/>
              </a:xfrm>
              <a:custGeom>
                <a:avLst/>
                <a:gdLst/>
                <a:ahLst/>
                <a:cxnLst/>
                <a:rect l="l" t="t" r="r" b="b"/>
                <a:pathLst>
                  <a:path w="1542" h="654" extrusionOk="0">
                    <a:moveTo>
                      <a:pt x="914" y="0"/>
                    </a:moveTo>
                    <a:cubicBezTo>
                      <a:pt x="798" y="0"/>
                      <a:pt x="684" y="14"/>
                      <a:pt x="574" y="49"/>
                    </a:cubicBezTo>
                    <a:cubicBezTo>
                      <a:pt x="321" y="130"/>
                      <a:pt x="113" y="313"/>
                      <a:pt x="0" y="554"/>
                    </a:cubicBezTo>
                    <a:lnTo>
                      <a:pt x="23" y="581"/>
                    </a:lnTo>
                    <a:cubicBezTo>
                      <a:pt x="72" y="615"/>
                      <a:pt x="134" y="629"/>
                      <a:pt x="195" y="636"/>
                    </a:cubicBezTo>
                    <a:cubicBezTo>
                      <a:pt x="275" y="648"/>
                      <a:pt x="354" y="653"/>
                      <a:pt x="434" y="653"/>
                    </a:cubicBezTo>
                    <a:cubicBezTo>
                      <a:pt x="665" y="653"/>
                      <a:pt x="895" y="605"/>
                      <a:pt x="1108" y="512"/>
                    </a:cubicBezTo>
                    <a:cubicBezTo>
                      <a:pt x="1297" y="429"/>
                      <a:pt x="1483" y="294"/>
                      <a:pt x="1542" y="96"/>
                    </a:cubicBezTo>
                    <a:cubicBezTo>
                      <a:pt x="1337" y="46"/>
                      <a:pt x="1123" y="0"/>
                      <a:pt x="9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0"/>
              <p:cNvSpPr/>
              <p:nvPr/>
            </p:nvSpPr>
            <p:spPr>
              <a:xfrm>
                <a:off x="3020475" y="2243175"/>
                <a:ext cx="13575" cy="82175"/>
              </a:xfrm>
              <a:custGeom>
                <a:avLst/>
                <a:gdLst/>
                <a:ahLst/>
                <a:cxnLst/>
                <a:rect l="l" t="t" r="r" b="b"/>
                <a:pathLst>
                  <a:path w="543" h="3287" extrusionOk="0">
                    <a:moveTo>
                      <a:pt x="449" y="1"/>
                    </a:moveTo>
                    <a:cubicBezTo>
                      <a:pt x="426" y="1"/>
                      <a:pt x="404" y="14"/>
                      <a:pt x="395" y="45"/>
                    </a:cubicBezTo>
                    <a:lnTo>
                      <a:pt x="393" y="45"/>
                    </a:lnTo>
                    <a:cubicBezTo>
                      <a:pt x="80" y="1074"/>
                      <a:pt x="0" y="2161"/>
                      <a:pt x="162" y="3226"/>
                    </a:cubicBezTo>
                    <a:cubicBezTo>
                      <a:pt x="168" y="3267"/>
                      <a:pt x="201" y="3287"/>
                      <a:pt x="233" y="3287"/>
                    </a:cubicBezTo>
                    <a:cubicBezTo>
                      <a:pt x="272" y="3287"/>
                      <a:pt x="311" y="3259"/>
                      <a:pt x="303" y="3209"/>
                    </a:cubicBezTo>
                    <a:cubicBezTo>
                      <a:pt x="144" y="2170"/>
                      <a:pt x="219" y="1107"/>
                      <a:pt x="525" y="102"/>
                    </a:cubicBezTo>
                    <a:cubicBezTo>
                      <a:pt x="542" y="45"/>
                      <a:pt x="493" y="1"/>
                      <a:pt x="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0"/>
              <p:cNvSpPr/>
              <p:nvPr/>
            </p:nvSpPr>
            <p:spPr>
              <a:xfrm>
                <a:off x="2997250" y="2303750"/>
                <a:ext cx="57050" cy="22700"/>
              </a:xfrm>
              <a:custGeom>
                <a:avLst/>
                <a:gdLst/>
                <a:ahLst/>
                <a:cxnLst/>
                <a:rect l="l" t="t" r="r" b="b"/>
                <a:pathLst>
                  <a:path w="2282" h="908" extrusionOk="0">
                    <a:moveTo>
                      <a:pt x="2188" y="0"/>
                    </a:moveTo>
                    <a:cubicBezTo>
                      <a:pt x="2164" y="0"/>
                      <a:pt x="2139" y="12"/>
                      <a:pt x="2125" y="42"/>
                    </a:cubicBezTo>
                    <a:cubicBezTo>
                      <a:pt x="1884" y="545"/>
                      <a:pt x="1408" y="767"/>
                      <a:pt x="907" y="767"/>
                    </a:cubicBezTo>
                    <a:cubicBezTo>
                      <a:pt x="645" y="767"/>
                      <a:pt x="375" y="706"/>
                      <a:pt x="130" y="592"/>
                    </a:cubicBezTo>
                    <a:cubicBezTo>
                      <a:pt x="120" y="587"/>
                      <a:pt x="109" y="585"/>
                      <a:pt x="100" y="585"/>
                    </a:cubicBezTo>
                    <a:cubicBezTo>
                      <a:pt x="34" y="585"/>
                      <a:pt x="0" y="689"/>
                      <a:pt x="73" y="722"/>
                    </a:cubicBezTo>
                    <a:cubicBezTo>
                      <a:pt x="337" y="843"/>
                      <a:pt x="624" y="908"/>
                      <a:pt x="904" y="908"/>
                    </a:cubicBezTo>
                    <a:cubicBezTo>
                      <a:pt x="1460" y="908"/>
                      <a:pt x="1991" y="655"/>
                      <a:pt x="2256" y="97"/>
                    </a:cubicBezTo>
                    <a:cubicBezTo>
                      <a:pt x="2282" y="43"/>
                      <a:pt x="2235" y="0"/>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3142400" y="1990250"/>
                <a:ext cx="50500" cy="68425"/>
              </a:xfrm>
              <a:custGeom>
                <a:avLst/>
                <a:gdLst/>
                <a:ahLst/>
                <a:cxnLst/>
                <a:rect l="l" t="t" r="r" b="b"/>
                <a:pathLst>
                  <a:path w="2020" h="2737" extrusionOk="0">
                    <a:moveTo>
                      <a:pt x="1885" y="0"/>
                    </a:moveTo>
                    <a:cubicBezTo>
                      <a:pt x="1877" y="0"/>
                      <a:pt x="1869" y="1"/>
                      <a:pt x="1860" y="3"/>
                    </a:cubicBezTo>
                    <a:cubicBezTo>
                      <a:pt x="634" y="302"/>
                      <a:pt x="144" y="1503"/>
                      <a:pt x="8" y="2647"/>
                    </a:cubicBezTo>
                    <a:cubicBezTo>
                      <a:pt x="0" y="2707"/>
                      <a:pt x="44" y="2736"/>
                      <a:pt x="91" y="2736"/>
                    </a:cubicBezTo>
                    <a:cubicBezTo>
                      <a:pt x="138" y="2736"/>
                      <a:pt x="189" y="2706"/>
                      <a:pt x="197" y="2647"/>
                    </a:cubicBezTo>
                    <a:cubicBezTo>
                      <a:pt x="325" y="1587"/>
                      <a:pt x="770" y="463"/>
                      <a:pt x="1910" y="186"/>
                    </a:cubicBezTo>
                    <a:cubicBezTo>
                      <a:pt x="2020" y="159"/>
                      <a:pt x="1985" y="0"/>
                      <a:pt x="1885" y="0"/>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3147125" y="2025675"/>
                <a:ext cx="34675" cy="11150"/>
              </a:xfrm>
              <a:custGeom>
                <a:avLst/>
                <a:gdLst/>
                <a:ahLst/>
                <a:cxnLst/>
                <a:rect l="l" t="t" r="r" b="b"/>
                <a:pathLst>
                  <a:path w="1387" h="446" extrusionOk="0">
                    <a:moveTo>
                      <a:pt x="1266" y="0"/>
                    </a:moveTo>
                    <a:cubicBezTo>
                      <a:pt x="1265" y="0"/>
                      <a:pt x="1265" y="0"/>
                      <a:pt x="1265" y="0"/>
                    </a:cubicBezTo>
                    <a:cubicBezTo>
                      <a:pt x="859" y="6"/>
                      <a:pt x="461" y="99"/>
                      <a:pt x="97" y="272"/>
                    </a:cubicBezTo>
                    <a:cubicBezTo>
                      <a:pt x="0" y="316"/>
                      <a:pt x="60" y="445"/>
                      <a:pt x="149" y="445"/>
                    </a:cubicBezTo>
                    <a:cubicBezTo>
                      <a:pt x="162" y="445"/>
                      <a:pt x="177" y="442"/>
                      <a:pt x="191" y="436"/>
                    </a:cubicBezTo>
                    <a:cubicBezTo>
                      <a:pt x="527" y="278"/>
                      <a:pt x="894" y="194"/>
                      <a:pt x="1265" y="189"/>
                    </a:cubicBezTo>
                    <a:cubicBezTo>
                      <a:pt x="1386" y="188"/>
                      <a:pt x="1386" y="0"/>
                      <a:pt x="1266" y="0"/>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2808250" y="1993650"/>
                <a:ext cx="48575" cy="55475"/>
              </a:xfrm>
              <a:custGeom>
                <a:avLst/>
                <a:gdLst/>
                <a:ahLst/>
                <a:cxnLst/>
                <a:rect l="l" t="t" r="r" b="b"/>
                <a:pathLst>
                  <a:path w="1943" h="2219" extrusionOk="0">
                    <a:moveTo>
                      <a:pt x="108" y="0"/>
                    </a:moveTo>
                    <a:cubicBezTo>
                      <a:pt x="0" y="0"/>
                      <a:pt x="4" y="177"/>
                      <a:pt x="120" y="190"/>
                    </a:cubicBezTo>
                    <a:cubicBezTo>
                      <a:pt x="967" y="283"/>
                      <a:pt x="1554" y="1431"/>
                      <a:pt x="1741" y="2151"/>
                    </a:cubicBezTo>
                    <a:cubicBezTo>
                      <a:pt x="1754" y="2198"/>
                      <a:pt x="1790" y="2218"/>
                      <a:pt x="1827" y="2218"/>
                    </a:cubicBezTo>
                    <a:cubicBezTo>
                      <a:pt x="1884" y="2218"/>
                      <a:pt x="1942" y="2171"/>
                      <a:pt x="1924" y="2101"/>
                    </a:cubicBezTo>
                    <a:cubicBezTo>
                      <a:pt x="1710" y="1281"/>
                      <a:pt x="1064" y="104"/>
                      <a:pt x="120" y="1"/>
                    </a:cubicBezTo>
                    <a:cubicBezTo>
                      <a:pt x="116" y="0"/>
                      <a:pt x="112" y="0"/>
                      <a:pt x="108" y="0"/>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2816050" y="2021750"/>
                <a:ext cx="31900" cy="6650"/>
              </a:xfrm>
              <a:custGeom>
                <a:avLst/>
                <a:gdLst/>
                <a:ahLst/>
                <a:cxnLst/>
                <a:rect l="l" t="t" r="r" b="b"/>
                <a:pathLst>
                  <a:path w="1276" h="266" extrusionOk="0">
                    <a:moveTo>
                      <a:pt x="716" y="1"/>
                    </a:moveTo>
                    <a:cubicBezTo>
                      <a:pt x="511" y="1"/>
                      <a:pt x="307" y="27"/>
                      <a:pt x="108" y="79"/>
                    </a:cubicBezTo>
                    <a:cubicBezTo>
                      <a:pt x="0" y="108"/>
                      <a:pt x="34" y="266"/>
                      <a:pt x="134" y="266"/>
                    </a:cubicBezTo>
                    <a:cubicBezTo>
                      <a:pt x="142" y="266"/>
                      <a:pt x="150" y="265"/>
                      <a:pt x="159" y="262"/>
                    </a:cubicBezTo>
                    <a:cubicBezTo>
                      <a:pt x="341" y="213"/>
                      <a:pt x="527" y="189"/>
                      <a:pt x="713" y="189"/>
                    </a:cubicBezTo>
                    <a:cubicBezTo>
                      <a:pt x="846" y="189"/>
                      <a:pt x="980" y="201"/>
                      <a:pt x="1111" y="226"/>
                    </a:cubicBezTo>
                    <a:cubicBezTo>
                      <a:pt x="1118" y="228"/>
                      <a:pt x="1125" y="228"/>
                      <a:pt x="1131" y="228"/>
                    </a:cubicBezTo>
                    <a:cubicBezTo>
                      <a:pt x="1236" y="228"/>
                      <a:pt x="1275" y="64"/>
                      <a:pt x="1162" y="43"/>
                    </a:cubicBezTo>
                    <a:cubicBezTo>
                      <a:pt x="1015" y="15"/>
                      <a:pt x="865" y="1"/>
                      <a:pt x="716" y="1"/>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2825300" y="2360900"/>
                <a:ext cx="377650" cy="422550"/>
              </a:xfrm>
              <a:custGeom>
                <a:avLst/>
                <a:gdLst/>
                <a:ahLst/>
                <a:cxnLst/>
                <a:rect l="l" t="t" r="r" b="b"/>
                <a:pathLst>
                  <a:path w="15106" h="16902" extrusionOk="0">
                    <a:moveTo>
                      <a:pt x="6604" y="1"/>
                    </a:moveTo>
                    <a:cubicBezTo>
                      <a:pt x="6446" y="1"/>
                      <a:pt x="6289" y="1"/>
                      <a:pt x="6132" y="1"/>
                    </a:cubicBezTo>
                    <a:lnTo>
                      <a:pt x="6132" y="7"/>
                    </a:lnTo>
                    <a:cubicBezTo>
                      <a:pt x="3131" y="24"/>
                      <a:pt x="547" y="79"/>
                      <a:pt x="390" y="219"/>
                    </a:cubicBezTo>
                    <a:cubicBezTo>
                      <a:pt x="1" y="561"/>
                      <a:pt x="917" y="12200"/>
                      <a:pt x="1672" y="16489"/>
                    </a:cubicBezTo>
                    <a:cubicBezTo>
                      <a:pt x="2882" y="16714"/>
                      <a:pt x="4495" y="16825"/>
                      <a:pt x="6132" y="16871"/>
                    </a:cubicBezTo>
                    <a:lnTo>
                      <a:pt x="6132" y="16898"/>
                    </a:lnTo>
                    <a:cubicBezTo>
                      <a:pt x="6384" y="16900"/>
                      <a:pt x="6641" y="16901"/>
                      <a:pt x="6902" y="16901"/>
                    </a:cubicBezTo>
                    <a:cubicBezTo>
                      <a:pt x="7117" y="16901"/>
                      <a:pt x="7334" y="16900"/>
                      <a:pt x="7553" y="16898"/>
                    </a:cubicBezTo>
                    <a:cubicBezTo>
                      <a:pt x="7796" y="16901"/>
                      <a:pt x="8036" y="16902"/>
                      <a:pt x="8274" y="16902"/>
                    </a:cubicBezTo>
                    <a:cubicBezTo>
                      <a:pt x="8511" y="16902"/>
                      <a:pt x="8745" y="16901"/>
                      <a:pt x="8975" y="16898"/>
                    </a:cubicBezTo>
                    <a:lnTo>
                      <a:pt x="8975" y="16871"/>
                    </a:lnTo>
                    <a:cubicBezTo>
                      <a:pt x="10611" y="16825"/>
                      <a:pt x="12227" y="16714"/>
                      <a:pt x="13435" y="16489"/>
                    </a:cubicBezTo>
                    <a:cubicBezTo>
                      <a:pt x="14190" y="12200"/>
                      <a:pt x="15106" y="561"/>
                      <a:pt x="14717" y="219"/>
                    </a:cubicBezTo>
                    <a:cubicBezTo>
                      <a:pt x="14558" y="79"/>
                      <a:pt x="11976" y="24"/>
                      <a:pt x="8975" y="7"/>
                    </a:cubicBezTo>
                    <a:lnTo>
                      <a:pt x="8975" y="1"/>
                    </a:lnTo>
                    <a:lnTo>
                      <a:pt x="7553" y="1"/>
                    </a:lnTo>
                    <a:cubicBezTo>
                      <a:pt x="7237" y="1"/>
                      <a:pt x="6920" y="1"/>
                      <a:pt x="6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2887950" y="2431800"/>
                <a:ext cx="260775" cy="305125"/>
              </a:xfrm>
              <a:custGeom>
                <a:avLst/>
                <a:gdLst/>
                <a:ahLst/>
                <a:cxnLst/>
                <a:rect l="l" t="t" r="r" b="b"/>
                <a:pathLst>
                  <a:path w="10431" h="12205" extrusionOk="0">
                    <a:moveTo>
                      <a:pt x="4688" y="0"/>
                    </a:moveTo>
                    <a:cubicBezTo>
                      <a:pt x="3102" y="0"/>
                      <a:pt x="1516" y="132"/>
                      <a:pt x="0" y="549"/>
                    </a:cubicBezTo>
                    <a:lnTo>
                      <a:pt x="503" y="11577"/>
                    </a:lnTo>
                    <a:cubicBezTo>
                      <a:pt x="2740" y="11864"/>
                      <a:pt x="4965" y="12204"/>
                      <a:pt x="7229" y="12204"/>
                    </a:cubicBezTo>
                    <a:cubicBezTo>
                      <a:pt x="7485" y="12204"/>
                      <a:pt x="7742" y="12200"/>
                      <a:pt x="8000" y="12190"/>
                    </a:cubicBezTo>
                    <a:cubicBezTo>
                      <a:pt x="8323" y="12178"/>
                      <a:pt x="8650" y="12163"/>
                      <a:pt x="8982" y="12144"/>
                    </a:cubicBezTo>
                    <a:cubicBezTo>
                      <a:pt x="9042" y="12132"/>
                      <a:pt x="9104" y="12120"/>
                      <a:pt x="9161" y="12106"/>
                    </a:cubicBezTo>
                    <a:cubicBezTo>
                      <a:pt x="10004" y="8991"/>
                      <a:pt x="10381" y="1439"/>
                      <a:pt x="10431" y="381"/>
                    </a:cubicBezTo>
                    <a:cubicBezTo>
                      <a:pt x="9560" y="267"/>
                      <a:pt x="8682" y="187"/>
                      <a:pt x="7801" y="127"/>
                    </a:cubicBezTo>
                    <a:cubicBezTo>
                      <a:pt x="6776" y="57"/>
                      <a:pt x="5732" y="0"/>
                      <a:pt x="468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2689525" y="3215825"/>
                <a:ext cx="652625" cy="107775"/>
              </a:xfrm>
              <a:custGeom>
                <a:avLst/>
                <a:gdLst/>
                <a:ahLst/>
                <a:cxnLst/>
                <a:rect l="l" t="t" r="r" b="b"/>
                <a:pathLst>
                  <a:path w="26105" h="4311" extrusionOk="0">
                    <a:moveTo>
                      <a:pt x="25857" y="1"/>
                    </a:moveTo>
                    <a:cubicBezTo>
                      <a:pt x="25500" y="123"/>
                      <a:pt x="25138" y="235"/>
                      <a:pt x="24779" y="342"/>
                    </a:cubicBezTo>
                    <a:cubicBezTo>
                      <a:pt x="20488" y="1618"/>
                      <a:pt x="15993" y="2340"/>
                      <a:pt x="11520" y="2340"/>
                    </a:cubicBezTo>
                    <a:cubicBezTo>
                      <a:pt x="7899" y="2340"/>
                      <a:pt x="4292" y="1867"/>
                      <a:pt x="817" y="834"/>
                    </a:cubicBezTo>
                    <a:cubicBezTo>
                      <a:pt x="583" y="764"/>
                      <a:pt x="349" y="691"/>
                      <a:pt x="118" y="616"/>
                    </a:cubicBezTo>
                    <a:cubicBezTo>
                      <a:pt x="74" y="1128"/>
                      <a:pt x="35" y="1648"/>
                      <a:pt x="1" y="2173"/>
                    </a:cubicBezTo>
                    <a:cubicBezTo>
                      <a:pt x="3722" y="3570"/>
                      <a:pt x="8073" y="4311"/>
                      <a:pt x="12459" y="4311"/>
                    </a:cubicBezTo>
                    <a:cubicBezTo>
                      <a:pt x="17219" y="4311"/>
                      <a:pt x="22021" y="3437"/>
                      <a:pt x="26105" y="1580"/>
                    </a:cubicBezTo>
                    <a:cubicBezTo>
                      <a:pt x="26028" y="1076"/>
                      <a:pt x="25945" y="547"/>
                      <a:pt x="25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2997300" y="2453550"/>
                <a:ext cx="313675" cy="231175"/>
              </a:xfrm>
              <a:custGeom>
                <a:avLst/>
                <a:gdLst/>
                <a:ahLst/>
                <a:cxnLst/>
                <a:rect l="l" t="t" r="r" b="b"/>
                <a:pathLst>
                  <a:path w="12547" h="9247" extrusionOk="0">
                    <a:moveTo>
                      <a:pt x="11572" y="0"/>
                    </a:moveTo>
                    <a:lnTo>
                      <a:pt x="8368" y="965"/>
                    </a:lnTo>
                    <a:cubicBezTo>
                      <a:pt x="8344" y="1054"/>
                      <a:pt x="8319" y="1143"/>
                      <a:pt x="8290" y="1230"/>
                    </a:cubicBezTo>
                    <a:cubicBezTo>
                      <a:pt x="8280" y="1305"/>
                      <a:pt x="8271" y="1371"/>
                      <a:pt x="8266" y="1390"/>
                    </a:cubicBezTo>
                    <a:cubicBezTo>
                      <a:pt x="8209" y="1656"/>
                      <a:pt x="8157" y="1923"/>
                      <a:pt x="8097" y="2189"/>
                    </a:cubicBezTo>
                    <a:cubicBezTo>
                      <a:pt x="7993" y="2657"/>
                      <a:pt x="7871" y="3115"/>
                      <a:pt x="7699" y="3564"/>
                    </a:cubicBezTo>
                    <a:cubicBezTo>
                      <a:pt x="7673" y="3625"/>
                      <a:pt x="7640" y="3686"/>
                      <a:pt x="7598" y="3738"/>
                    </a:cubicBezTo>
                    <a:cubicBezTo>
                      <a:pt x="7619" y="4127"/>
                      <a:pt x="7609" y="4516"/>
                      <a:pt x="7568" y="4901"/>
                    </a:cubicBezTo>
                    <a:cubicBezTo>
                      <a:pt x="7568" y="4901"/>
                      <a:pt x="7566" y="4900"/>
                      <a:pt x="7560" y="4900"/>
                    </a:cubicBezTo>
                    <a:cubicBezTo>
                      <a:pt x="7304" y="4900"/>
                      <a:pt x="792" y="6063"/>
                      <a:pt x="188" y="6176"/>
                    </a:cubicBezTo>
                    <a:cubicBezTo>
                      <a:pt x="163" y="6891"/>
                      <a:pt x="100" y="7602"/>
                      <a:pt x="1" y="8311"/>
                    </a:cubicBezTo>
                    <a:cubicBezTo>
                      <a:pt x="1885" y="8546"/>
                      <a:pt x="3667" y="9060"/>
                      <a:pt x="5599" y="9186"/>
                    </a:cubicBezTo>
                    <a:cubicBezTo>
                      <a:pt x="6198" y="9224"/>
                      <a:pt x="6798" y="9246"/>
                      <a:pt x="7399" y="9246"/>
                    </a:cubicBezTo>
                    <a:cubicBezTo>
                      <a:pt x="8993" y="9246"/>
                      <a:pt x="10585" y="9094"/>
                      <a:pt x="12133" y="8702"/>
                    </a:cubicBezTo>
                    <a:cubicBezTo>
                      <a:pt x="12268" y="8669"/>
                      <a:pt x="12416" y="8624"/>
                      <a:pt x="12489" y="8507"/>
                    </a:cubicBezTo>
                    <a:cubicBezTo>
                      <a:pt x="12546" y="8417"/>
                      <a:pt x="12546" y="8305"/>
                      <a:pt x="12546" y="8198"/>
                    </a:cubicBezTo>
                    <a:cubicBezTo>
                      <a:pt x="12501" y="5409"/>
                      <a:pt x="12309" y="2636"/>
                      <a:pt x="11572" y="0"/>
                    </a:cubicBez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0"/>
              <p:cNvSpPr/>
              <p:nvPr/>
            </p:nvSpPr>
            <p:spPr>
              <a:xfrm>
                <a:off x="3009350" y="2593500"/>
                <a:ext cx="109950" cy="85100"/>
              </a:xfrm>
              <a:custGeom>
                <a:avLst/>
                <a:gdLst/>
                <a:ahLst/>
                <a:cxnLst/>
                <a:rect l="l" t="t" r="r" b="b"/>
                <a:pathLst>
                  <a:path w="4398" h="3404" extrusionOk="0">
                    <a:moveTo>
                      <a:pt x="2940" y="0"/>
                    </a:moveTo>
                    <a:lnTo>
                      <a:pt x="2940" y="0"/>
                    </a:lnTo>
                    <a:cubicBezTo>
                      <a:pt x="1862" y="189"/>
                      <a:pt x="838" y="372"/>
                      <a:pt x="229" y="482"/>
                    </a:cubicBezTo>
                    <a:cubicBezTo>
                      <a:pt x="19" y="1052"/>
                      <a:pt x="1" y="1728"/>
                      <a:pt x="199" y="2294"/>
                    </a:cubicBezTo>
                    <a:cubicBezTo>
                      <a:pt x="301" y="2584"/>
                      <a:pt x="486" y="2759"/>
                      <a:pt x="715" y="2896"/>
                    </a:cubicBezTo>
                    <a:cubicBezTo>
                      <a:pt x="1653" y="3061"/>
                      <a:pt x="2583" y="3256"/>
                      <a:pt x="3530" y="3403"/>
                    </a:cubicBezTo>
                    <a:cubicBezTo>
                      <a:pt x="3522" y="3390"/>
                      <a:pt x="3515" y="3375"/>
                      <a:pt x="3507" y="3361"/>
                    </a:cubicBezTo>
                    <a:cubicBezTo>
                      <a:pt x="3345" y="3086"/>
                      <a:pt x="3120" y="2854"/>
                      <a:pt x="2889" y="2636"/>
                    </a:cubicBezTo>
                    <a:lnTo>
                      <a:pt x="2889" y="2636"/>
                    </a:lnTo>
                    <a:cubicBezTo>
                      <a:pt x="3099" y="2716"/>
                      <a:pt x="3318" y="2764"/>
                      <a:pt x="3542" y="2780"/>
                    </a:cubicBezTo>
                    <a:cubicBezTo>
                      <a:pt x="3564" y="2782"/>
                      <a:pt x="3587" y="2783"/>
                      <a:pt x="3610" y="2783"/>
                    </a:cubicBezTo>
                    <a:cubicBezTo>
                      <a:pt x="3687" y="2783"/>
                      <a:pt x="3765" y="2770"/>
                      <a:pt x="3820" y="2719"/>
                    </a:cubicBezTo>
                    <a:cubicBezTo>
                      <a:pt x="3884" y="2660"/>
                      <a:pt x="3902" y="2566"/>
                      <a:pt x="3899" y="2478"/>
                    </a:cubicBezTo>
                    <a:cubicBezTo>
                      <a:pt x="3893" y="2256"/>
                      <a:pt x="3779" y="2046"/>
                      <a:pt x="3626" y="1885"/>
                    </a:cubicBezTo>
                    <a:cubicBezTo>
                      <a:pt x="3473" y="1725"/>
                      <a:pt x="3282" y="1605"/>
                      <a:pt x="3092" y="1489"/>
                    </a:cubicBezTo>
                    <a:lnTo>
                      <a:pt x="3092" y="1489"/>
                    </a:lnTo>
                    <a:cubicBezTo>
                      <a:pt x="3240" y="1558"/>
                      <a:pt x="3399" y="1592"/>
                      <a:pt x="3558" y="1592"/>
                    </a:cubicBezTo>
                    <a:cubicBezTo>
                      <a:pt x="3780" y="1592"/>
                      <a:pt x="4001" y="1525"/>
                      <a:pt x="4190" y="1395"/>
                    </a:cubicBezTo>
                    <a:cubicBezTo>
                      <a:pt x="4246" y="1354"/>
                      <a:pt x="4302" y="1306"/>
                      <a:pt x="4329" y="1241"/>
                    </a:cubicBezTo>
                    <a:cubicBezTo>
                      <a:pt x="4398" y="1085"/>
                      <a:pt x="4285" y="911"/>
                      <a:pt x="4165" y="791"/>
                    </a:cubicBezTo>
                    <a:cubicBezTo>
                      <a:pt x="3770" y="393"/>
                      <a:pt x="3243" y="155"/>
                      <a:pt x="2685" y="117"/>
                    </a:cubicBezTo>
                    <a:cubicBezTo>
                      <a:pt x="2772" y="83"/>
                      <a:pt x="2857" y="44"/>
                      <a:pt x="2940" y="0"/>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0"/>
              <p:cNvSpPr/>
              <p:nvPr/>
            </p:nvSpPr>
            <p:spPr>
              <a:xfrm>
                <a:off x="2719850" y="2451300"/>
                <a:ext cx="378850" cy="245875"/>
              </a:xfrm>
              <a:custGeom>
                <a:avLst/>
                <a:gdLst/>
                <a:ahLst/>
                <a:cxnLst/>
                <a:rect l="l" t="t" r="r" b="b"/>
                <a:pathLst>
                  <a:path w="15154" h="9835" extrusionOk="0">
                    <a:moveTo>
                      <a:pt x="1035" y="0"/>
                    </a:moveTo>
                    <a:cubicBezTo>
                      <a:pt x="208" y="2767"/>
                      <a:pt x="46" y="5499"/>
                      <a:pt x="2" y="8288"/>
                    </a:cubicBezTo>
                    <a:cubicBezTo>
                      <a:pt x="1" y="8395"/>
                      <a:pt x="2" y="8507"/>
                      <a:pt x="59" y="8597"/>
                    </a:cubicBezTo>
                    <a:cubicBezTo>
                      <a:pt x="133" y="8714"/>
                      <a:pt x="280" y="8759"/>
                      <a:pt x="413" y="8792"/>
                    </a:cubicBezTo>
                    <a:cubicBezTo>
                      <a:pt x="1962" y="9184"/>
                      <a:pt x="3555" y="9336"/>
                      <a:pt x="5149" y="9336"/>
                    </a:cubicBezTo>
                    <a:cubicBezTo>
                      <a:pt x="5750" y="9336"/>
                      <a:pt x="6351" y="9314"/>
                      <a:pt x="6950" y="9276"/>
                    </a:cubicBezTo>
                    <a:cubicBezTo>
                      <a:pt x="8719" y="9160"/>
                      <a:pt x="10365" y="8722"/>
                      <a:pt x="12075" y="8468"/>
                    </a:cubicBezTo>
                    <a:cubicBezTo>
                      <a:pt x="12354" y="8807"/>
                      <a:pt x="12564" y="9220"/>
                      <a:pt x="12822" y="9582"/>
                    </a:cubicBezTo>
                    <a:cubicBezTo>
                      <a:pt x="12888" y="9674"/>
                      <a:pt x="12962" y="9767"/>
                      <a:pt x="13067" y="9812"/>
                    </a:cubicBezTo>
                    <a:cubicBezTo>
                      <a:pt x="13101" y="9827"/>
                      <a:pt x="13140" y="9834"/>
                      <a:pt x="13178" y="9834"/>
                    </a:cubicBezTo>
                    <a:cubicBezTo>
                      <a:pt x="13254" y="9834"/>
                      <a:pt x="13329" y="9803"/>
                      <a:pt x="13367" y="9738"/>
                    </a:cubicBezTo>
                    <a:cubicBezTo>
                      <a:pt x="13402" y="9678"/>
                      <a:pt x="13397" y="9605"/>
                      <a:pt x="13391" y="9534"/>
                    </a:cubicBezTo>
                    <a:cubicBezTo>
                      <a:pt x="13337" y="8991"/>
                      <a:pt x="13151" y="8467"/>
                      <a:pt x="12851" y="8010"/>
                    </a:cubicBezTo>
                    <a:lnTo>
                      <a:pt x="12851" y="8010"/>
                    </a:lnTo>
                    <a:cubicBezTo>
                      <a:pt x="13119" y="8284"/>
                      <a:pt x="13804" y="9233"/>
                      <a:pt x="14377" y="9233"/>
                    </a:cubicBezTo>
                    <a:cubicBezTo>
                      <a:pt x="14391" y="9233"/>
                      <a:pt x="14405" y="9232"/>
                      <a:pt x="14419" y="9231"/>
                    </a:cubicBezTo>
                    <a:cubicBezTo>
                      <a:pt x="14952" y="8831"/>
                      <a:pt x="13405" y="7931"/>
                      <a:pt x="13203" y="7567"/>
                    </a:cubicBezTo>
                    <a:lnTo>
                      <a:pt x="13203" y="7567"/>
                    </a:lnTo>
                    <a:lnTo>
                      <a:pt x="14528" y="7953"/>
                    </a:lnTo>
                    <a:cubicBezTo>
                      <a:pt x="14572" y="7966"/>
                      <a:pt x="14619" y="7978"/>
                      <a:pt x="14664" y="7978"/>
                    </a:cubicBezTo>
                    <a:cubicBezTo>
                      <a:pt x="14689" y="7978"/>
                      <a:pt x="14714" y="7974"/>
                      <a:pt x="14738" y="7964"/>
                    </a:cubicBezTo>
                    <a:cubicBezTo>
                      <a:pt x="14915" y="7886"/>
                      <a:pt x="14807" y="7614"/>
                      <a:pt x="14664" y="7482"/>
                    </a:cubicBezTo>
                    <a:cubicBezTo>
                      <a:pt x="14352" y="7191"/>
                      <a:pt x="13983" y="6969"/>
                      <a:pt x="13579" y="6829"/>
                    </a:cubicBezTo>
                    <a:lnTo>
                      <a:pt x="13579" y="6829"/>
                    </a:lnTo>
                    <a:cubicBezTo>
                      <a:pt x="13983" y="6887"/>
                      <a:pt x="14388" y="6932"/>
                      <a:pt x="14796" y="6964"/>
                    </a:cubicBezTo>
                    <a:cubicBezTo>
                      <a:pt x="14810" y="6965"/>
                      <a:pt x="14825" y="6966"/>
                      <a:pt x="14840" y="6966"/>
                    </a:cubicBezTo>
                    <a:cubicBezTo>
                      <a:pt x="14983" y="6966"/>
                      <a:pt x="15153" y="6913"/>
                      <a:pt x="15138" y="6779"/>
                    </a:cubicBezTo>
                    <a:cubicBezTo>
                      <a:pt x="15131" y="6716"/>
                      <a:pt x="15080" y="6668"/>
                      <a:pt x="15030" y="6629"/>
                    </a:cubicBezTo>
                    <a:cubicBezTo>
                      <a:pt x="14504" y="6222"/>
                      <a:pt x="13798" y="6177"/>
                      <a:pt x="13126" y="6177"/>
                    </a:cubicBezTo>
                    <a:cubicBezTo>
                      <a:pt x="13065" y="6177"/>
                      <a:pt x="13005" y="6177"/>
                      <a:pt x="12945" y="6177"/>
                    </a:cubicBezTo>
                    <a:cubicBezTo>
                      <a:pt x="13378" y="5958"/>
                      <a:pt x="13786" y="5697"/>
                      <a:pt x="14164" y="5395"/>
                    </a:cubicBezTo>
                    <a:cubicBezTo>
                      <a:pt x="14221" y="5350"/>
                      <a:pt x="14281" y="5298"/>
                      <a:pt x="14287" y="5226"/>
                    </a:cubicBezTo>
                    <a:cubicBezTo>
                      <a:pt x="14299" y="5104"/>
                      <a:pt x="14175" y="5055"/>
                      <a:pt x="14043" y="5055"/>
                    </a:cubicBezTo>
                    <a:cubicBezTo>
                      <a:pt x="13983" y="5055"/>
                      <a:pt x="13922" y="5065"/>
                      <a:pt x="13870" y="5083"/>
                    </a:cubicBezTo>
                    <a:cubicBezTo>
                      <a:pt x="12903" y="5404"/>
                      <a:pt x="11956" y="5957"/>
                      <a:pt x="10965" y="6014"/>
                    </a:cubicBezTo>
                    <a:cubicBezTo>
                      <a:pt x="8864" y="5639"/>
                      <a:pt x="5178" y="4990"/>
                      <a:pt x="4986" y="4990"/>
                    </a:cubicBezTo>
                    <a:cubicBezTo>
                      <a:pt x="4981" y="4990"/>
                      <a:pt x="4979" y="4991"/>
                      <a:pt x="4979" y="4991"/>
                    </a:cubicBezTo>
                    <a:cubicBezTo>
                      <a:pt x="4982" y="4957"/>
                      <a:pt x="4885" y="4868"/>
                      <a:pt x="4887" y="4834"/>
                    </a:cubicBezTo>
                    <a:cubicBezTo>
                      <a:pt x="4672" y="4691"/>
                      <a:pt x="4621" y="4496"/>
                      <a:pt x="4675" y="4178"/>
                    </a:cubicBezTo>
                    <a:cubicBezTo>
                      <a:pt x="4783" y="3553"/>
                      <a:pt x="4551" y="2903"/>
                      <a:pt x="4453" y="2292"/>
                    </a:cubicBezTo>
                    <a:cubicBezTo>
                      <a:pt x="4389" y="1886"/>
                      <a:pt x="4381" y="1449"/>
                      <a:pt x="4315" y="1037"/>
                    </a:cubicBezTo>
                    <a:lnTo>
                      <a:pt x="1035" y="0"/>
                    </a:lnTo>
                    <a:close/>
                  </a:path>
                </a:pathLst>
              </a:custGeom>
              <a:solidFill>
                <a:srgbClr val="673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 name="Google Shape;2288;p60"/>
            <p:cNvGrpSpPr/>
            <p:nvPr/>
          </p:nvGrpSpPr>
          <p:grpSpPr>
            <a:xfrm rot="1939773">
              <a:off x="6139248" y="1476188"/>
              <a:ext cx="314058" cy="286202"/>
              <a:chOff x="6204564" y="1941255"/>
              <a:chExt cx="274346" cy="249957"/>
            </a:xfrm>
          </p:grpSpPr>
          <p:sp>
            <p:nvSpPr>
              <p:cNvPr id="2289" name="Google Shape;2289;p60"/>
              <p:cNvSpPr/>
              <p:nvPr/>
            </p:nvSpPr>
            <p:spPr>
              <a:xfrm>
                <a:off x="6407910" y="2037062"/>
                <a:ext cx="71000" cy="68300"/>
              </a:xfrm>
              <a:custGeom>
                <a:avLst/>
                <a:gdLst/>
                <a:ahLst/>
                <a:cxnLst/>
                <a:rect l="l" t="t" r="r" b="b"/>
                <a:pathLst>
                  <a:path w="2840" h="2732" extrusionOk="0">
                    <a:moveTo>
                      <a:pt x="1474" y="1"/>
                    </a:moveTo>
                    <a:cubicBezTo>
                      <a:pt x="921" y="1"/>
                      <a:pt x="424" y="334"/>
                      <a:pt x="213" y="844"/>
                    </a:cubicBezTo>
                    <a:cubicBezTo>
                      <a:pt x="0" y="1354"/>
                      <a:pt x="117" y="1941"/>
                      <a:pt x="509" y="2332"/>
                    </a:cubicBezTo>
                    <a:cubicBezTo>
                      <a:pt x="769" y="2593"/>
                      <a:pt x="1119" y="2732"/>
                      <a:pt x="1475" y="2732"/>
                    </a:cubicBezTo>
                    <a:cubicBezTo>
                      <a:pt x="1651" y="2732"/>
                      <a:pt x="1828" y="2698"/>
                      <a:pt x="1997" y="2628"/>
                    </a:cubicBezTo>
                    <a:cubicBezTo>
                      <a:pt x="2507" y="2417"/>
                      <a:pt x="2840" y="1920"/>
                      <a:pt x="2840" y="1367"/>
                    </a:cubicBezTo>
                    <a:cubicBezTo>
                      <a:pt x="2840" y="612"/>
                      <a:pt x="2229" y="1"/>
                      <a:pt x="1474" y="1"/>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6272735" y="2122862"/>
                <a:ext cx="71025" cy="68350"/>
              </a:xfrm>
              <a:custGeom>
                <a:avLst/>
                <a:gdLst/>
                <a:ahLst/>
                <a:cxnLst/>
                <a:rect l="l" t="t" r="r" b="b"/>
                <a:pathLst>
                  <a:path w="2841" h="2734" extrusionOk="0">
                    <a:moveTo>
                      <a:pt x="1472" y="1"/>
                    </a:moveTo>
                    <a:cubicBezTo>
                      <a:pt x="920" y="1"/>
                      <a:pt x="422" y="334"/>
                      <a:pt x="211" y="844"/>
                    </a:cubicBezTo>
                    <a:cubicBezTo>
                      <a:pt x="0" y="1354"/>
                      <a:pt x="117" y="1942"/>
                      <a:pt x="507" y="2332"/>
                    </a:cubicBezTo>
                    <a:cubicBezTo>
                      <a:pt x="769" y="2594"/>
                      <a:pt x="1118" y="2733"/>
                      <a:pt x="1475" y="2733"/>
                    </a:cubicBezTo>
                    <a:cubicBezTo>
                      <a:pt x="1650" y="2733"/>
                      <a:pt x="1828" y="2699"/>
                      <a:pt x="1997" y="2630"/>
                    </a:cubicBezTo>
                    <a:cubicBezTo>
                      <a:pt x="2507" y="2417"/>
                      <a:pt x="2838" y="1919"/>
                      <a:pt x="2840" y="1366"/>
                    </a:cubicBezTo>
                    <a:cubicBezTo>
                      <a:pt x="2838" y="612"/>
                      <a:pt x="2227" y="1"/>
                      <a:pt x="1472" y="1"/>
                    </a:cubicBezTo>
                    <a:close/>
                  </a:path>
                </a:pathLst>
              </a:custGeom>
              <a:solidFill>
                <a:srgbClr val="29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0"/>
              <p:cNvSpPr/>
              <p:nvPr/>
            </p:nvSpPr>
            <p:spPr>
              <a:xfrm>
                <a:off x="6334435" y="2087662"/>
                <a:ext cx="125750" cy="95000"/>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0"/>
              <p:cNvSpPr/>
              <p:nvPr/>
            </p:nvSpPr>
            <p:spPr>
              <a:xfrm rot="-1029449">
                <a:off x="6207347" y="2052678"/>
                <a:ext cx="78700" cy="30723"/>
              </a:xfrm>
              <a:custGeom>
                <a:avLst/>
                <a:gdLst/>
                <a:ahLst/>
                <a:cxnLst/>
                <a:rect l="l" t="t" r="r" b="b"/>
                <a:pathLst>
                  <a:path w="3148" h="1229" extrusionOk="0">
                    <a:moveTo>
                      <a:pt x="2645" y="0"/>
                    </a:moveTo>
                    <a:cubicBezTo>
                      <a:pt x="1256" y="0"/>
                      <a:pt x="58" y="1060"/>
                      <a:pt x="1" y="1110"/>
                    </a:cubicBezTo>
                    <a:lnTo>
                      <a:pt x="107" y="1229"/>
                    </a:lnTo>
                    <a:cubicBezTo>
                      <a:pt x="122" y="1216"/>
                      <a:pt x="1317" y="159"/>
                      <a:pt x="2657" y="159"/>
                    </a:cubicBezTo>
                    <a:cubicBezTo>
                      <a:pt x="2809" y="159"/>
                      <a:pt x="2963" y="173"/>
                      <a:pt x="3117" y="203"/>
                    </a:cubicBezTo>
                    <a:lnTo>
                      <a:pt x="3147" y="49"/>
                    </a:lnTo>
                    <a:cubicBezTo>
                      <a:pt x="2978" y="16"/>
                      <a:pt x="2810"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0"/>
              <p:cNvSpPr/>
              <p:nvPr/>
            </p:nvSpPr>
            <p:spPr>
              <a:xfrm rot="1189382">
                <a:off x="6356561" y="1949324"/>
                <a:ext cx="58347" cy="61507"/>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6269750" y="2081050"/>
                <a:ext cx="31575" cy="24600"/>
              </a:xfrm>
              <a:custGeom>
                <a:avLst/>
                <a:gdLst/>
                <a:ahLst/>
                <a:cxnLst/>
                <a:rect l="l" t="t" r="r" b="b"/>
                <a:pathLst>
                  <a:path w="1263" h="984" extrusionOk="0">
                    <a:moveTo>
                      <a:pt x="633" y="1"/>
                    </a:moveTo>
                    <a:cubicBezTo>
                      <a:pt x="542" y="1"/>
                      <a:pt x="449" y="26"/>
                      <a:pt x="367" y="79"/>
                    </a:cubicBezTo>
                    <a:cubicBezTo>
                      <a:pt x="0" y="317"/>
                      <a:pt x="101" y="878"/>
                      <a:pt x="528" y="972"/>
                    </a:cubicBezTo>
                    <a:cubicBezTo>
                      <a:pt x="565" y="980"/>
                      <a:pt x="601" y="984"/>
                      <a:pt x="637" y="984"/>
                    </a:cubicBezTo>
                    <a:cubicBezTo>
                      <a:pt x="1009" y="984"/>
                      <a:pt x="1262" y="563"/>
                      <a:pt x="1045" y="226"/>
                    </a:cubicBezTo>
                    <a:cubicBezTo>
                      <a:pt x="951" y="80"/>
                      <a:pt x="794" y="1"/>
                      <a:pt x="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6376975" y="2012075"/>
                <a:ext cx="31575" cy="24575"/>
              </a:xfrm>
              <a:custGeom>
                <a:avLst/>
                <a:gdLst/>
                <a:ahLst/>
                <a:cxnLst/>
                <a:rect l="l" t="t" r="r" b="b"/>
                <a:pathLst>
                  <a:path w="1263" h="983" extrusionOk="0">
                    <a:moveTo>
                      <a:pt x="633" y="0"/>
                    </a:moveTo>
                    <a:cubicBezTo>
                      <a:pt x="542" y="0"/>
                      <a:pt x="451" y="25"/>
                      <a:pt x="369" y="78"/>
                    </a:cubicBezTo>
                    <a:cubicBezTo>
                      <a:pt x="0" y="315"/>
                      <a:pt x="103" y="879"/>
                      <a:pt x="530" y="971"/>
                    </a:cubicBezTo>
                    <a:cubicBezTo>
                      <a:pt x="567" y="979"/>
                      <a:pt x="603" y="983"/>
                      <a:pt x="638" y="983"/>
                    </a:cubicBezTo>
                    <a:cubicBezTo>
                      <a:pt x="1009" y="983"/>
                      <a:pt x="1262" y="562"/>
                      <a:pt x="1047" y="227"/>
                    </a:cubicBezTo>
                    <a:cubicBezTo>
                      <a:pt x="953" y="80"/>
                      <a:pt x="795"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6333525" y="2036300"/>
                <a:ext cx="38375" cy="58775"/>
              </a:xfrm>
              <a:custGeom>
                <a:avLst/>
                <a:gdLst/>
                <a:ahLst/>
                <a:cxnLst/>
                <a:rect l="l" t="t" r="r" b="b"/>
                <a:pathLst>
                  <a:path w="1535" h="2351" extrusionOk="0">
                    <a:moveTo>
                      <a:pt x="92" y="0"/>
                    </a:moveTo>
                    <a:lnTo>
                      <a:pt x="0" y="27"/>
                    </a:lnTo>
                    <a:lnTo>
                      <a:pt x="677" y="2351"/>
                    </a:lnTo>
                    <a:lnTo>
                      <a:pt x="1534" y="1800"/>
                    </a:lnTo>
                    <a:lnTo>
                      <a:pt x="1481" y="1720"/>
                    </a:lnTo>
                    <a:lnTo>
                      <a:pt x="734" y="2200"/>
                    </a:lnTo>
                    <a:lnTo>
                      <a:pt x="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7" name="Google Shape;2297;p60"/>
          <p:cNvSpPr txBox="1"/>
          <p:nvPr/>
        </p:nvSpPr>
        <p:spPr>
          <a:xfrm>
            <a:off x="713219" y="1638275"/>
            <a:ext cx="1127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VENUS</a:t>
            </a:r>
            <a:endParaRPr sz="2100">
              <a:solidFill>
                <a:schemeClr val="dk1"/>
              </a:solidFill>
              <a:latin typeface="Fjalla One"/>
              <a:ea typeface="Fjalla One"/>
              <a:cs typeface="Fjalla One"/>
              <a:sym typeface="Fjalla One"/>
            </a:endParaRPr>
          </a:p>
        </p:txBody>
      </p:sp>
      <p:sp>
        <p:nvSpPr>
          <p:cNvPr id="2298" name="Google Shape;2298;p60"/>
          <p:cNvSpPr txBox="1"/>
          <p:nvPr/>
        </p:nvSpPr>
        <p:spPr>
          <a:xfrm>
            <a:off x="713213" y="1994975"/>
            <a:ext cx="2145900" cy="60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2299" name="Google Shape;2299;p60"/>
          <p:cNvSpPr txBox="1"/>
          <p:nvPr/>
        </p:nvSpPr>
        <p:spPr>
          <a:xfrm>
            <a:off x="7303380" y="3071675"/>
            <a:ext cx="1127400" cy="356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100">
                <a:solidFill>
                  <a:schemeClr val="dk1"/>
                </a:solidFill>
                <a:latin typeface="Fjalla One"/>
                <a:ea typeface="Fjalla One"/>
                <a:cs typeface="Fjalla One"/>
                <a:sym typeface="Fjalla One"/>
              </a:rPr>
              <a:t>JUPITER</a:t>
            </a:r>
            <a:endParaRPr sz="2100">
              <a:solidFill>
                <a:schemeClr val="dk1"/>
              </a:solidFill>
              <a:latin typeface="Fjalla One"/>
              <a:ea typeface="Fjalla One"/>
              <a:cs typeface="Fjalla One"/>
              <a:sym typeface="Fjalla One"/>
            </a:endParaRPr>
          </a:p>
        </p:txBody>
      </p:sp>
      <p:sp>
        <p:nvSpPr>
          <p:cNvPr id="2300" name="Google Shape;2300;p60"/>
          <p:cNvSpPr txBox="1"/>
          <p:nvPr/>
        </p:nvSpPr>
        <p:spPr>
          <a:xfrm>
            <a:off x="6284884" y="3428375"/>
            <a:ext cx="2145900" cy="60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It’s the biggest planet in the Solar System</a:t>
            </a:r>
            <a:endParaRPr>
              <a:solidFill>
                <a:schemeClr val="dk1"/>
              </a:solidFill>
              <a:latin typeface="Montserrat"/>
              <a:ea typeface="Montserrat"/>
              <a:cs typeface="Montserrat"/>
              <a:sym typeface="Montserrat"/>
            </a:endParaRPr>
          </a:p>
        </p:txBody>
      </p:sp>
      <p:sp>
        <p:nvSpPr>
          <p:cNvPr id="2301" name="Google Shape;2301;p60"/>
          <p:cNvSpPr txBox="1"/>
          <p:nvPr/>
        </p:nvSpPr>
        <p:spPr>
          <a:xfrm>
            <a:off x="713219" y="3071675"/>
            <a:ext cx="11274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MARS</a:t>
            </a:r>
            <a:endParaRPr sz="2100">
              <a:solidFill>
                <a:schemeClr val="dk1"/>
              </a:solidFill>
              <a:latin typeface="Fjalla One"/>
              <a:ea typeface="Fjalla One"/>
              <a:cs typeface="Fjalla One"/>
              <a:sym typeface="Fjalla One"/>
            </a:endParaRPr>
          </a:p>
        </p:txBody>
      </p:sp>
      <p:sp>
        <p:nvSpPr>
          <p:cNvPr id="2302" name="Google Shape;2302;p60"/>
          <p:cNvSpPr txBox="1"/>
          <p:nvPr/>
        </p:nvSpPr>
        <p:spPr>
          <a:xfrm>
            <a:off x="713213" y="3428375"/>
            <a:ext cx="2145900" cy="60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cxnSp>
        <p:nvCxnSpPr>
          <p:cNvPr id="2303" name="Google Shape;2303;p60"/>
          <p:cNvCxnSpPr>
            <a:stCxn id="2299" idx="1"/>
          </p:cNvCxnSpPr>
          <p:nvPr/>
        </p:nvCxnSpPr>
        <p:spPr>
          <a:xfrm rot="10800000">
            <a:off x="4904280" y="2777225"/>
            <a:ext cx="2399100" cy="4728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2304" name="Google Shape;2304;p60"/>
          <p:cNvCxnSpPr>
            <a:stCxn id="2301" idx="3"/>
          </p:cNvCxnSpPr>
          <p:nvPr/>
        </p:nvCxnSpPr>
        <p:spPr>
          <a:xfrm rot="10800000" flipH="1">
            <a:off x="1840619" y="2537825"/>
            <a:ext cx="2534100" cy="7122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2305" name="Google Shape;2305;p60"/>
          <p:cNvCxnSpPr>
            <a:stCxn id="2297" idx="3"/>
          </p:cNvCxnSpPr>
          <p:nvPr/>
        </p:nvCxnSpPr>
        <p:spPr>
          <a:xfrm>
            <a:off x="1840619" y="1816625"/>
            <a:ext cx="2610900" cy="507600"/>
          </a:xfrm>
          <a:prstGeom prst="curvedConnector3">
            <a:avLst>
              <a:gd name="adj1" fmla="val 50000"/>
            </a:avLst>
          </a:prstGeom>
          <a:noFill/>
          <a:ln w="19050" cap="flat" cmpd="sng">
            <a:solidFill>
              <a:schemeClr val="dk1"/>
            </a:solidFill>
            <a:prstDash val="solid"/>
            <a:round/>
            <a:headEnd type="none" w="med" len="med"/>
            <a:tailEnd type="oval" w="med" len="med"/>
          </a:ln>
        </p:spPr>
      </p:cxnSp>
      <p:grpSp>
        <p:nvGrpSpPr>
          <p:cNvPr id="2306" name="Google Shape;2306;p60"/>
          <p:cNvGrpSpPr/>
          <p:nvPr/>
        </p:nvGrpSpPr>
        <p:grpSpPr>
          <a:xfrm rot="900450">
            <a:off x="6465530" y="395229"/>
            <a:ext cx="751407" cy="766731"/>
            <a:chOff x="6190963" y="1058325"/>
            <a:chExt cx="1259375" cy="1284850"/>
          </a:xfrm>
        </p:grpSpPr>
        <p:sp>
          <p:nvSpPr>
            <p:cNvPr id="2307" name="Google Shape;2307;p60"/>
            <p:cNvSpPr/>
            <p:nvPr/>
          </p:nvSpPr>
          <p:spPr>
            <a:xfrm>
              <a:off x="6190963" y="1058325"/>
              <a:ext cx="1259375" cy="1284850"/>
            </a:xfrm>
            <a:custGeom>
              <a:avLst/>
              <a:gdLst/>
              <a:ahLst/>
              <a:cxnLst/>
              <a:rect l="l" t="t" r="r" b="b"/>
              <a:pathLst>
                <a:path w="50375" h="51394" extrusionOk="0">
                  <a:moveTo>
                    <a:pt x="33092" y="5328"/>
                  </a:moveTo>
                  <a:cubicBezTo>
                    <a:pt x="31033" y="6619"/>
                    <a:pt x="28251" y="7411"/>
                    <a:pt x="25189" y="7411"/>
                  </a:cubicBezTo>
                  <a:cubicBezTo>
                    <a:pt x="22125" y="7411"/>
                    <a:pt x="19343" y="6619"/>
                    <a:pt x="17285" y="5328"/>
                  </a:cubicBezTo>
                  <a:close/>
                  <a:moveTo>
                    <a:pt x="9129" y="1"/>
                  </a:moveTo>
                  <a:lnTo>
                    <a:pt x="6535" y="2191"/>
                  </a:lnTo>
                  <a:lnTo>
                    <a:pt x="1" y="51393"/>
                  </a:lnTo>
                  <a:lnTo>
                    <a:pt x="50375" y="51393"/>
                  </a:lnTo>
                  <a:lnTo>
                    <a:pt x="43840" y="2189"/>
                  </a:lnTo>
                  <a:lnTo>
                    <a:pt x="41247" y="1"/>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60"/>
            <p:cNvGrpSpPr/>
            <p:nvPr/>
          </p:nvGrpSpPr>
          <p:grpSpPr>
            <a:xfrm>
              <a:off x="6190963" y="1058350"/>
              <a:ext cx="1259375" cy="1284800"/>
              <a:chOff x="2108775" y="2226775"/>
              <a:chExt cx="1259375" cy="1284800"/>
            </a:xfrm>
          </p:grpSpPr>
          <p:sp>
            <p:nvSpPr>
              <p:cNvPr id="2309" name="Google Shape;2309;p60"/>
              <p:cNvSpPr/>
              <p:nvPr/>
            </p:nvSpPr>
            <p:spPr>
              <a:xfrm>
                <a:off x="2196300" y="2226775"/>
                <a:ext cx="1084275" cy="1163000"/>
              </a:xfrm>
              <a:custGeom>
                <a:avLst/>
                <a:gdLst/>
                <a:ahLst/>
                <a:cxnLst/>
                <a:rect l="l" t="t" r="r" b="b"/>
                <a:pathLst>
                  <a:path w="43371" h="46520" extrusionOk="0">
                    <a:moveTo>
                      <a:pt x="32138" y="2970"/>
                    </a:moveTo>
                    <a:cubicBezTo>
                      <a:pt x="30332" y="5588"/>
                      <a:pt x="26333" y="7411"/>
                      <a:pt x="21686" y="7411"/>
                    </a:cubicBezTo>
                    <a:cubicBezTo>
                      <a:pt x="17039" y="7411"/>
                      <a:pt x="13039" y="5588"/>
                      <a:pt x="11232" y="2970"/>
                    </a:cubicBezTo>
                    <a:close/>
                    <a:moveTo>
                      <a:pt x="5626" y="1"/>
                    </a:moveTo>
                    <a:lnTo>
                      <a:pt x="1" y="46520"/>
                    </a:lnTo>
                    <a:lnTo>
                      <a:pt x="43371" y="46520"/>
                    </a:lnTo>
                    <a:lnTo>
                      <a:pt x="37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2108775" y="2226775"/>
                <a:ext cx="228175" cy="1284800"/>
              </a:xfrm>
              <a:custGeom>
                <a:avLst/>
                <a:gdLst/>
                <a:ahLst/>
                <a:cxnLst/>
                <a:rect l="l" t="t" r="r" b="b"/>
                <a:pathLst>
                  <a:path w="9127" h="51392" extrusionOk="0">
                    <a:moveTo>
                      <a:pt x="9127" y="1"/>
                    </a:moveTo>
                    <a:lnTo>
                      <a:pt x="6535" y="2189"/>
                    </a:lnTo>
                    <a:lnTo>
                      <a:pt x="1" y="51391"/>
                    </a:lnTo>
                    <a:lnTo>
                      <a:pt x="1" y="51391"/>
                    </a:lnTo>
                    <a:lnTo>
                      <a:pt x="3502" y="46520"/>
                    </a:lnTo>
                    <a:lnTo>
                      <a:pt x="91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3139900" y="2226775"/>
                <a:ext cx="228200" cy="1284800"/>
              </a:xfrm>
              <a:custGeom>
                <a:avLst/>
                <a:gdLst/>
                <a:ahLst/>
                <a:cxnLst/>
                <a:rect l="l" t="t" r="r" b="b"/>
                <a:pathLst>
                  <a:path w="9128" h="51392" extrusionOk="0">
                    <a:moveTo>
                      <a:pt x="0" y="1"/>
                    </a:moveTo>
                    <a:lnTo>
                      <a:pt x="5627" y="46520"/>
                    </a:lnTo>
                    <a:lnTo>
                      <a:pt x="9128" y="51391"/>
                    </a:lnTo>
                    <a:lnTo>
                      <a:pt x="2593" y="218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2108775" y="2281500"/>
                <a:ext cx="1259375" cy="1230075"/>
              </a:xfrm>
              <a:custGeom>
                <a:avLst/>
                <a:gdLst/>
                <a:ahLst/>
                <a:cxnLst/>
                <a:rect l="l" t="t" r="r" b="b"/>
                <a:pathLst>
                  <a:path w="50375" h="49203" extrusionOk="0">
                    <a:moveTo>
                      <a:pt x="37327" y="3139"/>
                    </a:moveTo>
                    <a:cubicBezTo>
                      <a:pt x="35229" y="5909"/>
                      <a:pt x="30584" y="7837"/>
                      <a:pt x="25187" y="7837"/>
                    </a:cubicBezTo>
                    <a:cubicBezTo>
                      <a:pt x="19788" y="7837"/>
                      <a:pt x="15144" y="5909"/>
                      <a:pt x="13046" y="3139"/>
                    </a:cubicBezTo>
                    <a:close/>
                    <a:moveTo>
                      <a:pt x="6535" y="0"/>
                    </a:moveTo>
                    <a:lnTo>
                      <a:pt x="1" y="49202"/>
                    </a:lnTo>
                    <a:lnTo>
                      <a:pt x="50374" y="49202"/>
                    </a:lnTo>
                    <a:lnTo>
                      <a:pt x="438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3" name="Google Shape;2313;p60"/>
          <p:cNvGrpSpPr/>
          <p:nvPr/>
        </p:nvGrpSpPr>
        <p:grpSpPr>
          <a:xfrm rot="-1800044">
            <a:off x="7818381" y="1065422"/>
            <a:ext cx="900098" cy="1005127"/>
            <a:chOff x="477594" y="1673716"/>
            <a:chExt cx="900118" cy="1005149"/>
          </a:xfrm>
        </p:grpSpPr>
        <p:sp>
          <p:nvSpPr>
            <p:cNvPr id="2314" name="Google Shape;2314;p60"/>
            <p:cNvSpPr/>
            <p:nvPr/>
          </p:nvSpPr>
          <p:spPr>
            <a:xfrm rot="899960">
              <a:off x="575851" y="1750408"/>
              <a:ext cx="703579" cy="851925"/>
            </a:xfrm>
            <a:custGeom>
              <a:avLst/>
              <a:gdLst/>
              <a:ahLst/>
              <a:cxnLst/>
              <a:rect l="l" t="t" r="r" b="b"/>
              <a:pathLst>
                <a:path w="28144" h="34078" extrusionOk="0">
                  <a:moveTo>
                    <a:pt x="24618" y="1833"/>
                  </a:moveTo>
                  <a:lnTo>
                    <a:pt x="24618" y="1833"/>
                  </a:lnTo>
                  <a:cubicBezTo>
                    <a:pt x="24662" y="1857"/>
                    <a:pt x="24703" y="1885"/>
                    <a:pt x="24741" y="1918"/>
                  </a:cubicBezTo>
                  <a:lnTo>
                    <a:pt x="24781" y="1953"/>
                  </a:lnTo>
                  <a:cubicBezTo>
                    <a:pt x="24728" y="1912"/>
                    <a:pt x="24674" y="1872"/>
                    <a:pt x="24618" y="1833"/>
                  </a:cubicBezTo>
                  <a:close/>
                  <a:moveTo>
                    <a:pt x="24847" y="2008"/>
                  </a:moveTo>
                  <a:cubicBezTo>
                    <a:pt x="24882" y="2037"/>
                    <a:pt x="24917" y="2067"/>
                    <a:pt x="24952" y="2097"/>
                  </a:cubicBezTo>
                  <a:cubicBezTo>
                    <a:pt x="24917" y="2067"/>
                    <a:pt x="24882" y="2037"/>
                    <a:pt x="24847" y="2008"/>
                  </a:cubicBezTo>
                  <a:close/>
                  <a:moveTo>
                    <a:pt x="25251" y="2391"/>
                  </a:moveTo>
                  <a:lnTo>
                    <a:pt x="25251" y="2391"/>
                  </a:lnTo>
                  <a:cubicBezTo>
                    <a:pt x="25267" y="2408"/>
                    <a:pt x="25283" y="2426"/>
                    <a:pt x="25297" y="2444"/>
                  </a:cubicBezTo>
                  <a:cubicBezTo>
                    <a:pt x="25282" y="2426"/>
                    <a:pt x="25266" y="2408"/>
                    <a:pt x="25251" y="2391"/>
                  </a:cubicBezTo>
                  <a:close/>
                  <a:moveTo>
                    <a:pt x="18646" y="2119"/>
                  </a:moveTo>
                  <a:cubicBezTo>
                    <a:pt x="18505" y="2244"/>
                    <a:pt x="18372" y="2379"/>
                    <a:pt x="18250" y="2522"/>
                  </a:cubicBezTo>
                  <a:cubicBezTo>
                    <a:pt x="18264" y="2499"/>
                    <a:pt x="18281" y="2476"/>
                    <a:pt x="18301" y="2457"/>
                  </a:cubicBezTo>
                  <a:cubicBezTo>
                    <a:pt x="18409" y="2337"/>
                    <a:pt x="18524" y="2225"/>
                    <a:pt x="18646" y="2119"/>
                  </a:cubicBezTo>
                  <a:close/>
                  <a:moveTo>
                    <a:pt x="26089" y="3638"/>
                  </a:moveTo>
                  <a:cubicBezTo>
                    <a:pt x="26154" y="3773"/>
                    <a:pt x="26208" y="3911"/>
                    <a:pt x="26253" y="4052"/>
                  </a:cubicBezTo>
                  <a:cubicBezTo>
                    <a:pt x="26205" y="3915"/>
                    <a:pt x="26147" y="3777"/>
                    <a:pt x="26089" y="3638"/>
                  </a:cubicBezTo>
                  <a:close/>
                  <a:moveTo>
                    <a:pt x="26253" y="4052"/>
                  </a:moveTo>
                  <a:lnTo>
                    <a:pt x="26253" y="4052"/>
                  </a:lnTo>
                  <a:cubicBezTo>
                    <a:pt x="26599" y="5025"/>
                    <a:pt x="26613" y="6085"/>
                    <a:pt x="26293" y="7066"/>
                  </a:cubicBezTo>
                  <a:cubicBezTo>
                    <a:pt x="26246" y="7205"/>
                    <a:pt x="26195" y="7349"/>
                    <a:pt x="26133" y="7485"/>
                  </a:cubicBezTo>
                  <a:cubicBezTo>
                    <a:pt x="26602" y="6395"/>
                    <a:pt x="26631" y="5160"/>
                    <a:pt x="26253" y="4052"/>
                  </a:cubicBezTo>
                  <a:close/>
                  <a:moveTo>
                    <a:pt x="25703" y="8273"/>
                  </a:moveTo>
                  <a:lnTo>
                    <a:pt x="25703" y="8273"/>
                  </a:lnTo>
                  <a:cubicBezTo>
                    <a:pt x="25622" y="8402"/>
                    <a:pt x="25529" y="8524"/>
                    <a:pt x="25427" y="8637"/>
                  </a:cubicBezTo>
                  <a:cubicBezTo>
                    <a:pt x="25525" y="8519"/>
                    <a:pt x="25618" y="8395"/>
                    <a:pt x="25703" y="8273"/>
                  </a:cubicBezTo>
                  <a:close/>
                  <a:moveTo>
                    <a:pt x="25427" y="8637"/>
                  </a:moveTo>
                  <a:cubicBezTo>
                    <a:pt x="25412" y="8662"/>
                    <a:pt x="25395" y="8684"/>
                    <a:pt x="25376" y="8704"/>
                  </a:cubicBezTo>
                  <a:cubicBezTo>
                    <a:pt x="25360" y="8722"/>
                    <a:pt x="25343" y="8739"/>
                    <a:pt x="25325" y="8753"/>
                  </a:cubicBezTo>
                  <a:cubicBezTo>
                    <a:pt x="25360" y="8715"/>
                    <a:pt x="25392" y="8676"/>
                    <a:pt x="25427" y="8637"/>
                  </a:cubicBezTo>
                  <a:close/>
                  <a:moveTo>
                    <a:pt x="21821" y="0"/>
                  </a:moveTo>
                  <a:cubicBezTo>
                    <a:pt x="20378" y="0"/>
                    <a:pt x="18940" y="543"/>
                    <a:pt x="17863" y="1607"/>
                  </a:cubicBezTo>
                  <a:cubicBezTo>
                    <a:pt x="17702" y="1766"/>
                    <a:pt x="17550" y="1936"/>
                    <a:pt x="17409" y="2113"/>
                  </a:cubicBezTo>
                  <a:lnTo>
                    <a:pt x="18095" y="2704"/>
                  </a:lnTo>
                  <a:cubicBezTo>
                    <a:pt x="18142" y="2640"/>
                    <a:pt x="18193" y="2579"/>
                    <a:pt x="18250" y="2522"/>
                  </a:cubicBezTo>
                  <a:lnTo>
                    <a:pt x="18250" y="2522"/>
                  </a:lnTo>
                  <a:cubicBezTo>
                    <a:pt x="18194" y="2585"/>
                    <a:pt x="18147" y="2647"/>
                    <a:pt x="18100" y="2708"/>
                  </a:cubicBezTo>
                  <a:lnTo>
                    <a:pt x="19849" y="4202"/>
                  </a:lnTo>
                  <a:lnTo>
                    <a:pt x="652" y="4202"/>
                  </a:lnTo>
                  <a:cubicBezTo>
                    <a:pt x="219" y="4202"/>
                    <a:pt x="0" y="4723"/>
                    <a:pt x="303" y="5032"/>
                  </a:cubicBezTo>
                  <a:lnTo>
                    <a:pt x="9183" y="14085"/>
                  </a:lnTo>
                  <a:cubicBezTo>
                    <a:pt x="10360" y="15285"/>
                    <a:pt x="11019" y="16899"/>
                    <a:pt x="11019" y="18580"/>
                  </a:cubicBezTo>
                  <a:lnTo>
                    <a:pt x="11019" y="27751"/>
                  </a:lnTo>
                  <a:cubicBezTo>
                    <a:pt x="11019" y="29705"/>
                    <a:pt x="9923" y="31494"/>
                    <a:pt x="8182" y="32381"/>
                  </a:cubicBezTo>
                  <a:lnTo>
                    <a:pt x="5959" y="33515"/>
                  </a:lnTo>
                  <a:cubicBezTo>
                    <a:pt x="5681" y="33656"/>
                    <a:pt x="5783" y="34077"/>
                    <a:pt x="6094" y="34077"/>
                  </a:cubicBezTo>
                  <a:lnTo>
                    <a:pt x="17543" y="34077"/>
                  </a:lnTo>
                  <a:cubicBezTo>
                    <a:pt x="17856" y="34077"/>
                    <a:pt x="17956" y="33656"/>
                    <a:pt x="17678" y="33515"/>
                  </a:cubicBezTo>
                  <a:lnTo>
                    <a:pt x="15455" y="32381"/>
                  </a:lnTo>
                  <a:cubicBezTo>
                    <a:pt x="13714" y="31494"/>
                    <a:pt x="12618" y="29705"/>
                    <a:pt x="12618" y="27751"/>
                  </a:cubicBezTo>
                  <a:lnTo>
                    <a:pt x="12618" y="18580"/>
                  </a:lnTo>
                  <a:cubicBezTo>
                    <a:pt x="12618" y="16899"/>
                    <a:pt x="13276" y="15285"/>
                    <a:pt x="14453" y="14085"/>
                  </a:cubicBezTo>
                  <a:lnTo>
                    <a:pt x="22188" y="6199"/>
                  </a:lnTo>
                  <a:lnTo>
                    <a:pt x="25255" y="8819"/>
                  </a:lnTo>
                  <a:lnTo>
                    <a:pt x="25260" y="8823"/>
                  </a:lnTo>
                  <a:lnTo>
                    <a:pt x="25946" y="9405"/>
                  </a:lnTo>
                  <a:lnTo>
                    <a:pt x="26053" y="9285"/>
                  </a:lnTo>
                  <a:cubicBezTo>
                    <a:pt x="28143" y="6870"/>
                    <a:pt x="27821" y="3189"/>
                    <a:pt x="25284" y="1188"/>
                  </a:cubicBezTo>
                  <a:cubicBezTo>
                    <a:pt x="24274" y="392"/>
                    <a:pt x="23046" y="0"/>
                    <a:pt x="21821"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60"/>
            <p:cNvGrpSpPr/>
            <p:nvPr/>
          </p:nvGrpSpPr>
          <p:grpSpPr>
            <a:xfrm rot="899960">
              <a:off x="575877" y="1750249"/>
              <a:ext cx="703579" cy="851925"/>
              <a:chOff x="2295550" y="4475175"/>
              <a:chExt cx="703600" cy="851950"/>
            </a:xfrm>
          </p:grpSpPr>
          <p:sp>
            <p:nvSpPr>
              <p:cNvPr id="2316" name="Google Shape;2316;p60"/>
              <p:cNvSpPr/>
              <p:nvPr/>
            </p:nvSpPr>
            <p:spPr>
              <a:xfrm>
                <a:off x="2730750" y="4475175"/>
                <a:ext cx="268400" cy="235175"/>
              </a:xfrm>
              <a:custGeom>
                <a:avLst/>
                <a:gdLst/>
                <a:ahLst/>
                <a:cxnLst/>
                <a:rect l="l" t="t" r="r" b="b"/>
                <a:pathLst>
                  <a:path w="10736" h="9407" extrusionOk="0">
                    <a:moveTo>
                      <a:pt x="4413" y="1"/>
                    </a:moveTo>
                    <a:cubicBezTo>
                      <a:pt x="2970" y="1"/>
                      <a:pt x="1532" y="543"/>
                      <a:pt x="455" y="1607"/>
                    </a:cubicBezTo>
                    <a:cubicBezTo>
                      <a:pt x="294" y="1767"/>
                      <a:pt x="142" y="1936"/>
                      <a:pt x="1" y="2113"/>
                    </a:cubicBezTo>
                    <a:lnTo>
                      <a:pt x="687" y="2705"/>
                    </a:lnTo>
                    <a:cubicBezTo>
                      <a:pt x="734" y="2640"/>
                      <a:pt x="785" y="2580"/>
                      <a:pt x="842" y="2523"/>
                    </a:cubicBezTo>
                    <a:cubicBezTo>
                      <a:pt x="856" y="2500"/>
                      <a:pt x="873" y="2477"/>
                      <a:pt x="893" y="2457"/>
                    </a:cubicBezTo>
                    <a:cubicBezTo>
                      <a:pt x="1001" y="2338"/>
                      <a:pt x="1116" y="2225"/>
                      <a:pt x="1238" y="2120"/>
                    </a:cubicBezTo>
                    <a:cubicBezTo>
                      <a:pt x="1354" y="2012"/>
                      <a:pt x="1477" y="1911"/>
                      <a:pt x="1604" y="1817"/>
                    </a:cubicBezTo>
                    <a:cubicBezTo>
                      <a:pt x="1717" y="1733"/>
                      <a:pt x="1835" y="1654"/>
                      <a:pt x="1956" y="1580"/>
                    </a:cubicBezTo>
                    <a:cubicBezTo>
                      <a:pt x="2237" y="1414"/>
                      <a:pt x="2534" y="1276"/>
                      <a:pt x="2843" y="1169"/>
                    </a:cubicBezTo>
                    <a:cubicBezTo>
                      <a:pt x="2843" y="1164"/>
                      <a:pt x="2844" y="1163"/>
                      <a:pt x="2845" y="1163"/>
                    </a:cubicBezTo>
                    <a:cubicBezTo>
                      <a:pt x="2846" y="1163"/>
                      <a:pt x="2847" y="1164"/>
                      <a:pt x="2847" y="1164"/>
                    </a:cubicBezTo>
                    <a:cubicBezTo>
                      <a:pt x="3350" y="997"/>
                      <a:pt x="3873" y="913"/>
                      <a:pt x="4397" y="913"/>
                    </a:cubicBezTo>
                    <a:cubicBezTo>
                      <a:pt x="4848" y="913"/>
                      <a:pt x="5299" y="975"/>
                      <a:pt x="5737" y="1100"/>
                    </a:cubicBezTo>
                    <a:cubicBezTo>
                      <a:pt x="5745" y="1097"/>
                      <a:pt x="5748" y="1096"/>
                      <a:pt x="5750" y="1096"/>
                    </a:cubicBezTo>
                    <a:cubicBezTo>
                      <a:pt x="5752" y="1096"/>
                      <a:pt x="5753" y="1097"/>
                      <a:pt x="5755" y="1099"/>
                    </a:cubicBezTo>
                    <a:cubicBezTo>
                      <a:pt x="5862" y="1133"/>
                      <a:pt x="5969" y="1169"/>
                      <a:pt x="6080" y="1208"/>
                    </a:cubicBezTo>
                    <a:cubicBezTo>
                      <a:pt x="6138" y="1227"/>
                      <a:pt x="6194" y="1252"/>
                      <a:pt x="6248" y="1281"/>
                    </a:cubicBezTo>
                    <a:cubicBezTo>
                      <a:pt x="6322" y="1307"/>
                      <a:pt x="6394" y="1339"/>
                      <a:pt x="6462" y="1379"/>
                    </a:cubicBezTo>
                    <a:cubicBezTo>
                      <a:pt x="6542" y="1408"/>
                      <a:pt x="6617" y="1446"/>
                      <a:pt x="6688" y="1494"/>
                    </a:cubicBezTo>
                    <a:cubicBezTo>
                      <a:pt x="6745" y="1520"/>
                      <a:pt x="6800" y="1552"/>
                      <a:pt x="6851" y="1591"/>
                    </a:cubicBezTo>
                    <a:cubicBezTo>
                      <a:pt x="6940" y="1637"/>
                      <a:pt x="7024" y="1692"/>
                      <a:pt x="7101" y="1754"/>
                    </a:cubicBezTo>
                    <a:cubicBezTo>
                      <a:pt x="7143" y="1773"/>
                      <a:pt x="7179" y="1800"/>
                      <a:pt x="7210" y="1835"/>
                    </a:cubicBezTo>
                    <a:cubicBezTo>
                      <a:pt x="7254" y="1858"/>
                      <a:pt x="7295" y="1887"/>
                      <a:pt x="7333" y="1919"/>
                    </a:cubicBezTo>
                    <a:lnTo>
                      <a:pt x="7382" y="1963"/>
                    </a:lnTo>
                    <a:cubicBezTo>
                      <a:pt x="7438" y="2005"/>
                      <a:pt x="7491" y="2052"/>
                      <a:pt x="7544" y="2099"/>
                    </a:cubicBezTo>
                    <a:lnTo>
                      <a:pt x="7553" y="2108"/>
                    </a:lnTo>
                    <a:cubicBezTo>
                      <a:pt x="7611" y="2160"/>
                      <a:pt x="7673" y="2215"/>
                      <a:pt x="7726" y="2272"/>
                    </a:cubicBezTo>
                    <a:cubicBezTo>
                      <a:pt x="7784" y="2332"/>
                      <a:pt x="7841" y="2384"/>
                      <a:pt x="7889" y="2444"/>
                    </a:cubicBezTo>
                    <a:cubicBezTo>
                      <a:pt x="7996" y="2559"/>
                      <a:pt x="8095" y="2680"/>
                      <a:pt x="8187" y="2806"/>
                    </a:cubicBezTo>
                    <a:cubicBezTo>
                      <a:pt x="8247" y="2885"/>
                      <a:pt x="8304" y="2966"/>
                      <a:pt x="8354" y="3052"/>
                    </a:cubicBezTo>
                    <a:cubicBezTo>
                      <a:pt x="8403" y="3113"/>
                      <a:pt x="8439" y="3179"/>
                      <a:pt x="8479" y="3249"/>
                    </a:cubicBezTo>
                    <a:cubicBezTo>
                      <a:pt x="8554" y="3378"/>
                      <a:pt x="8621" y="3506"/>
                      <a:pt x="8682" y="3640"/>
                    </a:cubicBezTo>
                    <a:cubicBezTo>
                      <a:pt x="8746" y="3774"/>
                      <a:pt x="8801" y="3911"/>
                      <a:pt x="8846" y="4053"/>
                    </a:cubicBezTo>
                    <a:cubicBezTo>
                      <a:pt x="9192" y="5025"/>
                      <a:pt x="9207" y="6087"/>
                      <a:pt x="8886" y="7068"/>
                    </a:cubicBezTo>
                    <a:cubicBezTo>
                      <a:pt x="8838" y="7207"/>
                      <a:pt x="8787" y="7350"/>
                      <a:pt x="8726" y="7487"/>
                    </a:cubicBezTo>
                    <a:cubicBezTo>
                      <a:pt x="8722" y="7499"/>
                      <a:pt x="8717" y="7505"/>
                      <a:pt x="8715" y="7519"/>
                    </a:cubicBezTo>
                    <a:cubicBezTo>
                      <a:pt x="8599" y="7783"/>
                      <a:pt x="8458" y="8035"/>
                      <a:pt x="8296" y="8273"/>
                    </a:cubicBezTo>
                    <a:cubicBezTo>
                      <a:pt x="8214" y="8402"/>
                      <a:pt x="8122" y="8525"/>
                      <a:pt x="8019" y="8638"/>
                    </a:cubicBezTo>
                    <a:cubicBezTo>
                      <a:pt x="8005" y="8662"/>
                      <a:pt x="7988" y="8684"/>
                      <a:pt x="7969" y="8705"/>
                    </a:cubicBezTo>
                    <a:cubicBezTo>
                      <a:pt x="7951" y="8727"/>
                      <a:pt x="7930" y="8746"/>
                      <a:pt x="7908" y="8763"/>
                    </a:cubicBezTo>
                    <a:lnTo>
                      <a:pt x="7852" y="8825"/>
                    </a:lnTo>
                    <a:lnTo>
                      <a:pt x="8538" y="9407"/>
                    </a:lnTo>
                    <a:lnTo>
                      <a:pt x="8646" y="9287"/>
                    </a:lnTo>
                    <a:cubicBezTo>
                      <a:pt x="10735" y="6871"/>
                      <a:pt x="10413" y="3190"/>
                      <a:pt x="7876" y="1189"/>
                    </a:cubicBezTo>
                    <a:cubicBezTo>
                      <a:pt x="6866" y="392"/>
                      <a:pt x="5638" y="1"/>
                      <a:pt x="4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0"/>
              <p:cNvSpPr/>
              <p:nvPr/>
            </p:nvSpPr>
            <p:spPr>
              <a:xfrm>
                <a:off x="2748050" y="4497675"/>
                <a:ext cx="213300" cy="198100"/>
              </a:xfrm>
              <a:custGeom>
                <a:avLst/>
                <a:gdLst/>
                <a:ahLst/>
                <a:cxnLst/>
                <a:rect l="l" t="t" r="r" b="b"/>
                <a:pathLst>
                  <a:path w="8532" h="7924" extrusionOk="0">
                    <a:moveTo>
                      <a:pt x="3697" y="1"/>
                    </a:moveTo>
                    <a:cubicBezTo>
                      <a:pt x="2848" y="1"/>
                      <a:pt x="2005" y="231"/>
                      <a:pt x="1264" y="680"/>
                    </a:cubicBezTo>
                    <a:cubicBezTo>
                      <a:pt x="1143" y="754"/>
                      <a:pt x="1025" y="833"/>
                      <a:pt x="912" y="918"/>
                    </a:cubicBezTo>
                    <a:cubicBezTo>
                      <a:pt x="785" y="1011"/>
                      <a:pt x="662" y="1112"/>
                      <a:pt x="546" y="1220"/>
                    </a:cubicBezTo>
                    <a:cubicBezTo>
                      <a:pt x="405" y="1345"/>
                      <a:pt x="272" y="1480"/>
                      <a:pt x="150" y="1623"/>
                    </a:cubicBezTo>
                    <a:cubicBezTo>
                      <a:pt x="94" y="1686"/>
                      <a:pt x="47" y="1748"/>
                      <a:pt x="0" y="1808"/>
                    </a:cubicBezTo>
                    <a:lnTo>
                      <a:pt x="7155" y="7920"/>
                    </a:lnTo>
                    <a:lnTo>
                      <a:pt x="7160" y="7923"/>
                    </a:lnTo>
                    <a:cubicBezTo>
                      <a:pt x="7220" y="7865"/>
                      <a:pt x="7271" y="7800"/>
                      <a:pt x="7327" y="7737"/>
                    </a:cubicBezTo>
                    <a:cubicBezTo>
                      <a:pt x="7425" y="7618"/>
                      <a:pt x="7518" y="7495"/>
                      <a:pt x="7603" y="7372"/>
                    </a:cubicBezTo>
                    <a:cubicBezTo>
                      <a:pt x="7766" y="7134"/>
                      <a:pt x="7907" y="6881"/>
                      <a:pt x="8021" y="6617"/>
                    </a:cubicBezTo>
                    <a:cubicBezTo>
                      <a:pt x="8025" y="6603"/>
                      <a:pt x="8029" y="6599"/>
                      <a:pt x="8033" y="6585"/>
                    </a:cubicBezTo>
                    <a:cubicBezTo>
                      <a:pt x="8502" y="5496"/>
                      <a:pt x="8531" y="4261"/>
                      <a:pt x="8153" y="3153"/>
                    </a:cubicBezTo>
                    <a:cubicBezTo>
                      <a:pt x="8105" y="3015"/>
                      <a:pt x="8047" y="2876"/>
                      <a:pt x="7989" y="2738"/>
                    </a:cubicBezTo>
                    <a:cubicBezTo>
                      <a:pt x="7927" y="2606"/>
                      <a:pt x="7862" y="2477"/>
                      <a:pt x="7787" y="2349"/>
                    </a:cubicBezTo>
                    <a:cubicBezTo>
                      <a:pt x="7746" y="2279"/>
                      <a:pt x="7711" y="2213"/>
                      <a:pt x="7662" y="2151"/>
                    </a:cubicBezTo>
                    <a:cubicBezTo>
                      <a:pt x="7612" y="2066"/>
                      <a:pt x="7555" y="1984"/>
                      <a:pt x="7495" y="1905"/>
                    </a:cubicBezTo>
                    <a:cubicBezTo>
                      <a:pt x="7403" y="1779"/>
                      <a:pt x="7304" y="1658"/>
                      <a:pt x="7197" y="1544"/>
                    </a:cubicBezTo>
                    <a:cubicBezTo>
                      <a:pt x="7120" y="1454"/>
                      <a:pt x="7037" y="1369"/>
                      <a:pt x="6951" y="1289"/>
                    </a:cubicBezTo>
                    <a:lnTo>
                      <a:pt x="6861" y="1207"/>
                    </a:lnTo>
                    <a:lnTo>
                      <a:pt x="6851" y="1199"/>
                    </a:lnTo>
                    <a:cubicBezTo>
                      <a:pt x="6746" y="1103"/>
                      <a:pt x="6636" y="1015"/>
                      <a:pt x="6518" y="935"/>
                    </a:cubicBezTo>
                    <a:cubicBezTo>
                      <a:pt x="6487" y="900"/>
                      <a:pt x="6451" y="873"/>
                      <a:pt x="6409" y="854"/>
                    </a:cubicBezTo>
                    <a:cubicBezTo>
                      <a:pt x="6332" y="791"/>
                      <a:pt x="6248" y="737"/>
                      <a:pt x="6159" y="691"/>
                    </a:cubicBezTo>
                    <a:cubicBezTo>
                      <a:pt x="6108" y="652"/>
                      <a:pt x="6053" y="620"/>
                      <a:pt x="5996" y="594"/>
                    </a:cubicBezTo>
                    <a:cubicBezTo>
                      <a:pt x="5925" y="546"/>
                      <a:pt x="5850" y="508"/>
                      <a:pt x="5770" y="478"/>
                    </a:cubicBezTo>
                    <a:cubicBezTo>
                      <a:pt x="5702" y="439"/>
                      <a:pt x="5630" y="407"/>
                      <a:pt x="5556" y="380"/>
                    </a:cubicBezTo>
                    <a:cubicBezTo>
                      <a:pt x="5502" y="351"/>
                      <a:pt x="5446" y="326"/>
                      <a:pt x="5388" y="308"/>
                    </a:cubicBezTo>
                    <a:cubicBezTo>
                      <a:pt x="5277" y="268"/>
                      <a:pt x="5170" y="233"/>
                      <a:pt x="5063" y="199"/>
                    </a:cubicBezTo>
                    <a:cubicBezTo>
                      <a:pt x="5061" y="196"/>
                      <a:pt x="5060" y="195"/>
                      <a:pt x="5058" y="195"/>
                    </a:cubicBezTo>
                    <a:cubicBezTo>
                      <a:pt x="5056" y="195"/>
                      <a:pt x="5052" y="196"/>
                      <a:pt x="5045" y="199"/>
                    </a:cubicBezTo>
                    <a:cubicBezTo>
                      <a:pt x="4604" y="66"/>
                      <a:pt x="4150" y="1"/>
                      <a:pt x="3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0"/>
              <p:cNvSpPr/>
              <p:nvPr/>
            </p:nvSpPr>
            <p:spPr>
              <a:xfrm>
                <a:off x="2778400" y="4516875"/>
                <a:ext cx="115225" cy="82450"/>
              </a:xfrm>
              <a:custGeom>
                <a:avLst/>
                <a:gdLst/>
                <a:ahLst/>
                <a:cxnLst/>
                <a:rect l="l" t="t" r="r" b="b"/>
                <a:pathLst>
                  <a:path w="4609" h="3298" extrusionOk="0">
                    <a:moveTo>
                      <a:pt x="2471" y="1"/>
                    </a:moveTo>
                    <a:cubicBezTo>
                      <a:pt x="1697" y="1"/>
                      <a:pt x="927" y="254"/>
                      <a:pt x="291" y="752"/>
                    </a:cubicBezTo>
                    <a:cubicBezTo>
                      <a:pt x="12" y="968"/>
                      <a:pt x="1" y="1384"/>
                      <a:pt x="266" y="1616"/>
                    </a:cubicBezTo>
                    <a:lnTo>
                      <a:pt x="2050" y="3162"/>
                    </a:lnTo>
                    <a:cubicBezTo>
                      <a:pt x="2155" y="3253"/>
                      <a:pt x="2284" y="3297"/>
                      <a:pt x="2413" y="3297"/>
                    </a:cubicBezTo>
                    <a:cubicBezTo>
                      <a:pt x="2568" y="3297"/>
                      <a:pt x="2722" y="3232"/>
                      <a:pt x="2832" y="3106"/>
                    </a:cubicBezTo>
                    <a:lnTo>
                      <a:pt x="4377" y="1322"/>
                    </a:lnTo>
                    <a:cubicBezTo>
                      <a:pt x="4609" y="1056"/>
                      <a:pt x="4536" y="646"/>
                      <a:pt x="4232" y="470"/>
                    </a:cubicBezTo>
                    <a:cubicBezTo>
                      <a:pt x="3684" y="156"/>
                      <a:pt x="3076"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2853975" y="4553450"/>
                <a:ext cx="92625" cy="113925"/>
              </a:xfrm>
              <a:custGeom>
                <a:avLst/>
                <a:gdLst/>
                <a:ahLst/>
                <a:cxnLst/>
                <a:rect l="l" t="t" r="r" b="b"/>
                <a:pathLst>
                  <a:path w="3705" h="4557" extrusionOk="0">
                    <a:moveTo>
                      <a:pt x="2228" y="0"/>
                    </a:moveTo>
                    <a:cubicBezTo>
                      <a:pt x="2068" y="0"/>
                      <a:pt x="1907" y="67"/>
                      <a:pt x="1792" y="199"/>
                    </a:cubicBezTo>
                    <a:lnTo>
                      <a:pt x="207" y="2028"/>
                    </a:lnTo>
                    <a:cubicBezTo>
                      <a:pt x="1" y="2265"/>
                      <a:pt x="26" y="2623"/>
                      <a:pt x="263" y="2829"/>
                    </a:cubicBezTo>
                    <a:lnTo>
                      <a:pt x="2095" y="4416"/>
                    </a:lnTo>
                    <a:cubicBezTo>
                      <a:pt x="2203" y="4511"/>
                      <a:pt x="2337" y="4556"/>
                      <a:pt x="2470" y="4556"/>
                    </a:cubicBezTo>
                    <a:cubicBezTo>
                      <a:pt x="2662" y="4556"/>
                      <a:pt x="2851" y="4460"/>
                      <a:pt x="2956" y="4280"/>
                    </a:cubicBezTo>
                    <a:cubicBezTo>
                      <a:pt x="3705" y="2992"/>
                      <a:pt x="3590" y="1378"/>
                      <a:pt x="2666" y="210"/>
                    </a:cubicBezTo>
                    <a:cubicBezTo>
                      <a:pt x="2555" y="70"/>
                      <a:pt x="2392" y="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0"/>
              <p:cNvSpPr/>
              <p:nvPr/>
            </p:nvSpPr>
            <p:spPr>
              <a:xfrm>
                <a:off x="2831075" y="4560575"/>
                <a:ext cx="12200" cy="20900"/>
              </a:xfrm>
              <a:custGeom>
                <a:avLst/>
                <a:gdLst/>
                <a:ahLst/>
                <a:cxnLst/>
                <a:rect l="l" t="t" r="r" b="b"/>
                <a:pathLst>
                  <a:path w="488" h="836" extrusionOk="0">
                    <a:moveTo>
                      <a:pt x="215" y="1"/>
                    </a:moveTo>
                    <a:lnTo>
                      <a:pt x="215" y="1"/>
                    </a:lnTo>
                    <a:cubicBezTo>
                      <a:pt x="1" y="248"/>
                      <a:pt x="27" y="622"/>
                      <a:pt x="274" y="835"/>
                    </a:cubicBezTo>
                    <a:cubicBezTo>
                      <a:pt x="488" y="588"/>
                      <a:pt x="461" y="21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0"/>
              <p:cNvSpPr/>
              <p:nvPr/>
            </p:nvSpPr>
            <p:spPr>
              <a:xfrm>
                <a:off x="2855775" y="4538150"/>
                <a:ext cx="14875" cy="16825"/>
              </a:xfrm>
              <a:custGeom>
                <a:avLst/>
                <a:gdLst/>
                <a:ahLst/>
                <a:cxnLst/>
                <a:rect l="l" t="t" r="r" b="b"/>
                <a:pathLst>
                  <a:path w="595" h="673" extrusionOk="0">
                    <a:moveTo>
                      <a:pt x="547" y="0"/>
                    </a:moveTo>
                    <a:lnTo>
                      <a:pt x="547" y="0"/>
                    </a:lnTo>
                    <a:cubicBezTo>
                      <a:pt x="223" y="49"/>
                      <a:pt x="1" y="349"/>
                      <a:pt x="50" y="672"/>
                    </a:cubicBezTo>
                    <a:cubicBezTo>
                      <a:pt x="372" y="623"/>
                      <a:pt x="594" y="32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2905675" y="4621350"/>
                <a:ext cx="20900" cy="8675"/>
              </a:xfrm>
              <a:custGeom>
                <a:avLst/>
                <a:gdLst/>
                <a:ahLst/>
                <a:cxnLst/>
                <a:rect l="l" t="t" r="r" b="b"/>
                <a:pathLst>
                  <a:path w="836" h="347" extrusionOk="0">
                    <a:moveTo>
                      <a:pt x="423" y="0"/>
                    </a:moveTo>
                    <a:cubicBezTo>
                      <a:pt x="269" y="0"/>
                      <a:pt x="116" y="60"/>
                      <a:pt x="1" y="178"/>
                    </a:cubicBezTo>
                    <a:cubicBezTo>
                      <a:pt x="116" y="290"/>
                      <a:pt x="265" y="346"/>
                      <a:pt x="414" y="346"/>
                    </a:cubicBezTo>
                    <a:cubicBezTo>
                      <a:pt x="567" y="346"/>
                      <a:pt x="720" y="287"/>
                      <a:pt x="835" y="169"/>
                    </a:cubicBezTo>
                    <a:cubicBezTo>
                      <a:pt x="721" y="56"/>
                      <a:pt x="571"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2873175" y="4597700"/>
                <a:ext cx="13225" cy="20475"/>
              </a:xfrm>
              <a:custGeom>
                <a:avLst/>
                <a:gdLst/>
                <a:ahLst/>
                <a:cxnLst/>
                <a:rect l="l" t="t" r="r" b="b"/>
                <a:pathLst>
                  <a:path w="529" h="819" extrusionOk="0">
                    <a:moveTo>
                      <a:pt x="349" y="1"/>
                    </a:moveTo>
                    <a:lnTo>
                      <a:pt x="349" y="1"/>
                    </a:lnTo>
                    <a:cubicBezTo>
                      <a:pt x="76" y="180"/>
                      <a:pt x="0" y="546"/>
                      <a:pt x="179" y="819"/>
                    </a:cubicBezTo>
                    <a:cubicBezTo>
                      <a:pt x="452" y="640"/>
                      <a:pt x="528" y="274"/>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2805900" y="4534825"/>
                <a:ext cx="20900" cy="8750"/>
              </a:xfrm>
              <a:custGeom>
                <a:avLst/>
                <a:gdLst/>
                <a:ahLst/>
                <a:cxnLst/>
                <a:rect l="l" t="t" r="r" b="b"/>
                <a:pathLst>
                  <a:path w="836" h="350" extrusionOk="0">
                    <a:moveTo>
                      <a:pt x="448" y="1"/>
                    </a:moveTo>
                    <a:cubicBezTo>
                      <a:pt x="283" y="1"/>
                      <a:pt x="118" y="70"/>
                      <a:pt x="1" y="205"/>
                    </a:cubicBezTo>
                    <a:cubicBezTo>
                      <a:pt x="113" y="302"/>
                      <a:pt x="250" y="349"/>
                      <a:pt x="388" y="349"/>
                    </a:cubicBezTo>
                    <a:cubicBezTo>
                      <a:pt x="553" y="349"/>
                      <a:pt x="718" y="280"/>
                      <a:pt x="835" y="145"/>
                    </a:cubicBezTo>
                    <a:cubicBezTo>
                      <a:pt x="723" y="48"/>
                      <a:pt x="586"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2295550" y="4580225"/>
                <a:ext cx="590950" cy="746900"/>
              </a:xfrm>
              <a:custGeom>
                <a:avLst/>
                <a:gdLst/>
                <a:ahLst/>
                <a:cxnLst/>
                <a:rect l="l" t="t" r="r" b="b"/>
                <a:pathLst>
                  <a:path w="23638" h="29876" extrusionOk="0">
                    <a:moveTo>
                      <a:pt x="652" y="0"/>
                    </a:moveTo>
                    <a:cubicBezTo>
                      <a:pt x="219" y="0"/>
                      <a:pt x="0" y="522"/>
                      <a:pt x="303" y="831"/>
                    </a:cubicBezTo>
                    <a:lnTo>
                      <a:pt x="9183" y="9884"/>
                    </a:lnTo>
                    <a:cubicBezTo>
                      <a:pt x="10360" y="11084"/>
                      <a:pt x="11019" y="12698"/>
                      <a:pt x="11019" y="14379"/>
                    </a:cubicBezTo>
                    <a:lnTo>
                      <a:pt x="11019" y="23550"/>
                    </a:lnTo>
                    <a:cubicBezTo>
                      <a:pt x="11019" y="25504"/>
                      <a:pt x="9923" y="27292"/>
                      <a:pt x="8182" y="28180"/>
                    </a:cubicBezTo>
                    <a:lnTo>
                      <a:pt x="5959" y="29313"/>
                    </a:lnTo>
                    <a:cubicBezTo>
                      <a:pt x="5681" y="29455"/>
                      <a:pt x="5783" y="29876"/>
                      <a:pt x="6094" y="29876"/>
                    </a:cubicBezTo>
                    <a:lnTo>
                      <a:pt x="17543" y="29876"/>
                    </a:lnTo>
                    <a:cubicBezTo>
                      <a:pt x="17856" y="29876"/>
                      <a:pt x="17956" y="29455"/>
                      <a:pt x="17678" y="29313"/>
                    </a:cubicBezTo>
                    <a:lnTo>
                      <a:pt x="15455" y="28180"/>
                    </a:lnTo>
                    <a:cubicBezTo>
                      <a:pt x="13714" y="27292"/>
                      <a:pt x="12618" y="25504"/>
                      <a:pt x="12618" y="23550"/>
                    </a:cubicBezTo>
                    <a:lnTo>
                      <a:pt x="12618" y="14379"/>
                    </a:lnTo>
                    <a:cubicBezTo>
                      <a:pt x="12618" y="12698"/>
                      <a:pt x="13277" y="11084"/>
                      <a:pt x="14453" y="9884"/>
                    </a:cubicBezTo>
                    <a:lnTo>
                      <a:pt x="23334" y="831"/>
                    </a:lnTo>
                    <a:cubicBezTo>
                      <a:pt x="23637" y="522"/>
                      <a:pt x="23418" y="0"/>
                      <a:pt x="2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2334300" y="4600725"/>
                <a:ext cx="513425" cy="214725"/>
              </a:xfrm>
              <a:custGeom>
                <a:avLst/>
                <a:gdLst/>
                <a:ahLst/>
                <a:cxnLst/>
                <a:rect l="l" t="t" r="r" b="b"/>
                <a:pathLst>
                  <a:path w="20537" h="8589" extrusionOk="0">
                    <a:moveTo>
                      <a:pt x="566" y="1"/>
                    </a:moveTo>
                    <a:cubicBezTo>
                      <a:pt x="191" y="1"/>
                      <a:pt x="1" y="453"/>
                      <a:pt x="263" y="722"/>
                    </a:cubicBezTo>
                    <a:lnTo>
                      <a:pt x="6376" y="6953"/>
                    </a:lnTo>
                    <a:cubicBezTo>
                      <a:pt x="7401" y="7999"/>
                      <a:pt x="8804" y="8587"/>
                      <a:pt x="10268" y="8589"/>
                    </a:cubicBezTo>
                    <a:cubicBezTo>
                      <a:pt x="11732" y="8587"/>
                      <a:pt x="13136" y="7999"/>
                      <a:pt x="14161" y="6953"/>
                    </a:cubicBezTo>
                    <a:lnTo>
                      <a:pt x="20274" y="722"/>
                    </a:lnTo>
                    <a:cubicBezTo>
                      <a:pt x="20536" y="453"/>
                      <a:pt x="20346" y="1"/>
                      <a:pt x="19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0"/>
              <p:cNvSpPr/>
              <p:nvPr/>
            </p:nvSpPr>
            <p:spPr>
              <a:xfrm>
                <a:off x="2447700" y="4615225"/>
                <a:ext cx="85825" cy="85700"/>
              </a:xfrm>
              <a:custGeom>
                <a:avLst/>
                <a:gdLst/>
                <a:ahLst/>
                <a:cxnLst/>
                <a:rect l="l" t="t" r="r" b="b"/>
                <a:pathLst>
                  <a:path w="3433" h="3428" extrusionOk="0">
                    <a:moveTo>
                      <a:pt x="2037" y="0"/>
                    </a:moveTo>
                    <a:cubicBezTo>
                      <a:pt x="2034" y="0"/>
                      <a:pt x="2032" y="1"/>
                      <a:pt x="2029" y="3"/>
                    </a:cubicBezTo>
                    <a:lnTo>
                      <a:pt x="10" y="1381"/>
                    </a:lnTo>
                    <a:cubicBezTo>
                      <a:pt x="2" y="1386"/>
                      <a:pt x="1" y="1395"/>
                      <a:pt x="6" y="1402"/>
                    </a:cubicBezTo>
                    <a:lnTo>
                      <a:pt x="1384" y="3421"/>
                    </a:lnTo>
                    <a:cubicBezTo>
                      <a:pt x="1386" y="3426"/>
                      <a:pt x="1391" y="3428"/>
                      <a:pt x="1396" y="3428"/>
                    </a:cubicBezTo>
                    <a:cubicBezTo>
                      <a:pt x="1399" y="3428"/>
                      <a:pt x="1402" y="3427"/>
                      <a:pt x="1405" y="3425"/>
                    </a:cubicBezTo>
                    <a:lnTo>
                      <a:pt x="3424" y="2047"/>
                    </a:lnTo>
                    <a:cubicBezTo>
                      <a:pt x="3430" y="2043"/>
                      <a:pt x="3433" y="2033"/>
                      <a:pt x="3428" y="2026"/>
                    </a:cubicBezTo>
                    <a:lnTo>
                      <a:pt x="2050" y="7"/>
                    </a:lnTo>
                    <a:cubicBezTo>
                      <a:pt x="2047" y="3"/>
                      <a:pt x="2042" y="0"/>
                      <a:pt x="2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0"/>
              <p:cNvSpPr/>
              <p:nvPr/>
            </p:nvSpPr>
            <p:spPr>
              <a:xfrm>
                <a:off x="2604000" y="4618575"/>
                <a:ext cx="86525" cy="86425"/>
              </a:xfrm>
              <a:custGeom>
                <a:avLst/>
                <a:gdLst/>
                <a:ahLst/>
                <a:cxnLst/>
                <a:rect l="l" t="t" r="r" b="b"/>
                <a:pathLst>
                  <a:path w="3461" h="3457" extrusionOk="0">
                    <a:moveTo>
                      <a:pt x="1496" y="1"/>
                    </a:moveTo>
                    <a:cubicBezTo>
                      <a:pt x="1491" y="1"/>
                      <a:pt x="1487" y="3"/>
                      <a:pt x="1484" y="7"/>
                    </a:cubicBezTo>
                    <a:lnTo>
                      <a:pt x="5" y="1954"/>
                    </a:lnTo>
                    <a:cubicBezTo>
                      <a:pt x="0" y="1960"/>
                      <a:pt x="2" y="1971"/>
                      <a:pt x="8" y="1975"/>
                    </a:cubicBezTo>
                    <a:lnTo>
                      <a:pt x="1955" y="3453"/>
                    </a:lnTo>
                    <a:cubicBezTo>
                      <a:pt x="1958" y="3455"/>
                      <a:pt x="1962" y="3456"/>
                      <a:pt x="1965" y="3456"/>
                    </a:cubicBezTo>
                    <a:cubicBezTo>
                      <a:pt x="1970" y="3456"/>
                      <a:pt x="1974" y="3454"/>
                      <a:pt x="1977" y="3451"/>
                    </a:cubicBezTo>
                    <a:lnTo>
                      <a:pt x="3456" y="1503"/>
                    </a:lnTo>
                    <a:cubicBezTo>
                      <a:pt x="3461" y="1497"/>
                      <a:pt x="3460" y="1487"/>
                      <a:pt x="3452" y="1481"/>
                    </a:cubicBezTo>
                    <a:lnTo>
                      <a:pt x="1504" y="4"/>
                    </a:lnTo>
                    <a:cubicBezTo>
                      <a:pt x="1502" y="2"/>
                      <a:pt x="1499"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0"/>
              <p:cNvSpPr/>
              <p:nvPr/>
            </p:nvSpPr>
            <p:spPr>
              <a:xfrm>
                <a:off x="2538000" y="4685575"/>
                <a:ext cx="79600" cy="79550"/>
              </a:xfrm>
              <a:custGeom>
                <a:avLst/>
                <a:gdLst/>
                <a:ahLst/>
                <a:cxnLst/>
                <a:rect l="l" t="t" r="r" b="b"/>
                <a:pathLst>
                  <a:path w="3184" h="3182" extrusionOk="0">
                    <a:moveTo>
                      <a:pt x="880" y="1"/>
                    </a:moveTo>
                    <a:cubicBezTo>
                      <a:pt x="874" y="1"/>
                      <a:pt x="867" y="5"/>
                      <a:pt x="864" y="11"/>
                    </a:cubicBezTo>
                    <a:lnTo>
                      <a:pt x="3" y="2298"/>
                    </a:lnTo>
                    <a:cubicBezTo>
                      <a:pt x="0" y="2307"/>
                      <a:pt x="4" y="2315"/>
                      <a:pt x="12" y="2319"/>
                    </a:cubicBezTo>
                    <a:lnTo>
                      <a:pt x="2299" y="3180"/>
                    </a:lnTo>
                    <a:cubicBezTo>
                      <a:pt x="2301" y="3181"/>
                      <a:pt x="2302" y="3181"/>
                      <a:pt x="2304" y="3181"/>
                    </a:cubicBezTo>
                    <a:cubicBezTo>
                      <a:pt x="2310" y="3181"/>
                      <a:pt x="2316" y="3177"/>
                      <a:pt x="2320" y="3171"/>
                    </a:cubicBezTo>
                    <a:lnTo>
                      <a:pt x="3181" y="884"/>
                    </a:lnTo>
                    <a:cubicBezTo>
                      <a:pt x="3184" y="876"/>
                      <a:pt x="3180" y="867"/>
                      <a:pt x="3172" y="865"/>
                    </a:cubicBezTo>
                    <a:lnTo>
                      <a:pt x="885" y="2"/>
                    </a:lnTo>
                    <a:cubicBezTo>
                      <a:pt x="883" y="1"/>
                      <a:pt x="882" y="1"/>
                      <a:pt x="8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30" name="Google Shape;2330;p60"/>
          <p:cNvSpPr/>
          <p:nvPr/>
        </p:nvSpPr>
        <p:spPr>
          <a:xfrm>
            <a:off x="1680550" y="4355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0"/>
          <p:cNvSpPr/>
          <p:nvPr/>
        </p:nvSpPr>
        <p:spPr>
          <a:xfrm>
            <a:off x="6841150" y="211742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0"/>
          <p:cNvSpPr/>
          <p:nvPr/>
        </p:nvSpPr>
        <p:spPr>
          <a:xfrm>
            <a:off x="3013860" y="1341112"/>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0"/>
          <p:cNvSpPr/>
          <p:nvPr/>
        </p:nvSpPr>
        <p:spPr>
          <a:xfrm>
            <a:off x="5752936" y="8230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0"/>
          <p:cNvSpPr/>
          <p:nvPr/>
        </p:nvSpPr>
        <p:spPr>
          <a:xfrm>
            <a:off x="5885885" y="4242737"/>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338"/>
        <p:cNvGrpSpPr/>
        <p:nvPr/>
      </p:nvGrpSpPr>
      <p:grpSpPr>
        <a:xfrm>
          <a:off x="0" y="0"/>
          <a:ext cx="0" cy="0"/>
          <a:chOff x="0" y="0"/>
          <a:chExt cx="0" cy="0"/>
        </a:xfrm>
      </p:grpSpPr>
      <p:sp>
        <p:nvSpPr>
          <p:cNvPr id="2339" name="Google Shape;2339;p61"/>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TIMELINE</a:t>
            </a:r>
            <a:endParaRPr/>
          </a:p>
        </p:txBody>
      </p:sp>
      <p:sp>
        <p:nvSpPr>
          <p:cNvPr id="2340" name="Google Shape;2340;p61"/>
          <p:cNvSpPr txBox="1"/>
          <p:nvPr/>
        </p:nvSpPr>
        <p:spPr>
          <a:xfrm>
            <a:off x="1335213" y="1263350"/>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01</a:t>
            </a:r>
            <a:endParaRPr sz="3000">
              <a:solidFill>
                <a:schemeClr val="lt1"/>
              </a:solidFill>
              <a:latin typeface="Fjalla One"/>
              <a:ea typeface="Fjalla One"/>
              <a:cs typeface="Fjalla One"/>
              <a:sym typeface="Fjalla One"/>
            </a:endParaRPr>
          </a:p>
        </p:txBody>
      </p:sp>
      <p:cxnSp>
        <p:nvCxnSpPr>
          <p:cNvPr id="2341" name="Google Shape;2341;p61"/>
          <p:cNvCxnSpPr/>
          <p:nvPr/>
        </p:nvCxnSpPr>
        <p:spPr>
          <a:xfrm>
            <a:off x="1335213" y="1694572"/>
            <a:ext cx="511800" cy="0"/>
          </a:xfrm>
          <a:prstGeom prst="straightConnector1">
            <a:avLst/>
          </a:prstGeom>
          <a:noFill/>
          <a:ln w="19050" cap="flat" cmpd="sng">
            <a:solidFill>
              <a:schemeClr val="dk1"/>
            </a:solidFill>
            <a:prstDash val="solid"/>
            <a:round/>
            <a:headEnd type="none" w="med" len="med"/>
            <a:tailEnd type="none" w="med" len="med"/>
          </a:ln>
        </p:spPr>
      </p:cxnSp>
      <p:sp>
        <p:nvSpPr>
          <p:cNvPr id="2342" name="Google Shape;2342;p61"/>
          <p:cNvSpPr txBox="1"/>
          <p:nvPr/>
        </p:nvSpPr>
        <p:spPr>
          <a:xfrm>
            <a:off x="1335213" y="2451149"/>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02</a:t>
            </a:r>
            <a:endParaRPr sz="3000">
              <a:solidFill>
                <a:schemeClr val="lt1"/>
              </a:solidFill>
              <a:latin typeface="Fjalla One"/>
              <a:ea typeface="Fjalla One"/>
              <a:cs typeface="Fjalla One"/>
              <a:sym typeface="Fjalla One"/>
            </a:endParaRPr>
          </a:p>
        </p:txBody>
      </p:sp>
      <p:cxnSp>
        <p:nvCxnSpPr>
          <p:cNvPr id="2343" name="Google Shape;2343;p61"/>
          <p:cNvCxnSpPr/>
          <p:nvPr/>
        </p:nvCxnSpPr>
        <p:spPr>
          <a:xfrm>
            <a:off x="1335213" y="2882372"/>
            <a:ext cx="511800" cy="0"/>
          </a:xfrm>
          <a:prstGeom prst="straightConnector1">
            <a:avLst/>
          </a:prstGeom>
          <a:noFill/>
          <a:ln w="19050" cap="flat" cmpd="sng">
            <a:solidFill>
              <a:schemeClr val="dk1"/>
            </a:solidFill>
            <a:prstDash val="solid"/>
            <a:round/>
            <a:headEnd type="none" w="med" len="med"/>
            <a:tailEnd type="none" w="med" len="med"/>
          </a:ln>
        </p:spPr>
      </p:cxnSp>
      <p:sp>
        <p:nvSpPr>
          <p:cNvPr id="2344" name="Google Shape;2344;p61"/>
          <p:cNvSpPr txBox="1"/>
          <p:nvPr/>
        </p:nvSpPr>
        <p:spPr>
          <a:xfrm>
            <a:off x="1335213" y="3638950"/>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03</a:t>
            </a:r>
            <a:endParaRPr sz="3000">
              <a:solidFill>
                <a:schemeClr val="lt1"/>
              </a:solidFill>
              <a:latin typeface="Fjalla One"/>
              <a:ea typeface="Fjalla One"/>
              <a:cs typeface="Fjalla One"/>
              <a:sym typeface="Fjalla One"/>
            </a:endParaRPr>
          </a:p>
        </p:txBody>
      </p:sp>
      <p:cxnSp>
        <p:nvCxnSpPr>
          <p:cNvPr id="2345" name="Google Shape;2345;p61"/>
          <p:cNvCxnSpPr/>
          <p:nvPr/>
        </p:nvCxnSpPr>
        <p:spPr>
          <a:xfrm>
            <a:off x="1335213" y="4070185"/>
            <a:ext cx="511800" cy="0"/>
          </a:xfrm>
          <a:prstGeom prst="straightConnector1">
            <a:avLst/>
          </a:prstGeom>
          <a:noFill/>
          <a:ln w="19050" cap="flat" cmpd="sng">
            <a:solidFill>
              <a:schemeClr val="dk1"/>
            </a:solidFill>
            <a:prstDash val="solid"/>
            <a:round/>
            <a:headEnd type="none" w="med" len="med"/>
            <a:tailEnd type="none" w="med" len="med"/>
          </a:ln>
        </p:spPr>
      </p:cxnSp>
      <p:sp>
        <p:nvSpPr>
          <p:cNvPr id="2346" name="Google Shape;2346;p61"/>
          <p:cNvSpPr/>
          <p:nvPr/>
        </p:nvSpPr>
        <p:spPr>
          <a:xfrm>
            <a:off x="973707" y="13752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1"/>
          <p:cNvSpPr/>
          <p:nvPr/>
        </p:nvSpPr>
        <p:spPr>
          <a:xfrm>
            <a:off x="973707" y="25630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1"/>
          <p:cNvSpPr/>
          <p:nvPr/>
        </p:nvSpPr>
        <p:spPr>
          <a:xfrm>
            <a:off x="973707" y="37508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1"/>
          <p:cNvSpPr txBox="1"/>
          <p:nvPr/>
        </p:nvSpPr>
        <p:spPr>
          <a:xfrm>
            <a:off x="2103515" y="1263350"/>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MERCURY</a:t>
            </a:r>
            <a:endParaRPr sz="2100">
              <a:solidFill>
                <a:schemeClr val="dk1"/>
              </a:solidFill>
              <a:latin typeface="Fjalla One"/>
              <a:ea typeface="Fjalla One"/>
              <a:cs typeface="Fjalla One"/>
              <a:sym typeface="Fjalla One"/>
            </a:endParaRPr>
          </a:p>
        </p:txBody>
      </p:sp>
      <p:sp>
        <p:nvSpPr>
          <p:cNvPr id="2350" name="Google Shape;2350;p61"/>
          <p:cNvSpPr txBox="1"/>
          <p:nvPr/>
        </p:nvSpPr>
        <p:spPr>
          <a:xfrm>
            <a:off x="2103515" y="1620050"/>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It’s the closest planet to the Sun</a:t>
            </a:r>
            <a:endParaRPr>
              <a:solidFill>
                <a:schemeClr val="dk1"/>
              </a:solidFill>
              <a:latin typeface="Montserrat"/>
              <a:ea typeface="Montserrat"/>
              <a:cs typeface="Montserrat"/>
              <a:sym typeface="Montserrat"/>
            </a:endParaRPr>
          </a:p>
        </p:txBody>
      </p:sp>
      <p:sp>
        <p:nvSpPr>
          <p:cNvPr id="2351" name="Google Shape;2351;p61"/>
          <p:cNvSpPr txBox="1"/>
          <p:nvPr/>
        </p:nvSpPr>
        <p:spPr>
          <a:xfrm>
            <a:off x="5962290" y="1263350"/>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VENUS</a:t>
            </a:r>
            <a:endParaRPr sz="2100">
              <a:solidFill>
                <a:schemeClr val="dk1"/>
              </a:solidFill>
              <a:latin typeface="Fjalla One"/>
              <a:ea typeface="Fjalla One"/>
              <a:cs typeface="Fjalla One"/>
              <a:sym typeface="Fjalla One"/>
            </a:endParaRPr>
          </a:p>
        </p:txBody>
      </p:sp>
      <p:sp>
        <p:nvSpPr>
          <p:cNvPr id="2352" name="Google Shape;2352;p61"/>
          <p:cNvSpPr txBox="1"/>
          <p:nvPr/>
        </p:nvSpPr>
        <p:spPr>
          <a:xfrm>
            <a:off x="5962290" y="1620050"/>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2353" name="Google Shape;2353;p61"/>
          <p:cNvSpPr txBox="1"/>
          <p:nvPr/>
        </p:nvSpPr>
        <p:spPr>
          <a:xfrm>
            <a:off x="2103515" y="2451150"/>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JUPITER</a:t>
            </a:r>
            <a:endParaRPr sz="2100">
              <a:solidFill>
                <a:schemeClr val="dk1"/>
              </a:solidFill>
              <a:latin typeface="Fjalla One"/>
              <a:ea typeface="Fjalla One"/>
              <a:cs typeface="Fjalla One"/>
              <a:sym typeface="Fjalla One"/>
            </a:endParaRPr>
          </a:p>
        </p:txBody>
      </p:sp>
      <p:sp>
        <p:nvSpPr>
          <p:cNvPr id="2354" name="Google Shape;2354;p61"/>
          <p:cNvSpPr txBox="1"/>
          <p:nvPr/>
        </p:nvSpPr>
        <p:spPr>
          <a:xfrm>
            <a:off x="2103515" y="2807850"/>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sp>
        <p:nvSpPr>
          <p:cNvPr id="2355" name="Google Shape;2355;p61"/>
          <p:cNvSpPr txBox="1"/>
          <p:nvPr/>
        </p:nvSpPr>
        <p:spPr>
          <a:xfrm>
            <a:off x="5962290" y="2451150"/>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SATURN</a:t>
            </a:r>
            <a:endParaRPr sz="2100">
              <a:solidFill>
                <a:schemeClr val="dk1"/>
              </a:solidFill>
              <a:latin typeface="Fjalla One"/>
              <a:ea typeface="Fjalla One"/>
              <a:cs typeface="Fjalla One"/>
              <a:sym typeface="Fjalla One"/>
            </a:endParaRPr>
          </a:p>
        </p:txBody>
      </p:sp>
      <p:sp>
        <p:nvSpPr>
          <p:cNvPr id="2356" name="Google Shape;2356;p61"/>
          <p:cNvSpPr txBox="1"/>
          <p:nvPr/>
        </p:nvSpPr>
        <p:spPr>
          <a:xfrm>
            <a:off x="5962290" y="2807850"/>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It’s composed of hydrogen and helium</a:t>
            </a:r>
            <a:endParaRPr>
              <a:solidFill>
                <a:schemeClr val="dk1"/>
              </a:solidFill>
              <a:latin typeface="Montserrat"/>
              <a:ea typeface="Montserrat"/>
              <a:cs typeface="Montserrat"/>
              <a:sym typeface="Montserrat"/>
            </a:endParaRPr>
          </a:p>
        </p:txBody>
      </p:sp>
      <p:sp>
        <p:nvSpPr>
          <p:cNvPr id="2357" name="Google Shape;2357;p61"/>
          <p:cNvSpPr txBox="1"/>
          <p:nvPr/>
        </p:nvSpPr>
        <p:spPr>
          <a:xfrm>
            <a:off x="2103515" y="3638925"/>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MARS</a:t>
            </a:r>
            <a:endParaRPr sz="2100">
              <a:solidFill>
                <a:schemeClr val="dk1"/>
              </a:solidFill>
              <a:latin typeface="Fjalla One"/>
              <a:ea typeface="Fjalla One"/>
              <a:cs typeface="Fjalla One"/>
              <a:sym typeface="Fjalla One"/>
            </a:endParaRPr>
          </a:p>
        </p:txBody>
      </p:sp>
      <p:sp>
        <p:nvSpPr>
          <p:cNvPr id="2358" name="Google Shape;2358;p61"/>
          <p:cNvSpPr txBox="1"/>
          <p:nvPr/>
        </p:nvSpPr>
        <p:spPr>
          <a:xfrm>
            <a:off x="2103515" y="3995625"/>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Mars is actually a very cold place</a:t>
            </a:r>
            <a:endParaRPr>
              <a:solidFill>
                <a:schemeClr val="dk1"/>
              </a:solidFill>
              <a:latin typeface="Montserrat"/>
              <a:ea typeface="Montserrat"/>
              <a:cs typeface="Montserrat"/>
              <a:sym typeface="Montserrat"/>
            </a:endParaRPr>
          </a:p>
        </p:txBody>
      </p:sp>
      <p:sp>
        <p:nvSpPr>
          <p:cNvPr id="2359" name="Google Shape;2359;p61"/>
          <p:cNvSpPr txBox="1"/>
          <p:nvPr/>
        </p:nvSpPr>
        <p:spPr>
          <a:xfrm>
            <a:off x="5962290" y="3638925"/>
            <a:ext cx="22080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NEPTUNE</a:t>
            </a:r>
            <a:endParaRPr sz="2100">
              <a:solidFill>
                <a:schemeClr val="dk1"/>
              </a:solidFill>
              <a:latin typeface="Fjalla One"/>
              <a:ea typeface="Fjalla One"/>
              <a:cs typeface="Fjalla One"/>
              <a:sym typeface="Fjalla One"/>
            </a:endParaRPr>
          </a:p>
        </p:txBody>
      </p:sp>
      <p:sp>
        <p:nvSpPr>
          <p:cNvPr id="2360" name="Google Shape;2360;p61"/>
          <p:cNvSpPr txBox="1"/>
          <p:nvPr/>
        </p:nvSpPr>
        <p:spPr>
          <a:xfrm>
            <a:off x="5962290" y="3995625"/>
            <a:ext cx="22080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It’s the farthest planet from the Sun</a:t>
            </a:r>
            <a:endParaRPr>
              <a:solidFill>
                <a:schemeClr val="dk1"/>
              </a:solidFill>
              <a:latin typeface="Montserrat"/>
              <a:ea typeface="Montserrat"/>
              <a:cs typeface="Montserrat"/>
              <a:sym typeface="Montserrat"/>
            </a:endParaRPr>
          </a:p>
        </p:txBody>
      </p:sp>
      <p:cxnSp>
        <p:nvCxnSpPr>
          <p:cNvPr id="2361" name="Google Shape;2361;p61"/>
          <p:cNvCxnSpPr>
            <a:stCxn id="2346" idx="4"/>
            <a:endCxn id="2347" idx="0"/>
          </p:cNvCxnSpPr>
          <p:nvPr/>
        </p:nvCxnSpPr>
        <p:spPr>
          <a:xfrm>
            <a:off x="1040157" y="1508145"/>
            <a:ext cx="0" cy="1054800"/>
          </a:xfrm>
          <a:prstGeom prst="straightConnector1">
            <a:avLst/>
          </a:prstGeom>
          <a:noFill/>
          <a:ln w="19050" cap="flat" cmpd="sng">
            <a:solidFill>
              <a:schemeClr val="dk1"/>
            </a:solidFill>
            <a:prstDash val="solid"/>
            <a:round/>
            <a:headEnd type="none" w="med" len="med"/>
            <a:tailEnd type="none" w="med" len="med"/>
          </a:ln>
        </p:spPr>
      </p:cxnSp>
      <p:cxnSp>
        <p:nvCxnSpPr>
          <p:cNvPr id="2362" name="Google Shape;2362;p61"/>
          <p:cNvCxnSpPr>
            <a:stCxn id="2347" idx="4"/>
            <a:endCxn id="2348" idx="0"/>
          </p:cNvCxnSpPr>
          <p:nvPr/>
        </p:nvCxnSpPr>
        <p:spPr>
          <a:xfrm>
            <a:off x="1040157" y="2695945"/>
            <a:ext cx="0" cy="1054800"/>
          </a:xfrm>
          <a:prstGeom prst="straightConnector1">
            <a:avLst/>
          </a:prstGeom>
          <a:noFill/>
          <a:ln w="19050" cap="flat" cmpd="sng">
            <a:solidFill>
              <a:schemeClr val="dk1"/>
            </a:solidFill>
            <a:prstDash val="solid"/>
            <a:round/>
            <a:headEnd type="none" w="med" len="med"/>
            <a:tailEnd type="none" w="med" len="med"/>
          </a:ln>
        </p:spPr>
      </p:cxnSp>
      <p:sp>
        <p:nvSpPr>
          <p:cNvPr id="2363" name="Google Shape;2363;p61"/>
          <p:cNvSpPr txBox="1"/>
          <p:nvPr/>
        </p:nvSpPr>
        <p:spPr>
          <a:xfrm>
            <a:off x="5193988" y="1263350"/>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04</a:t>
            </a:r>
            <a:endParaRPr sz="3000">
              <a:solidFill>
                <a:schemeClr val="lt1"/>
              </a:solidFill>
              <a:latin typeface="Fjalla One"/>
              <a:ea typeface="Fjalla One"/>
              <a:cs typeface="Fjalla One"/>
              <a:sym typeface="Fjalla One"/>
            </a:endParaRPr>
          </a:p>
        </p:txBody>
      </p:sp>
      <p:cxnSp>
        <p:nvCxnSpPr>
          <p:cNvPr id="2364" name="Google Shape;2364;p61"/>
          <p:cNvCxnSpPr/>
          <p:nvPr/>
        </p:nvCxnSpPr>
        <p:spPr>
          <a:xfrm>
            <a:off x="5193988" y="1694572"/>
            <a:ext cx="511800" cy="0"/>
          </a:xfrm>
          <a:prstGeom prst="straightConnector1">
            <a:avLst/>
          </a:prstGeom>
          <a:noFill/>
          <a:ln w="19050" cap="flat" cmpd="sng">
            <a:solidFill>
              <a:schemeClr val="dk1"/>
            </a:solidFill>
            <a:prstDash val="solid"/>
            <a:round/>
            <a:headEnd type="none" w="med" len="med"/>
            <a:tailEnd type="none" w="med" len="med"/>
          </a:ln>
        </p:spPr>
      </p:cxnSp>
      <p:sp>
        <p:nvSpPr>
          <p:cNvPr id="2365" name="Google Shape;2365;p61"/>
          <p:cNvSpPr txBox="1"/>
          <p:nvPr/>
        </p:nvSpPr>
        <p:spPr>
          <a:xfrm>
            <a:off x="5193988" y="2451149"/>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05</a:t>
            </a:r>
            <a:endParaRPr sz="3000">
              <a:solidFill>
                <a:schemeClr val="lt1"/>
              </a:solidFill>
              <a:latin typeface="Fjalla One"/>
              <a:ea typeface="Fjalla One"/>
              <a:cs typeface="Fjalla One"/>
              <a:sym typeface="Fjalla One"/>
            </a:endParaRPr>
          </a:p>
        </p:txBody>
      </p:sp>
      <p:cxnSp>
        <p:nvCxnSpPr>
          <p:cNvPr id="2366" name="Google Shape;2366;p61"/>
          <p:cNvCxnSpPr/>
          <p:nvPr/>
        </p:nvCxnSpPr>
        <p:spPr>
          <a:xfrm>
            <a:off x="5193988" y="2882372"/>
            <a:ext cx="511800" cy="0"/>
          </a:xfrm>
          <a:prstGeom prst="straightConnector1">
            <a:avLst/>
          </a:prstGeom>
          <a:noFill/>
          <a:ln w="19050" cap="flat" cmpd="sng">
            <a:solidFill>
              <a:schemeClr val="dk1"/>
            </a:solidFill>
            <a:prstDash val="solid"/>
            <a:round/>
            <a:headEnd type="none" w="med" len="med"/>
            <a:tailEnd type="none" w="med" len="med"/>
          </a:ln>
        </p:spPr>
      </p:cxnSp>
      <p:sp>
        <p:nvSpPr>
          <p:cNvPr id="2367" name="Google Shape;2367;p61"/>
          <p:cNvSpPr txBox="1"/>
          <p:nvPr/>
        </p:nvSpPr>
        <p:spPr>
          <a:xfrm>
            <a:off x="5193988" y="3638950"/>
            <a:ext cx="615900" cy="35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latin typeface="Fjalla One"/>
                <a:ea typeface="Fjalla One"/>
                <a:cs typeface="Fjalla One"/>
                <a:sym typeface="Fjalla One"/>
              </a:rPr>
              <a:t>06</a:t>
            </a:r>
            <a:endParaRPr sz="3000">
              <a:solidFill>
                <a:schemeClr val="lt1"/>
              </a:solidFill>
              <a:latin typeface="Fjalla One"/>
              <a:ea typeface="Fjalla One"/>
              <a:cs typeface="Fjalla One"/>
              <a:sym typeface="Fjalla One"/>
            </a:endParaRPr>
          </a:p>
        </p:txBody>
      </p:sp>
      <p:cxnSp>
        <p:nvCxnSpPr>
          <p:cNvPr id="2368" name="Google Shape;2368;p61"/>
          <p:cNvCxnSpPr/>
          <p:nvPr/>
        </p:nvCxnSpPr>
        <p:spPr>
          <a:xfrm>
            <a:off x="5193988" y="4070185"/>
            <a:ext cx="511800" cy="0"/>
          </a:xfrm>
          <a:prstGeom prst="straightConnector1">
            <a:avLst/>
          </a:prstGeom>
          <a:noFill/>
          <a:ln w="19050" cap="flat" cmpd="sng">
            <a:solidFill>
              <a:schemeClr val="dk1"/>
            </a:solidFill>
            <a:prstDash val="solid"/>
            <a:round/>
            <a:headEnd type="none" w="med" len="med"/>
            <a:tailEnd type="none" w="med" len="med"/>
          </a:ln>
        </p:spPr>
      </p:cxnSp>
      <p:sp>
        <p:nvSpPr>
          <p:cNvPr id="2369" name="Google Shape;2369;p61"/>
          <p:cNvSpPr/>
          <p:nvPr/>
        </p:nvSpPr>
        <p:spPr>
          <a:xfrm>
            <a:off x="4832482" y="13752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1"/>
          <p:cNvSpPr/>
          <p:nvPr/>
        </p:nvSpPr>
        <p:spPr>
          <a:xfrm>
            <a:off x="4832482" y="25630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1"/>
          <p:cNvSpPr/>
          <p:nvPr/>
        </p:nvSpPr>
        <p:spPr>
          <a:xfrm>
            <a:off x="4832482" y="3750845"/>
            <a:ext cx="132900" cy="13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72" name="Google Shape;2372;p61"/>
          <p:cNvCxnSpPr>
            <a:stCxn id="2369" idx="4"/>
            <a:endCxn id="2370" idx="0"/>
          </p:cNvCxnSpPr>
          <p:nvPr/>
        </p:nvCxnSpPr>
        <p:spPr>
          <a:xfrm>
            <a:off x="4898932" y="1508145"/>
            <a:ext cx="0" cy="1054800"/>
          </a:xfrm>
          <a:prstGeom prst="straightConnector1">
            <a:avLst/>
          </a:prstGeom>
          <a:noFill/>
          <a:ln w="19050" cap="flat" cmpd="sng">
            <a:solidFill>
              <a:schemeClr val="dk1"/>
            </a:solidFill>
            <a:prstDash val="solid"/>
            <a:round/>
            <a:headEnd type="none" w="med" len="med"/>
            <a:tailEnd type="none" w="med" len="med"/>
          </a:ln>
        </p:spPr>
      </p:cxnSp>
      <p:cxnSp>
        <p:nvCxnSpPr>
          <p:cNvPr id="2373" name="Google Shape;2373;p61"/>
          <p:cNvCxnSpPr>
            <a:stCxn id="2370" idx="4"/>
            <a:endCxn id="2371" idx="0"/>
          </p:cNvCxnSpPr>
          <p:nvPr/>
        </p:nvCxnSpPr>
        <p:spPr>
          <a:xfrm>
            <a:off x="4898932" y="2695945"/>
            <a:ext cx="0" cy="1054800"/>
          </a:xfrm>
          <a:prstGeom prst="straightConnector1">
            <a:avLst/>
          </a:prstGeom>
          <a:noFill/>
          <a:ln w="19050" cap="flat" cmpd="sng">
            <a:solidFill>
              <a:schemeClr val="dk1"/>
            </a:solidFill>
            <a:prstDash val="solid"/>
            <a:round/>
            <a:headEnd type="none" w="med" len="med"/>
            <a:tailEnd type="none" w="med" len="med"/>
          </a:ln>
        </p:spPr>
      </p:cxnSp>
      <p:grpSp>
        <p:nvGrpSpPr>
          <p:cNvPr id="2374" name="Google Shape;2374;p61"/>
          <p:cNvGrpSpPr/>
          <p:nvPr/>
        </p:nvGrpSpPr>
        <p:grpSpPr>
          <a:xfrm>
            <a:off x="7115384" y="510310"/>
            <a:ext cx="1054919" cy="753073"/>
            <a:chOff x="5512119" y="4279700"/>
            <a:chExt cx="796225" cy="568400"/>
          </a:xfrm>
        </p:grpSpPr>
        <p:sp>
          <p:nvSpPr>
            <p:cNvPr id="2375" name="Google Shape;2375;p61"/>
            <p:cNvSpPr/>
            <p:nvPr/>
          </p:nvSpPr>
          <p:spPr>
            <a:xfrm>
              <a:off x="5512156" y="4279713"/>
              <a:ext cx="796150" cy="568375"/>
            </a:xfrm>
            <a:custGeom>
              <a:avLst/>
              <a:gdLst/>
              <a:ahLst/>
              <a:cxnLst/>
              <a:rect l="l" t="t" r="r" b="b"/>
              <a:pathLst>
                <a:path w="31846" h="22735" extrusionOk="0">
                  <a:moveTo>
                    <a:pt x="472" y="0"/>
                  </a:moveTo>
                  <a:cubicBezTo>
                    <a:pt x="413" y="0"/>
                    <a:pt x="347" y="20"/>
                    <a:pt x="271" y="67"/>
                  </a:cubicBezTo>
                  <a:cubicBezTo>
                    <a:pt x="0" y="235"/>
                    <a:pt x="147" y="483"/>
                    <a:pt x="266" y="695"/>
                  </a:cubicBezTo>
                  <a:cubicBezTo>
                    <a:pt x="2823" y="5250"/>
                    <a:pt x="5381" y="9806"/>
                    <a:pt x="7938" y="14361"/>
                  </a:cubicBezTo>
                  <a:lnTo>
                    <a:pt x="5248" y="18141"/>
                  </a:lnTo>
                  <a:cubicBezTo>
                    <a:pt x="5633" y="18104"/>
                    <a:pt x="5957" y="18010"/>
                    <a:pt x="6217" y="18010"/>
                  </a:cubicBezTo>
                  <a:cubicBezTo>
                    <a:pt x="6313" y="18010"/>
                    <a:pt x="6400" y="18023"/>
                    <a:pt x="6479" y="18056"/>
                  </a:cubicBezTo>
                  <a:cubicBezTo>
                    <a:pt x="6804" y="18195"/>
                    <a:pt x="6551" y="18729"/>
                    <a:pt x="6819" y="19111"/>
                  </a:cubicBezTo>
                  <a:lnTo>
                    <a:pt x="8907" y="16177"/>
                  </a:lnTo>
                  <a:cubicBezTo>
                    <a:pt x="9186" y="16468"/>
                    <a:pt x="9241" y="16801"/>
                    <a:pt x="9164" y="17193"/>
                  </a:cubicBezTo>
                  <a:cubicBezTo>
                    <a:pt x="8920" y="18471"/>
                    <a:pt x="10567" y="19891"/>
                    <a:pt x="11907" y="19891"/>
                  </a:cubicBezTo>
                  <a:cubicBezTo>
                    <a:pt x="12181" y="19891"/>
                    <a:pt x="12443" y="19831"/>
                    <a:pt x="12673" y="19698"/>
                  </a:cubicBezTo>
                  <a:cubicBezTo>
                    <a:pt x="12884" y="19576"/>
                    <a:pt x="13088" y="19533"/>
                    <a:pt x="13298" y="19533"/>
                  </a:cubicBezTo>
                  <a:cubicBezTo>
                    <a:pt x="13436" y="19533"/>
                    <a:pt x="13578" y="19551"/>
                    <a:pt x="13727" y="19578"/>
                  </a:cubicBezTo>
                  <a:cubicBezTo>
                    <a:pt x="18180" y="20382"/>
                    <a:pt x="22634" y="21180"/>
                    <a:pt x="27090" y="21971"/>
                  </a:cubicBezTo>
                  <a:cubicBezTo>
                    <a:pt x="28475" y="22219"/>
                    <a:pt x="29861" y="22466"/>
                    <a:pt x="31247" y="22712"/>
                  </a:cubicBezTo>
                  <a:cubicBezTo>
                    <a:pt x="31315" y="22725"/>
                    <a:pt x="31386" y="22735"/>
                    <a:pt x="31452" y="22735"/>
                  </a:cubicBezTo>
                  <a:cubicBezTo>
                    <a:pt x="31606" y="22735"/>
                    <a:pt x="31738" y="22683"/>
                    <a:pt x="31779" y="22493"/>
                  </a:cubicBezTo>
                  <a:cubicBezTo>
                    <a:pt x="31845" y="22192"/>
                    <a:pt x="31630" y="22085"/>
                    <a:pt x="31359" y="22042"/>
                  </a:cubicBezTo>
                  <a:cubicBezTo>
                    <a:pt x="31084" y="21998"/>
                    <a:pt x="30811" y="21926"/>
                    <a:pt x="30537" y="21865"/>
                  </a:cubicBezTo>
                  <a:lnTo>
                    <a:pt x="30303" y="21493"/>
                  </a:lnTo>
                  <a:cubicBezTo>
                    <a:pt x="29861" y="20490"/>
                    <a:pt x="29221" y="19806"/>
                    <a:pt x="28033" y="19638"/>
                  </a:cubicBezTo>
                  <a:cubicBezTo>
                    <a:pt x="26925" y="19479"/>
                    <a:pt x="25852" y="19097"/>
                    <a:pt x="24756" y="18834"/>
                  </a:cubicBezTo>
                  <a:cubicBezTo>
                    <a:pt x="21279" y="18006"/>
                    <a:pt x="17803" y="17167"/>
                    <a:pt x="14223" y="16900"/>
                  </a:cubicBezTo>
                  <a:cubicBezTo>
                    <a:pt x="14213" y="16900"/>
                    <a:pt x="14203" y="16899"/>
                    <a:pt x="14193" y="16899"/>
                  </a:cubicBezTo>
                  <a:cubicBezTo>
                    <a:pt x="14144" y="16899"/>
                    <a:pt x="14092" y="16906"/>
                    <a:pt x="14038" y="16906"/>
                  </a:cubicBezTo>
                  <a:cubicBezTo>
                    <a:pt x="13939" y="16906"/>
                    <a:pt x="13834" y="16885"/>
                    <a:pt x="13727" y="16765"/>
                  </a:cubicBezTo>
                  <a:cubicBezTo>
                    <a:pt x="14130" y="16734"/>
                    <a:pt x="14528" y="16720"/>
                    <a:pt x="14921" y="16720"/>
                  </a:cubicBezTo>
                  <a:cubicBezTo>
                    <a:pt x="16151" y="16720"/>
                    <a:pt x="17338" y="16857"/>
                    <a:pt x="18523" y="17042"/>
                  </a:cubicBezTo>
                  <a:cubicBezTo>
                    <a:pt x="22018" y="17587"/>
                    <a:pt x="25442" y="18437"/>
                    <a:pt x="28827" y="19456"/>
                  </a:cubicBezTo>
                  <a:cubicBezTo>
                    <a:pt x="28929" y="19487"/>
                    <a:pt x="29061" y="19569"/>
                    <a:pt x="29174" y="19569"/>
                  </a:cubicBezTo>
                  <a:cubicBezTo>
                    <a:pt x="29257" y="19569"/>
                    <a:pt x="29329" y="19525"/>
                    <a:pt x="29372" y="19387"/>
                  </a:cubicBezTo>
                  <a:cubicBezTo>
                    <a:pt x="29450" y="19141"/>
                    <a:pt x="29183" y="19150"/>
                    <a:pt x="29032" y="19105"/>
                  </a:cubicBezTo>
                  <a:cubicBezTo>
                    <a:pt x="24746" y="17847"/>
                    <a:pt x="20439" y="16697"/>
                    <a:pt x="15965" y="16329"/>
                  </a:cubicBezTo>
                  <a:cubicBezTo>
                    <a:pt x="15958" y="16328"/>
                    <a:pt x="15951" y="16328"/>
                    <a:pt x="15944" y="16328"/>
                  </a:cubicBezTo>
                  <a:cubicBezTo>
                    <a:pt x="15901" y="16328"/>
                    <a:pt x="15850" y="16338"/>
                    <a:pt x="15801" y="16338"/>
                  </a:cubicBezTo>
                  <a:cubicBezTo>
                    <a:pt x="15718" y="16338"/>
                    <a:pt x="15638" y="16310"/>
                    <a:pt x="15605" y="16160"/>
                  </a:cubicBezTo>
                  <a:cubicBezTo>
                    <a:pt x="15809" y="16136"/>
                    <a:pt x="15999" y="16105"/>
                    <a:pt x="16191" y="16089"/>
                  </a:cubicBezTo>
                  <a:cubicBezTo>
                    <a:pt x="16961" y="16023"/>
                    <a:pt x="17729" y="15994"/>
                    <a:pt x="18496" y="15994"/>
                  </a:cubicBezTo>
                  <a:cubicBezTo>
                    <a:pt x="20696" y="15994"/>
                    <a:pt x="22883" y="16235"/>
                    <a:pt x="25065" y="16543"/>
                  </a:cubicBezTo>
                  <a:cubicBezTo>
                    <a:pt x="26374" y="16727"/>
                    <a:pt x="27671" y="16981"/>
                    <a:pt x="28974" y="17196"/>
                  </a:cubicBezTo>
                  <a:cubicBezTo>
                    <a:pt x="29047" y="17209"/>
                    <a:pt x="29136" y="17242"/>
                    <a:pt x="29213" y="17242"/>
                  </a:cubicBezTo>
                  <a:cubicBezTo>
                    <a:pt x="29296" y="17242"/>
                    <a:pt x="29365" y="17204"/>
                    <a:pt x="29387" y="17059"/>
                  </a:cubicBezTo>
                  <a:cubicBezTo>
                    <a:pt x="29420" y="16840"/>
                    <a:pt x="29212" y="16853"/>
                    <a:pt x="29078" y="16807"/>
                  </a:cubicBezTo>
                  <a:cubicBezTo>
                    <a:pt x="29017" y="16786"/>
                    <a:pt x="28951" y="16784"/>
                    <a:pt x="28887" y="16771"/>
                  </a:cubicBezTo>
                  <a:cubicBezTo>
                    <a:pt x="25432" y="16107"/>
                    <a:pt x="21962" y="15590"/>
                    <a:pt x="18435" y="15590"/>
                  </a:cubicBezTo>
                  <a:cubicBezTo>
                    <a:pt x="18372" y="15590"/>
                    <a:pt x="18310" y="15590"/>
                    <a:pt x="18247" y="15590"/>
                  </a:cubicBezTo>
                  <a:cubicBezTo>
                    <a:pt x="17462" y="15595"/>
                    <a:pt x="16677" y="15636"/>
                    <a:pt x="15893" y="15662"/>
                  </a:cubicBezTo>
                  <a:cubicBezTo>
                    <a:pt x="16043" y="15538"/>
                    <a:pt x="16201" y="15488"/>
                    <a:pt x="16363" y="15457"/>
                  </a:cubicBezTo>
                  <a:cubicBezTo>
                    <a:pt x="18582" y="15031"/>
                    <a:pt x="20826" y="14896"/>
                    <a:pt x="23076" y="14896"/>
                  </a:cubicBezTo>
                  <a:cubicBezTo>
                    <a:pt x="23362" y="14896"/>
                    <a:pt x="23649" y="14898"/>
                    <a:pt x="23935" y="14902"/>
                  </a:cubicBezTo>
                  <a:cubicBezTo>
                    <a:pt x="25517" y="14925"/>
                    <a:pt x="27097" y="15029"/>
                    <a:pt x="28677" y="15084"/>
                  </a:cubicBezTo>
                  <a:cubicBezTo>
                    <a:pt x="28748" y="15087"/>
                    <a:pt x="28840" y="15119"/>
                    <a:pt x="28921" y="15119"/>
                  </a:cubicBezTo>
                  <a:cubicBezTo>
                    <a:pt x="29004" y="15119"/>
                    <a:pt x="29075" y="15084"/>
                    <a:pt x="29098" y="14945"/>
                  </a:cubicBezTo>
                  <a:cubicBezTo>
                    <a:pt x="29132" y="14722"/>
                    <a:pt x="29026" y="14688"/>
                    <a:pt x="28902" y="14688"/>
                  </a:cubicBezTo>
                  <a:cubicBezTo>
                    <a:pt x="28849" y="14688"/>
                    <a:pt x="28793" y="14695"/>
                    <a:pt x="28743" y="14695"/>
                  </a:cubicBezTo>
                  <a:cubicBezTo>
                    <a:pt x="28729" y="14695"/>
                    <a:pt x="28715" y="14694"/>
                    <a:pt x="28701" y="14693"/>
                  </a:cubicBezTo>
                  <a:cubicBezTo>
                    <a:pt x="28335" y="14649"/>
                    <a:pt x="27967" y="14625"/>
                    <a:pt x="27599" y="14606"/>
                  </a:cubicBezTo>
                  <a:cubicBezTo>
                    <a:pt x="26141" y="14531"/>
                    <a:pt x="24684" y="14475"/>
                    <a:pt x="23229" y="14475"/>
                  </a:cubicBezTo>
                  <a:cubicBezTo>
                    <a:pt x="20790" y="14475"/>
                    <a:pt x="18358" y="14633"/>
                    <a:pt x="15942" y="15126"/>
                  </a:cubicBezTo>
                  <a:cubicBezTo>
                    <a:pt x="15219" y="15273"/>
                    <a:pt x="14512" y="15504"/>
                    <a:pt x="13653" y="15735"/>
                  </a:cubicBezTo>
                  <a:cubicBezTo>
                    <a:pt x="14895" y="14726"/>
                    <a:pt x="16087" y="13911"/>
                    <a:pt x="17328" y="13159"/>
                  </a:cubicBezTo>
                  <a:cubicBezTo>
                    <a:pt x="20188" y="11427"/>
                    <a:pt x="23192" y="9983"/>
                    <a:pt x="26261" y="8669"/>
                  </a:cubicBezTo>
                  <a:cubicBezTo>
                    <a:pt x="26437" y="8593"/>
                    <a:pt x="26772" y="8570"/>
                    <a:pt x="26638" y="8264"/>
                  </a:cubicBezTo>
                  <a:cubicBezTo>
                    <a:pt x="26596" y="8170"/>
                    <a:pt x="26540" y="8137"/>
                    <a:pt x="26478" y="8137"/>
                  </a:cubicBezTo>
                  <a:cubicBezTo>
                    <a:pt x="26367" y="8137"/>
                    <a:pt x="26238" y="8242"/>
                    <a:pt x="26137" y="8283"/>
                  </a:cubicBezTo>
                  <a:cubicBezTo>
                    <a:pt x="24391" y="8995"/>
                    <a:pt x="22683" y="9793"/>
                    <a:pt x="21002" y="10645"/>
                  </a:cubicBezTo>
                  <a:cubicBezTo>
                    <a:pt x="18100" y="12123"/>
                    <a:pt x="15285" y="13739"/>
                    <a:pt x="12748" y="15974"/>
                  </a:cubicBezTo>
                  <a:cubicBezTo>
                    <a:pt x="13014" y="15124"/>
                    <a:pt x="13285" y="14394"/>
                    <a:pt x="13467" y="13644"/>
                  </a:cubicBezTo>
                  <a:cubicBezTo>
                    <a:pt x="14463" y="9534"/>
                    <a:pt x="14491" y="5360"/>
                    <a:pt x="14249" y="1171"/>
                  </a:cubicBezTo>
                  <a:cubicBezTo>
                    <a:pt x="14233" y="911"/>
                    <a:pt x="14212" y="653"/>
                    <a:pt x="14188" y="393"/>
                  </a:cubicBezTo>
                  <a:cubicBezTo>
                    <a:pt x="14180" y="287"/>
                    <a:pt x="14174" y="162"/>
                    <a:pt x="14029" y="162"/>
                  </a:cubicBezTo>
                  <a:cubicBezTo>
                    <a:pt x="14028" y="162"/>
                    <a:pt x="14028" y="162"/>
                    <a:pt x="14027" y="162"/>
                  </a:cubicBezTo>
                  <a:cubicBezTo>
                    <a:pt x="13880" y="164"/>
                    <a:pt x="13776" y="235"/>
                    <a:pt x="13783" y="401"/>
                  </a:cubicBezTo>
                  <a:cubicBezTo>
                    <a:pt x="13789" y="530"/>
                    <a:pt x="13803" y="660"/>
                    <a:pt x="13812" y="789"/>
                  </a:cubicBezTo>
                  <a:cubicBezTo>
                    <a:pt x="14031" y="4214"/>
                    <a:pt x="14030" y="7632"/>
                    <a:pt x="13548" y="11038"/>
                  </a:cubicBezTo>
                  <a:cubicBezTo>
                    <a:pt x="13494" y="11423"/>
                    <a:pt x="13424" y="11807"/>
                    <a:pt x="13353" y="12191"/>
                  </a:cubicBezTo>
                  <a:cubicBezTo>
                    <a:pt x="13288" y="12547"/>
                    <a:pt x="13214" y="12902"/>
                    <a:pt x="13144" y="13258"/>
                  </a:cubicBezTo>
                  <a:cubicBezTo>
                    <a:pt x="13318" y="8995"/>
                    <a:pt x="12884" y="4799"/>
                    <a:pt x="12204" y="621"/>
                  </a:cubicBezTo>
                  <a:cubicBezTo>
                    <a:pt x="12172" y="423"/>
                    <a:pt x="12274" y="33"/>
                    <a:pt x="11968" y="33"/>
                  </a:cubicBezTo>
                  <a:cubicBezTo>
                    <a:pt x="11947" y="33"/>
                    <a:pt x="11925" y="35"/>
                    <a:pt x="11900" y="38"/>
                  </a:cubicBezTo>
                  <a:cubicBezTo>
                    <a:pt x="11557" y="89"/>
                    <a:pt x="11793" y="438"/>
                    <a:pt x="11816" y="637"/>
                  </a:cubicBezTo>
                  <a:cubicBezTo>
                    <a:pt x="11991" y="2079"/>
                    <a:pt x="12226" y="3513"/>
                    <a:pt x="12372" y="4957"/>
                  </a:cubicBezTo>
                  <a:cubicBezTo>
                    <a:pt x="12698" y="8172"/>
                    <a:pt x="12943" y="11393"/>
                    <a:pt x="12424" y="14613"/>
                  </a:cubicBezTo>
                  <a:cubicBezTo>
                    <a:pt x="12352" y="15059"/>
                    <a:pt x="12307" y="15522"/>
                    <a:pt x="12015" y="15968"/>
                  </a:cubicBezTo>
                  <a:cubicBezTo>
                    <a:pt x="11803" y="15036"/>
                    <a:pt x="11639" y="14165"/>
                    <a:pt x="11405" y="13312"/>
                  </a:cubicBezTo>
                  <a:cubicBezTo>
                    <a:pt x="10239" y="9075"/>
                    <a:pt x="8499" y="5060"/>
                    <a:pt x="6681" y="1076"/>
                  </a:cubicBezTo>
                  <a:cubicBezTo>
                    <a:pt x="6609" y="922"/>
                    <a:pt x="6596" y="599"/>
                    <a:pt x="6392" y="599"/>
                  </a:cubicBezTo>
                  <a:cubicBezTo>
                    <a:pt x="6357" y="599"/>
                    <a:pt x="6316" y="608"/>
                    <a:pt x="6268" y="630"/>
                  </a:cubicBezTo>
                  <a:cubicBezTo>
                    <a:pt x="5958" y="771"/>
                    <a:pt x="6260" y="1043"/>
                    <a:pt x="6323" y="1245"/>
                  </a:cubicBezTo>
                  <a:cubicBezTo>
                    <a:pt x="6394" y="1471"/>
                    <a:pt x="6516" y="1680"/>
                    <a:pt x="6615" y="1897"/>
                  </a:cubicBezTo>
                  <a:cubicBezTo>
                    <a:pt x="8115" y="5239"/>
                    <a:pt x="9538" y="8614"/>
                    <a:pt x="10633" y="12114"/>
                  </a:cubicBezTo>
                  <a:cubicBezTo>
                    <a:pt x="10919" y="13028"/>
                    <a:pt x="11194" y="13948"/>
                    <a:pt x="11235" y="14931"/>
                  </a:cubicBezTo>
                  <a:cubicBezTo>
                    <a:pt x="11054" y="14501"/>
                    <a:pt x="10874" y="14072"/>
                    <a:pt x="10694" y="13644"/>
                  </a:cubicBezTo>
                  <a:cubicBezTo>
                    <a:pt x="10483" y="12961"/>
                    <a:pt x="10236" y="12295"/>
                    <a:pt x="9821" y="11704"/>
                  </a:cubicBezTo>
                  <a:cubicBezTo>
                    <a:pt x="8190" y="8194"/>
                    <a:pt x="6081" y="4980"/>
                    <a:pt x="3742" y="1910"/>
                  </a:cubicBezTo>
                  <a:cubicBezTo>
                    <a:pt x="3636" y="1770"/>
                    <a:pt x="3532" y="1646"/>
                    <a:pt x="3342" y="1604"/>
                  </a:cubicBezTo>
                  <a:cubicBezTo>
                    <a:pt x="2668" y="1460"/>
                    <a:pt x="1997" y="1299"/>
                    <a:pt x="1325" y="1147"/>
                  </a:cubicBezTo>
                  <a:cubicBezTo>
                    <a:pt x="1170" y="888"/>
                    <a:pt x="1009" y="633"/>
                    <a:pt x="864" y="369"/>
                  </a:cubicBezTo>
                  <a:cubicBezTo>
                    <a:pt x="764" y="185"/>
                    <a:pt x="651" y="0"/>
                    <a:pt x="472"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6" name="Google Shape;2376;p61"/>
            <p:cNvGrpSpPr/>
            <p:nvPr/>
          </p:nvGrpSpPr>
          <p:grpSpPr>
            <a:xfrm>
              <a:off x="5512119" y="4279700"/>
              <a:ext cx="796225" cy="568400"/>
              <a:chOff x="5080800" y="4699375"/>
              <a:chExt cx="796225" cy="568400"/>
            </a:xfrm>
          </p:grpSpPr>
          <p:sp>
            <p:nvSpPr>
              <p:cNvPr id="2377" name="Google Shape;2377;p61"/>
              <p:cNvSpPr/>
              <p:nvPr/>
            </p:nvSpPr>
            <p:spPr>
              <a:xfrm>
                <a:off x="5080800" y="4699375"/>
                <a:ext cx="796225" cy="568400"/>
              </a:xfrm>
              <a:custGeom>
                <a:avLst/>
                <a:gdLst/>
                <a:ahLst/>
                <a:cxnLst/>
                <a:rect l="l" t="t" r="r" b="b"/>
                <a:pathLst>
                  <a:path w="31849" h="22736" extrusionOk="0">
                    <a:moveTo>
                      <a:pt x="473" y="0"/>
                    </a:moveTo>
                    <a:cubicBezTo>
                      <a:pt x="414" y="0"/>
                      <a:pt x="348" y="20"/>
                      <a:pt x="272" y="67"/>
                    </a:cubicBezTo>
                    <a:cubicBezTo>
                      <a:pt x="1" y="234"/>
                      <a:pt x="149" y="484"/>
                      <a:pt x="268" y="695"/>
                    </a:cubicBezTo>
                    <a:cubicBezTo>
                      <a:pt x="2825" y="5251"/>
                      <a:pt x="5383" y="9807"/>
                      <a:pt x="7940" y="14362"/>
                    </a:cubicBezTo>
                    <a:cubicBezTo>
                      <a:pt x="8012" y="15101"/>
                      <a:pt x="8296" y="15727"/>
                      <a:pt x="8909" y="16179"/>
                    </a:cubicBezTo>
                    <a:cubicBezTo>
                      <a:pt x="9188" y="16469"/>
                      <a:pt x="9241" y="16802"/>
                      <a:pt x="9166" y="17195"/>
                    </a:cubicBezTo>
                    <a:cubicBezTo>
                      <a:pt x="8921" y="18471"/>
                      <a:pt x="10569" y="19892"/>
                      <a:pt x="11908" y="19892"/>
                    </a:cubicBezTo>
                    <a:cubicBezTo>
                      <a:pt x="12183" y="19892"/>
                      <a:pt x="12444" y="19833"/>
                      <a:pt x="12674" y="19699"/>
                    </a:cubicBezTo>
                    <a:cubicBezTo>
                      <a:pt x="12887" y="19577"/>
                      <a:pt x="13091" y="19534"/>
                      <a:pt x="13302" y="19534"/>
                    </a:cubicBezTo>
                    <a:cubicBezTo>
                      <a:pt x="13440" y="19534"/>
                      <a:pt x="13581" y="19552"/>
                      <a:pt x="13729" y="19578"/>
                    </a:cubicBezTo>
                    <a:cubicBezTo>
                      <a:pt x="18183" y="20379"/>
                      <a:pt x="22637" y="21177"/>
                      <a:pt x="27092" y="21972"/>
                    </a:cubicBezTo>
                    <a:cubicBezTo>
                      <a:pt x="28477" y="22219"/>
                      <a:pt x="29863" y="22467"/>
                      <a:pt x="31249" y="22714"/>
                    </a:cubicBezTo>
                    <a:cubicBezTo>
                      <a:pt x="31316" y="22726"/>
                      <a:pt x="31386" y="22735"/>
                      <a:pt x="31452" y="22735"/>
                    </a:cubicBezTo>
                    <a:cubicBezTo>
                      <a:pt x="31606" y="22735"/>
                      <a:pt x="31740" y="22684"/>
                      <a:pt x="31781" y="22494"/>
                    </a:cubicBezTo>
                    <a:cubicBezTo>
                      <a:pt x="31849" y="22193"/>
                      <a:pt x="31632" y="22086"/>
                      <a:pt x="31363" y="22043"/>
                    </a:cubicBezTo>
                    <a:cubicBezTo>
                      <a:pt x="31086" y="21999"/>
                      <a:pt x="30813" y="21927"/>
                      <a:pt x="30539" y="21867"/>
                    </a:cubicBezTo>
                    <a:cubicBezTo>
                      <a:pt x="30341" y="21718"/>
                      <a:pt x="30106" y="21686"/>
                      <a:pt x="29872" y="21645"/>
                    </a:cubicBezTo>
                    <a:cubicBezTo>
                      <a:pt x="28194" y="21344"/>
                      <a:pt x="26516" y="21040"/>
                      <a:pt x="24839" y="20733"/>
                    </a:cubicBezTo>
                    <a:cubicBezTo>
                      <a:pt x="21825" y="20184"/>
                      <a:pt x="18809" y="19639"/>
                      <a:pt x="15795" y="19093"/>
                    </a:cubicBezTo>
                    <a:cubicBezTo>
                      <a:pt x="14888" y="18929"/>
                      <a:pt x="13993" y="18650"/>
                      <a:pt x="13061" y="18650"/>
                    </a:cubicBezTo>
                    <a:cubicBezTo>
                      <a:pt x="12952" y="18650"/>
                      <a:pt x="12842" y="18654"/>
                      <a:pt x="12732" y="18662"/>
                    </a:cubicBezTo>
                    <a:cubicBezTo>
                      <a:pt x="12426" y="18870"/>
                      <a:pt x="12135" y="18967"/>
                      <a:pt x="11850" y="18967"/>
                    </a:cubicBezTo>
                    <a:cubicBezTo>
                      <a:pt x="11478" y="18967"/>
                      <a:pt x="11116" y="18802"/>
                      <a:pt x="10746" y="18505"/>
                    </a:cubicBezTo>
                    <a:cubicBezTo>
                      <a:pt x="10269" y="18122"/>
                      <a:pt x="9968" y="17724"/>
                      <a:pt x="10081" y="17094"/>
                    </a:cubicBezTo>
                    <a:cubicBezTo>
                      <a:pt x="10111" y="16945"/>
                      <a:pt x="10082" y="16789"/>
                      <a:pt x="9999" y="16662"/>
                    </a:cubicBezTo>
                    <a:cubicBezTo>
                      <a:pt x="9634" y="16010"/>
                      <a:pt x="9269" y="15356"/>
                      <a:pt x="8905" y="14704"/>
                    </a:cubicBezTo>
                    <a:lnTo>
                      <a:pt x="8905" y="14703"/>
                    </a:lnTo>
                    <a:cubicBezTo>
                      <a:pt x="8944" y="14402"/>
                      <a:pt x="8781" y="14166"/>
                      <a:pt x="8658" y="13913"/>
                    </a:cubicBezTo>
                    <a:cubicBezTo>
                      <a:pt x="8422" y="13429"/>
                      <a:pt x="8061" y="13013"/>
                      <a:pt x="7873" y="12501"/>
                    </a:cubicBezTo>
                    <a:cubicBezTo>
                      <a:pt x="5895" y="8883"/>
                      <a:pt x="3848" y="5305"/>
                      <a:pt x="1843" y="1702"/>
                    </a:cubicBezTo>
                    <a:cubicBezTo>
                      <a:pt x="1716" y="1472"/>
                      <a:pt x="1571" y="1265"/>
                      <a:pt x="1325" y="1146"/>
                    </a:cubicBezTo>
                    <a:cubicBezTo>
                      <a:pt x="1172" y="888"/>
                      <a:pt x="1009" y="633"/>
                      <a:pt x="865" y="369"/>
                    </a:cubicBezTo>
                    <a:cubicBezTo>
                      <a:pt x="765" y="185"/>
                      <a:pt x="65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5212000" y="5058375"/>
                <a:ext cx="91500" cy="118775"/>
              </a:xfrm>
              <a:custGeom>
                <a:avLst/>
                <a:gdLst/>
                <a:ahLst/>
                <a:cxnLst/>
                <a:rect l="l" t="t" r="r" b="b"/>
                <a:pathLst>
                  <a:path w="3660" h="4751" extrusionOk="0">
                    <a:moveTo>
                      <a:pt x="2692" y="1"/>
                    </a:moveTo>
                    <a:lnTo>
                      <a:pt x="1" y="3781"/>
                    </a:lnTo>
                    <a:cubicBezTo>
                      <a:pt x="387" y="3744"/>
                      <a:pt x="710" y="3650"/>
                      <a:pt x="971" y="3650"/>
                    </a:cubicBezTo>
                    <a:cubicBezTo>
                      <a:pt x="1067" y="3650"/>
                      <a:pt x="1154" y="3663"/>
                      <a:pt x="1233" y="3696"/>
                    </a:cubicBezTo>
                    <a:cubicBezTo>
                      <a:pt x="1556" y="3835"/>
                      <a:pt x="1304" y="4368"/>
                      <a:pt x="1573" y="4751"/>
                    </a:cubicBezTo>
                    <a:lnTo>
                      <a:pt x="3660" y="1817"/>
                    </a:lnTo>
                    <a:cubicBezTo>
                      <a:pt x="3338" y="1211"/>
                      <a:pt x="3015" y="607"/>
                      <a:pt x="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1"/>
              <p:cNvSpPr/>
              <p:nvPr/>
            </p:nvSpPr>
            <p:spPr>
              <a:xfrm>
                <a:off x="5113925" y="4728025"/>
                <a:ext cx="212450" cy="288550"/>
              </a:xfrm>
              <a:custGeom>
                <a:avLst/>
                <a:gdLst/>
                <a:ahLst/>
                <a:cxnLst/>
                <a:rect l="l" t="t" r="r" b="b"/>
                <a:pathLst>
                  <a:path w="8498" h="11542" extrusionOk="0">
                    <a:moveTo>
                      <a:pt x="0" y="0"/>
                    </a:moveTo>
                    <a:lnTo>
                      <a:pt x="0" y="0"/>
                    </a:lnTo>
                    <a:cubicBezTo>
                      <a:pt x="2150" y="3846"/>
                      <a:pt x="4299" y="7691"/>
                      <a:pt x="6447" y="11537"/>
                    </a:cubicBezTo>
                    <a:cubicBezTo>
                      <a:pt x="6499" y="11540"/>
                      <a:pt x="6551" y="11542"/>
                      <a:pt x="6601" y="11542"/>
                    </a:cubicBezTo>
                    <a:cubicBezTo>
                      <a:pt x="7389" y="11542"/>
                      <a:pt x="7980" y="11127"/>
                      <a:pt x="8498" y="10560"/>
                    </a:cubicBezTo>
                    <a:cubicBezTo>
                      <a:pt x="6867" y="7048"/>
                      <a:pt x="4758" y="3834"/>
                      <a:pt x="2419" y="764"/>
                    </a:cubicBezTo>
                    <a:cubicBezTo>
                      <a:pt x="2313" y="625"/>
                      <a:pt x="2209" y="500"/>
                      <a:pt x="2019" y="459"/>
                    </a:cubicBezTo>
                    <a:cubicBezTo>
                      <a:pt x="1345" y="313"/>
                      <a:pt x="673" y="155"/>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1"/>
              <p:cNvSpPr/>
              <p:nvPr/>
            </p:nvSpPr>
            <p:spPr>
              <a:xfrm>
                <a:off x="5229775" y="4700175"/>
                <a:ext cx="614500" cy="545875"/>
              </a:xfrm>
              <a:custGeom>
                <a:avLst/>
                <a:gdLst/>
                <a:ahLst/>
                <a:cxnLst/>
                <a:rect l="l" t="t" r="r" b="b"/>
                <a:pathLst>
                  <a:path w="24580" h="21835" extrusionOk="0">
                    <a:moveTo>
                      <a:pt x="6009" y="1"/>
                    </a:moveTo>
                    <a:cubicBezTo>
                      <a:pt x="5989" y="1"/>
                      <a:pt x="5967" y="3"/>
                      <a:pt x="5943" y="6"/>
                    </a:cubicBezTo>
                    <a:cubicBezTo>
                      <a:pt x="5600" y="58"/>
                      <a:pt x="5836" y="407"/>
                      <a:pt x="5859" y="606"/>
                    </a:cubicBezTo>
                    <a:cubicBezTo>
                      <a:pt x="6034" y="2048"/>
                      <a:pt x="6269" y="3482"/>
                      <a:pt x="6415" y="4927"/>
                    </a:cubicBezTo>
                    <a:cubicBezTo>
                      <a:pt x="6741" y="8141"/>
                      <a:pt x="6986" y="11361"/>
                      <a:pt x="6467" y="14583"/>
                    </a:cubicBezTo>
                    <a:cubicBezTo>
                      <a:pt x="6395" y="15028"/>
                      <a:pt x="6350" y="15490"/>
                      <a:pt x="6058" y="15938"/>
                    </a:cubicBezTo>
                    <a:cubicBezTo>
                      <a:pt x="5846" y="15004"/>
                      <a:pt x="5682" y="14134"/>
                      <a:pt x="5448" y="13281"/>
                    </a:cubicBezTo>
                    <a:cubicBezTo>
                      <a:pt x="4282" y="9045"/>
                      <a:pt x="2542" y="5029"/>
                      <a:pt x="724" y="1045"/>
                    </a:cubicBezTo>
                    <a:cubicBezTo>
                      <a:pt x="652" y="891"/>
                      <a:pt x="639" y="568"/>
                      <a:pt x="435" y="568"/>
                    </a:cubicBezTo>
                    <a:cubicBezTo>
                      <a:pt x="400" y="568"/>
                      <a:pt x="359" y="578"/>
                      <a:pt x="311" y="599"/>
                    </a:cubicBezTo>
                    <a:cubicBezTo>
                      <a:pt x="1" y="741"/>
                      <a:pt x="303" y="1012"/>
                      <a:pt x="366" y="1214"/>
                    </a:cubicBezTo>
                    <a:cubicBezTo>
                      <a:pt x="437" y="1440"/>
                      <a:pt x="559" y="1650"/>
                      <a:pt x="658" y="1866"/>
                    </a:cubicBezTo>
                    <a:cubicBezTo>
                      <a:pt x="2158" y="5208"/>
                      <a:pt x="3581" y="8581"/>
                      <a:pt x="4676" y="12083"/>
                    </a:cubicBezTo>
                    <a:cubicBezTo>
                      <a:pt x="4962" y="12997"/>
                      <a:pt x="5237" y="13916"/>
                      <a:pt x="5278" y="14899"/>
                    </a:cubicBezTo>
                    <a:cubicBezTo>
                      <a:pt x="5097" y="14470"/>
                      <a:pt x="4917" y="14042"/>
                      <a:pt x="4737" y="13613"/>
                    </a:cubicBezTo>
                    <a:cubicBezTo>
                      <a:pt x="3973" y="13720"/>
                      <a:pt x="3300" y="13981"/>
                      <a:pt x="2894" y="14695"/>
                    </a:cubicBezTo>
                    <a:cubicBezTo>
                      <a:pt x="3060" y="15496"/>
                      <a:pt x="3455" y="16174"/>
                      <a:pt x="3998" y="16774"/>
                    </a:cubicBezTo>
                    <a:cubicBezTo>
                      <a:pt x="4877" y="17239"/>
                      <a:pt x="5778" y="17666"/>
                      <a:pt x="6484" y="18396"/>
                    </a:cubicBezTo>
                    <a:cubicBezTo>
                      <a:pt x="6517" y="18415"/>
                      <a:pt x="6552" y="18432"/>
                      <a:pt x="6588" y="18445"/>
                    </a:cubicBezTo>
                    <a:cubicBezTo>
                      <a:pt x="6591" y="18591"/>
                      <a:pt x="6742" y="18657"/>
                      <a:pt x="6872" y="18734"/>
                    </a:cubicBezTo>
                    <a:cubicBezTo>
                      <a:pt x="10153" y="19313"/>
                      <a:pt x="13436" y="19891"/>
                      <a:pt x="16717" y="20470"/>
                    </a:cubicBezTo>
                    <a:cubicBezTo>
                      <a:pt x="19338" y="20929"/>
                      <a:pt x="21958" y="21385"/>
                      <a:pt x="24580" y="21835"/>
                    </a:cubicBezTo>
                    <a:cubicBezTo>
                      <a:pt x="24502" y="21711"/>
                      <a:pt x="24424" y="21587"/>
                      <a:pt x="24346" y="21462"/>
                    </a:cubicBezTo>
                    <a:cubicBezTo>
                      <a:pt x="23904" y="20460"/>
                      <a:pt x="23264" y="19776"/>
                      <a:pt x="22076" y="19605"/>
                    </a:cubicBezTo>
                    <a:cubicBezTo>
                      <a:pt x="20968" y="19448"/>
                      <a:pt x="19895" y="19064"/>
                      <a:pt x="18799" y="18803"/>
                    </a:cubicBezTo>
                    <a:cubicBezTo>
                      <a:pt x="15322" y="17975"/>
                      <a:pt x="11846" y="17137"/>
                      <a:pt x="8266" y="16870"/>
                    </a:cubicBezTo>
                    <a:cubicBezTo>
                      <a:pt x="8256" y="16869"/>
                      <a:pt x="8246" y="16869"/>
                      <a:pt x="8236" y="16869"/>
                    </a:cubicBezTo>
                    <a:cubicBezTo>
                      <a:pt x="8187" y="16869"/>
                      <a:pt x="8135" y="16875"/>
                      <a:pt x="8081" y="16875"/>
                    </a:cubicBezTo>
                    <a:cubicBezTo>
                      <a:pt x="7982" y="16875"/>
                      <a:pt x="7877" y="16854"/>
                      <a:pt x="7770" y="16734"/>
                    </a:cubicBezTo>
                    <a:cubicBezTo>
                      <a:pt x="8173" y="16703"/>
                      <a:pt x="8571" y="16689"/>
                      <a:pt x="8964" y="16689"/>
                    </a:cubicBezTo>
                    <a:cubicBezTo>
                      <a:pt x="10194" y="16689"/>
                      <a:pt x="11381" y="16826"/>
                      <a:pt x="12566" y="17011"/>
                    </a:cubicBezTo>
                    <a:cubicBezTo>
                      <a:pt x="16061" y="17555"/>
                      <a:pt x="19485" y="18406"/>
                      <a:pt x="22870" y="19425"/>
                    </a:cubicBezTo>
                    <a:cubicBezTo>
                      <a:pt x="22972" y="19457"/>
                      <a:pt x="23104" y="19538"/>
                      <a:pt x="23217" y="19538"/>
                    </a:cubicBezTo>
                    <a:cubicBezTo>
                      <a:pt x="23300" y="19538"/>
                      <a:pt x="23372" y="19494"/>
                      <a:pt x="23415" y="19356"/>
                    </a:cubicBezTo>
                    <a:cubicBezTo>
                      <a:pt x="23493" y="19109"/>
                      <a:pt x="23226" y="19119"/>
                      <a:pt x="23075" y="19074"/>
                    </a:cubicBezTo>
                    <a:cubicBezTo>
                      <a:pt x="18789" y="17816"/>
                      <a:pt x="14482" y="16666"/>
                      <a:pt x="10008" y="16297"/>
                    </a:cubicBezTo>
                    <a:cubicBezTo>
                      <a:pt x="10002" y="16296"/>
                      <a:pt x="9996" y="16296"/>
                      <a:pt x="9990" y="16296"/>
                    </a:cubicBezTo>
                    <a:cubicBezTo>
                      <a:pt x="9946" y="16296"/>
                      <a:pt x="9895" y="16306"/>
                      <a:pt x="9845" y="16306"/>
                    </a:cubicBezTo>
                    <a:cubicBezTo>
                      <a:pt x="9761" y="16306"/>
                      <a:pt x="9681" y="16278"/>
                      <a:pt x="9648" y="16128"/>
                    </a:cubicBezTo>
                    <a:cubicBezTo>
                      <a:pt x="9852" y="16103"/>
                      <a:pt x="10042" y="16075"/>
                      <a:pt x="10234" y="16057"/>
                    </a:cubicBezTo>
                    <a:cubicBezTo>
                      <a:pt x="11004" y="15991"/>
                      <a:pt x="11772" y="15962"/>
                      <a:pt x="12538" y="15962"/>
                    </a:cubicBezTo>
                    <a:cubicBezTo>
                      <a:pt x="14738" y="15962"/>
                      <a:pt x="16926" y="16204"/>
                      <a:pt x="19108" y="16512"/>
                    </a:cubicBezTo>
                    <a:cubicBezTo>
                      <a:pt x="20417" y="16695"/>
                      <a:pt x="21714" y="16950"/>
                      <a:pt x="23017" y="17165"/>
                    </a:cubicBezTo>
                    <a:cubicBezTo>
                      <a:pt x="23090" y="17177"/>
                      <a:pt x="23179" y="17211"/>
                      <a:pt x="23256" y="17211"/>
                    </a:cubicBezTo>
                    <a:cubicBezTo>
                      <a:pt x="23339" y="17211"/>
                      <a:pt x="23408" y="17172"/>
                      <a:pt x="23430" y="17028"/>
                    </a:cubicBezTo>
                    <a:cubicBezTo>
                      <a:pt x="23463" y="16809"/>
                      <a:pt x="23255" y="16822"/>
                      <a:pt x="23121" y="16776"/>
                    </a:cubicBezTo>
                    <a:cubicBezTo>
                      <a:pt x="23060" y="16756"/>
                      <a:pt x="22994" y="16751"/>
                      <a:pt x="22930" y="16740"/>
                    </a:cubicBezTo>
                    <a:cubicBezTo>
                      <a:pt x="19475" y="16075"/>
                      <a:pt x="16005" y="15558"/>
                      <a:pt x="12478" y="15558"/>
                    </a:cubicBezTo>
                    <a:cubicBezTo>
                      <a:pt x="12415" y="15558"/>
                      <a:pt x="12353" y="15558"/>
                      <a:pt x="12290" y="15558"/>
                    </a:cubicBezTo>
                    <a:cubicBezTo>
                      <a:pt x="11505" y="15562"/>
                      <a:pt x="10720" y="15606"/>
                      <a:pt x="9936" y="15630"/>
                    </a:cubicBezTo>
                    <a:cubicBezTo>
                      <a:pt x="10086" y="15508"/>
                      <a:pt x="10244" y="15457"/>
                      <a:pt x="10406" y="15427"/>
                    </a:cubicBezTo>
                    <a:cubicBezTo>
                      <a:pt x="12623" y="15000"/>
                      <a:pt x="14865" y="14865"/>
                      <a:pt x="17113" y="14865"/>
                    </a:cubicBezTo>
                    <a:cubicBezTo>
                      <a:pt x="17401" y="14865"/>
                      <a:pt x="17690" y="14867"/>
                      <a:pt x="17978" y="14871"/>
                    </a:cubicBezTo>
                    <a:cubicBezTo>
                      <a:pt x="19560" y="14893"/>
                      <a:pt x="21140" y="14997"/>
                      <a:pt x="22720" y="15053"/>
                    </a:cubicBezTo>
                    <a:cubicBezTo>
                      <a:pt x="22791" y="15056"/>
                      <a:pt x="22883" y="15089"/>
                      <a:pt x="22963" y="15089"/>
                    </a:cubicBezTo>
                    <a:cubicBezTo>
                      <a:pt x="23047" y="15089"/>
                      <a:pt x="23118" y="15053"/>
                      <a:pt x="23141" y="14913"/>
                    </a:cubicBezTo>
                    <a:cubicBezTo>
                      <a:pt x="23176" y="14690"/>
                      <a:pt x="23068" y="14657"/>
                      <a:pt x="22944" y="14657"/>
                    </a:cubicBezTo>
                    <a:cubicBezTo>
                      <a:pt x="22893" y="14657"/>
                      <a:pt x="22838" y="14663"/>
                      <a:pt x="22790" y="14663"/>
                    </a:cubicBezTo>
                    <a:cubicBezTo>
                      <a:pt x="22774" y="14663"/>
                      <a:pt x="22759" y="14662"/>
                      <a:pt x="22744" y="14661"/>
                    </a:cubicBezTo>
                    <a:cubicBezTo>
                      <a:pt x="22378" y="14619"/>
                      <a:pt x="22010" y="14594"/>
                      <a:pt x="21642" y="14575"/>
                    </a:cubicBezTo>
                    <a:cubicBezTo>
                      <a:pt x="20183" y="14500"/>
                      <a:pt x="18723" y="14443"/>
                      <a:pt x="17267" y="14443"/>
                    </a:cubicBezTo>
                    <a:cubicBezTo>
                      <a:pt x="14829" y="14443"/>
                      <a:pt x="12399" y="14602"/>
                      <a:pt x="9985" y="15095"/>
                    </a:cubicBezTo>
                    <a:cubicBezTo>
                      <a:pt x="9262" y="15242"/>
                      <a:pt x="8555" y="15473"/>
                      <a:pt x="7696" y="15704"/>
                    </a:cubicBezTo>
                    <a:cubicBezTo>
                      <a:pt x="8938" y="14694"/>
                      <a:pt x="10130" y="13878"/>
                      <a:pt x="11371" y="13128"/>
                    </a:cubicBezTo>
                    <a:cubicBezTo>
                      <a:pt x="14231" y="11397"/>
                      <a:pt x="17235" y="9952"/>
                      <a:pt x="20304" y="8638"/>
                    </a:cubicBezTo>
                    <a:cubicBezTo>
                      <a:pt x="20480" y="8561"/>
                      <a:pt x="20815" y="8538"/>
                      <a:pt x="20681" y="8232"/>
                    </a:cubicBezTo>
                    <a:cubicBezTo>
                      <a:pt x="20639" y="8138"/>
                      <a:pt x="20583" y="8106"/>
                      <a:pt x="20522" y="8106"/>
                    </a:cubicBezTo>
                    <a:cubicBezTo>
                      <a:pt x="20411" y="8106"/>
                      <a:pt x="20281" y="8211"/>
                      <a:pt x="20180" y="8253"/>
                    </a:cubicBezTo>
                    <a:cubicBezTo>
                      <a:pt x="18434" y="8964"/>
                      <a:pt x="16726" y="9760"/>
                      <a:pt x="15045" y="10615"/>
                    </a:cubicBezTo>
                    <a:cubicBezTo>
                      <a:pt x="12143" y="12091"/>
                      <a:pt x="9328" y="13707"/>
                      <a:pt x="6791" y="15943"/>
                    </a:cubicBezTo>
                    <a:cubicBezTo>
                      <a:pt x="7057" y="15093"/>
                      <a:pt x="7328" y="14363"/>
                      <a:pt x="7510" y="13613"/>
                    </a:cubicBezTo>
                    <a:cubicBezTo>
                      <a:pt x="8506" y="9502"/>
                      <a:pt x="8534" y="5329"/>
                      <a:pt x="8292" y="1140"/>
                    </a:cubicBezTo>
                    <a:cubicBezTo>
                      <a:pt x="8276" y="881"/>
                      <a:pt x="8255" y="621"/>
                      <a:pt x="8231" y="363"/>
                    </a:cubicBezTo>
                    <a:cubicBezTo>
                      <a:pt x="8223" y="256"/>
                      <a:pt x="8217" y="132"/>
                      <a:pt x="8072" y="132"/>
                    </a:cubicBezTo>
                    <a:cubicBezTo>
                      <a:pt x="8071" y="132"/>
                      <a:pt x="8071" y="132"/>
                      <a:pt x="8070" y="132"/>
                    </a:cubicBezTo>
                    <a:cubicBezTo>
                      <a:pt x="7923" y="133"/>
                      <a:pt x="7819" y="204"/>
                      <a:pt x="7826" y="370"/>
                    </a:cubicBezTo>
                    <a:cubicBezTo>
                      <a:pt x="7832" y="500"/>
                      <a:pt x="7846" y="630"/>
                      <a:pt x="7855" y="758"/>
                    </a:cubicBezTo>
                    <a:cubicBezTo>
                      <a:pt x="8074" y="4183"/>
                      <a:pt x="8073" y="7602"/>
                      <a:pt x="7591" y="11007"/>
                    </a:cubicBezTo>
                    <a:cubicBezTo>
                      <a:pt x="7537" y="11392"/>
                      <a:pt x="7467" y="11776"/>
                      <a:pt x="7396" y="12160"/>
                    </a:cubicBezTo>
                    <a:cubicBezTo>
                      <a:pt x="7331" y="12516"/>
                      <a:pt x="7257" y="12871"/>
                      <a:pt x="7187" y="13226"/>
                    </a:cubicBezTo>
                    <a:cubicBezTo>
                      <a:pt x="7361" y="8964"/>
                      <a:pt x="6927" y="4768"/>
                      <a:pt x="6247" y="591"/>
                    </a:cubicBezTo>
                    <a:cubicBezTo>
                      <a:pt x="6215" y="392"/>
                      <a:pt x="6317" y="1"/>
                      <a:pt x="6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1"/>
              <p:cNvSpPr/>
              <p:nvPr/>
            </p:nvSpPr>
            <p:spPr>
              <a:xfrm>
                <a:off x="5275100" y="4992000"/>
                <a:ext cx="73100" cy="74950"/>
              </a:xfrm>
              <a:custGeom>
                <a:avLst/>
                <a:gdLst/>
                <a:ahLst/>
                <a:cxnLst/>
                <a:rect l="l" t="t" r="r" b="b"/>
                <a:pathLst>
                  <a:path w="2924" h="2998" extrusionOk="0">
                    <a:moveTo>
                      <a:pt x="2051" y="1"/>
                    </a:moveTo>
                    <a:cubicBezTo>
                      <a:pt x="1373" y="338"/>
                      <a:pt x="719" y="726"/>
                      <a:pt x="1" y="979"/>
                    </a:cubicBezTo>
                    <a:lnTo>
                      <a:pt x="1" y="979"/>
                    </a:lnTo>
                    <a:cubicBezTo>
                      <a:pt x="1" y="978"/>
                      <a:pt x="0" y="978"/>
                      <a:pt x="0" y="978"/>
                    </a:cubicBezTo>
                    <a:lnTo>
                      <a:pt x="0" y="979"/>
                    </a:lnTo>
                    <a:cubicBezTo>
                      <a:pt x="0" y="979"/>
                      <a:pt x="1" y="979"/>
                      <a:pt x="1" y="979"/>
                    </a:cubicBezTo>
                    <a:lnTo>
                      <a:pt x="1" y="979"/>
                    </a:lnTo>
                    <a:cubicBezTo>
                      <a:pt x="307" y="1693"/>
                      <a:pt x="745" y="2331"/>
                      <a:pt x="1133" y="2998"/>
                    </a:cubicBezTo>
                    <a:cubicBezTo>
                      <a:pt x="1668" y="2542"/>
                      <a:pt x="2332" y="2302"/>
                      <a:pt x="2924" y="1940"/>
                    </a:cubicBezTo>
                    <a:cubicBezTo>
                      <a:pt x="2713" y="1256"/>
                      <a:pt x="2465" y="59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1"/>
              <p:cNvSpPr/>
              <p:nvPr/>
            </p:nvSpPr>
            <p:spPr>
              <a:xfrm>
                <a:off x="5322250" y="5115925"/>
                <a:ext cx="79350" cy="63900"/>
              </a:xfrm>
              <a:custGeom>
                <a:avLst/>
                <a:gdLst/>
                <a:ahLst/>
                <a:cxnLst/>
                <a:rect l="l" t="t" r="r" b="b"/>
                <a:pathLst>
                  <a:path w="3174" h="2556" extrusionOk="0">
                    <a:moveTo>
                      <a:pt x="341" y="0"/>
                    </a:moveTo>
                    <a:lnTo>
                      <a:pt x="341" y="0"/>
                    </a:lnTo>
                    <a:cubicBezTo>
                      <a:pt x="0" y="1115"/>
                      <a:pt x="155" y="1475"/>
                      <a:pt x="1315" y="2257"/>
                    </a:cubicBezTo>
                    <a:cubicBezTo>
                      <a:pt x="1609" y="2455"/>
                      <a:pt x="1879" y="2555"/>
                      <a:pt x="2149" y="2555"/>
                    </a:cubicBezTo>
                    <a:cubicBezTo>
                      <a:pt x="2478" y="2555"/>
                      <a:pt x="2805" y="2406"/>
                      <a:pt x="3173" y="2104"/>
                    </a:cubicBezTo>
                    <a:cubicBezTo>
                      <a:pt x="3094" y="1954"/>
                      <a:pt x="3013" y="1804"/>
                      <a:pt x="2934" y="1654"/>
                    </a:cubicBezTo>
                    <a:cubicBezTo>
                      <a:pt x="2224" y="860"/>
                      <a:pt x="1342" y="336"/>
                      <a:pt x="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3" name="Google Shape;2383;p61"/>
          <p:cNvGrpSpPr/>
          <p:nvPr/>
        </p:nvGrpSpPr>
        <p:grpSpPr>
          <a:xfrm rot="-3600010">
            <a:off x="5632155" y="-186933"/>
            <a:ext cx="842254" cy="871909"/>
            <a:chOff x="2727700" y="3941613"/>
            <a:chExt cx="561650" cy="581425"/>
          </a:xfrm>
        </p:grpSpPr>
        <p:sp>
          <p:nvSpPr>
            <p:cNvPr id="2384" name="Google Shape;2384;p61"/>
            <p:cNvSpPr/>
            <p:nvPr/>
          </p:nvSpPr>
          <p:spPr>
            <a:xfrm>
              <a:off x="2732563" y="3941625"/>
              <a:ext cx="551925" cy="581400"/>
            </a:xfrm>
            <a:custGeom>
              <a:avLst/>
              <a:gdLst/>
              <a:ahLst/>
              <a:cxnLst/>
              <a:rect l="l" t="t" r="r" b="b"/>
              <a:pathLst>
                <a:path w="22077" h="23256" extrusionOk="0">
                  <a:moveTo>
                    <a:pt x="11518" y="0"/>
                  </a:moveTo>
                  <a:cubicBezTo>
                    <a:pt x="11135" y="0"/>
                    <a:pt x="10791" y="275"/>
                    <a:pt x="10347" y="838"/>
                  </a:cubicBezTo>
                  <a:cubicBezTo>
                    <a:pt x="9228" y="2255"/>
                    <a:pt x="8110" y="3672"/>
                    <a:pt x="6992" y="5090"/>
                  </a:cubicBezTo>
                  <a:cubicBezTo>
                    <a:pt x="5051" y="7558"/>
                    <a:pt x="3110" y="10026"/>
                    <a:pt x="1170" y="12495"/>
                  </a:cubicBezTo>
                  <a:cubicBezTo>
                    <a:pt x="1167" y="12539"/>
                    <a:pt x="1180" y="12582"/>
                    <a:pt x="1204" y="12617"/>
                  </a:cubicBezTo>
                  <a:cubicBezTo>
                    <a:pt x="624" y="12875"/>
                    <a:pt x="207" y="13596"/>
                    <a:pt x="79" y="14227"/>
                  </a:cubicBezTo>
                  <a:cubicBezTo>
                    <a:pt x="1" y="15205"/>
                    <a:pt x="2799" y="16893"/>
                    <a:pt x="3700" y="17785"/>
                  </a:cubicBezTo>
                  <a:cubicBezTo>
                    <a:pt x="3583" y="17919"/>
                    <a:pt x="9781" y="23256"/>
                    <a:pt x="10837" y="23256"/>
                  </a:cubicBezTo>
                  <a:cubicBezTo>
                    <a:pt x="10944" y="23256"/>
                    <a:pt x="10998" y="23201"/>
                    <a:pt x="10987" y="23079"/>
                  </a:cubicBezTo>
                  <a:cubicBezTo>
                    <a:pt x="10882" y="22974"/>
                    <a:pt x="10777" y="22870"/>
                    <a:pt x="10670" y="22767"/>
                  </a:cubicBezTo>
                  <a:lnTo>
                    <a:pt x="10670" y="22767"/>
                  </a:lnTo>
                  <a:cubicBezTo>
                    <a:pt x="10679" y="22768"/>
                    <a:pt x="10689" y="22768"/>
                    <a:pt x="10699" y="22768"/>
                  </a:cubicBezTo>
                  <a:cubicBezTo>
                    <a:pt x="10746" y="22768"/>
                    <a:pt x="10793" y="22763"/>
                    <a:pt x="10839" y="22753"/>
                  </a:cubicBezTo>
                  <a:cubicBezTo>
                    <a:pt x="11107" y="22400"/>
                    <a:pt x="11375" y="22046"/>
                    <a:pt x="11642" y="21693"/>
                  </a:cubicBezTo>
                  <a:lnTo>
                    <a:pt x="11954" y="21326"/>
                  </a:lnTo>
                  <a:cubicBezTo>
                    <a:pt x="12026" y="21344"/>
                    <a:pt x="12095" y="21353"/>
                    <a:pt x="12161" y="21353"/>
                  </a:cubicBezTo>
                  <a:cubicBezTo>
                    <a:pt x="12287" y="21353"/>
                    <a:pt x="12403" y="21318"/>
                    <a:pt x="12504" y="21239"/>
                  </a:cubicBezTo>
                  <a:cubicBezTo>
                    <a:pt x="12465" y="21186"/>
                    <a:pt x="12423" y="21133"/>
                    <a:pt x="12381" y="21079"/>
                  </a:cubicBezTo>
                  <a:lnTo>
                    <a:pt x="12381" y="21079"/>
                  </a:lnTo>
                  <a:cubicBezTo>
                    <a:pt x="12425" y="21097"/>
                    <a:pt x="12472" y="21106"/>
                    <a:pt x="12519" y="21106"/>
                  </a:cubicBezTo>
                  <a:cubicBezTo>
                    <a:pt x="12545" y="21106"/>
                    <a:pt x="12571" y="21104"/>
                    <a:pt x="12596" y="21098"/>
                  </a:cubicBezTo>
                  <a:cubicBezTo>
                    <a:pt x="15680" y="16981"/>
                    <a:pt x="18766" y="12868"/>
                    <a:pt x="21852" y="8754"/>
                  </a:cubicBezTo>
                  <a:cubicBezTo>
                    <a:pt x="22076" y="8457"/>
                    <a:pt x="22017" y="8256"/>
                    <a:pt x="21751" y="8038"/>
                  </a:cubicBezTo>
                  <a:cubicBezTo>
                    <a:pt x="19930" y="6549"/>
                    <a:pt x="18111" y="5057"/>
                    <a:pt x="16293" y="3562"/>
                  </a:cubicBezTo>
                  <a:cubicBezTo>
                    <a:pt x="15384" y="2776"/>
                    <a:pt x="14462" y="2007"/>
                    <a:pt x="13492" y="1297"/>
                  </a:cubicBezTo>
                  <a:cubicBezTo>
                    <a:pt x="13338" y="1101"/>
                    <a:pt x="13141" y="942"/>
                    <a:pt x="12919" y="829"/>
                  </a:cubicBezTo>
                  <a:cubicBezTo>
                    <a:pt x="12838" y="750"/>
                    <a:pt x="12765" y="665"/>
                    <a:pt x="12678" y="593"/>
                  </a:cubicBezTo>
                  <a:cubicBezTo>
                    <a:pt x="12203" y="201"/>
                    <a:pt x="11846" y="0"/>
                    <a:pt x="11518"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5" name="Google Shape;2385;p61"/>
            <p:cNvGrpSpPr/>
            <p:nvPr/>
          </p:nvGrpSpPr>
          <p:grpSpPr>
            <a:xfrm>
              <a:off x="2727700" y="3941613"/>
              <a:ext cx="561650" cy="581425"/>
              <a:chOff x="3592800" y="3346150"/>
              <a:chExt cx="561650" cy="581425"/>
            </a:xfrm>
          </p:grpSpPr>
          <p:sp>
            <p:nvSpPr>
              <p:cNvPr id="2386" name="Google Shape;2386;p61"/>
              <p:cNvSpPr/>
              <p:nvPr/>
            </p:nvSpPr>
            <p:spPr>
              <a:xfrm>
                <a:off x="3690650" y="3377625"/>
                <a:ext cx="463800" cy="496200"/>
              </a:xfrm>
              <a:custGeom>
                <a:avLst/>
                <a:gdLst/>
                <a:ahLst/>
                <a:cxnLst/>
                <a:rect l="l" t="t" r="r" b="b"/>
                <a:pathLst>
                  <a:path w="18552" h="19848" extrusionOk="0">
                    <a:moveTo>
                      <a:pt x="5570" y="7646"/>
                    </a:moveTo>
                    <a:cubicBezTo>
                      <a:pt x="5805" y="7646"/>
                      <a:pt x="6073" y="7865"/>
                      <a:pt x="6589" y="8280"/>
                    </a:cubicBezTo>
                    <a:cubicBezTo>
                      <a:pt x="6847" y="8487"/>
                      <a:pt x="7056" y="8807"/>
                      <a:pt x="7433" y="8807"/>
                    </a:cubicBezTo>
                    <a:cubicBezTo>
                      <a:pt x="7451" y="8807"/>
                      <a:pt x="7469" y="8807"/>
                      <a:pt x="7488" y="8805"/>
                    </a:cubicBezTo>
                    <a:cubicBezTo>
                      <a:pt x="7516" y="9124"/>
                      <a:pt x="7777" y="9274"/>
                      <a:pt x="7992" y="9450"/>
                    </a:cubicBezTo>
                    <a:cubicBezTo>
                      <a:pt x="9250" y="10472"/>
                      <a:pt x="10495" y="11509"/>
                      <a:pt x="11756" y="12527"/>
                    </a:cubicBezTo>
                    <a:cubicBezTo>
                      <a:pt x="12120" y="12819"/>
                      <a:pt x="12202" y="13072"/>
                      <a:pt x="11888" y="13463"/>
                    </a:cubicBezTo>
                    <a:lnTo>
                      <a:pt x="11888" y="13464"/>
                    </a:lnTo>
                    <a:cubicBezTo>
                      <a:pt x="11357" y="14124"/>
                      <a:pt x="10876" y="14825"/>
                      <a:pt x="10383" y="15513"/>
                    </a:cubicBezTo>
                    <a:cubicBezTo>
                      <a:pt x="10148" y="15840"/>
                      <a:pt x="10024" y="15993"/>
                      <a:pt x="9870" y="15993"/>
                    </a:cubicBezTo>
                    <a:cubicBezTo>
                      <a:pt x="9739" y="15993"/>
                      <a:pt x="9587" y="15883"/>
                      <a:pt x="9326" y="15676"/>
                    </a:cubicBezTo>
                    <a:cubicBezTo>
                      <a:pt x="8162" y="14749"/>
                      <a:pt x="7011" y="13805"/>
                      <a:pt x="5849" y="12874"/>
                    </a:cubicBezTo>
                    <a:cubicBezTo>
                      <a:pt x="5578" y="12656"/>
                      <a:pt x="5325" y="12402"/>
                      <a:pt x="4973" y="12307"/>
                    </a:cubicBezTo>
                    <a:cubicBezTo>
                      <a:pt x="4963" y="12110"/>
                      <a:pt x="4773" y="12014"/>
                      <a:pt x="4644" y="11895"/>
                    </a:cubicBezTo>
                    <a:cubicBezTo>
                      <a:pt x="4259" y="11535"/>
                      <a:pt x="3830" y="11228"/>
                      <a:pt x="3425" y="10893"/>
                    </a:cubicBezTo>
                    <a:cubicBezTo>
                      <a:pt x="3116" y="10638"/>
                      <a:pt x="3073" y="10405"/>
                      <a:pt x="3347" y="10092"/>
                    </a:cubicBezTo>
                    <a:cubicBezTo>
                      <a:pt x="3806" y="9570"/>
                      <a:pt x="4201" y="8996"/>
                      <a:pt x="4643" y="8460"/>
                    </a:cubicBezTo>
                    <a:cubicBezTo>
                      <a:pt x="5098" y="7908"/>
                      <a:pt x="5314" y="7646"/>
                      <a:pt x="5570" y="7646"/>
                    </a:cubicBezTo>
                    <a:close/>
                    <a:moveTo>
                      <a:pt x="9818" y="1"/>
                    </a:moveTo>
                    <a:cubicBezTo>
                      <a:pt x="9630" y="1"/>
                      <a:pt x="9559" y="213"/>
                      <a:pt x="9461" y="335"/>
                    </a:cubicBezTo>
                    <a:cubicBezTo>
                      <a:pt x="8214" y="1892"/>
                      <a:pt x="6974" y="3453"/>
                      <a:pt x="5741" y="5019"/>
                    </a:cubicBezTo>
                    <a:cubicBezTo>
                      <a:pt x="3954" y="7276"/>
                      <a:pt x="2198" y="9556"/>
                      <a:pt x="382" y="11789"/>
                    </a:cubicBezTo>
                    <a:cubicBezTo>
                      <a:pt x="206" y="12004"/>
                      <a:pt x="1" y="12216"/>
                      <a:pt x="30" y="12532"/>
                    </a:cubicBezTo>
                    <a:cubicBezTo>
                      <a:pt x="54" y="12625"/>
                      <a:pt x="93" y="12714"/>
                      <a:pt x="164" y="12775"/>
                    </a:cubicBezTo>
                    <a:cubicBezTo>
                      <a:pt x="923" y="13441"/>
                      <a:pt x="1705" y="14081"/>
                      <a:pt x="2512" y="14689"/>
                    </a:cubicBezTo>
                    <a:cubicBezTo>
                      <a:pt x="2591" y="14750"/>
                      <a:pt x="2680" y="14795"/>
                      <a:pt x="2777" y="14795"/>
                    </a:cubicBezTo>
                    <a:cubicBezTo>
                      <a:pt x="2805" y="14795"/>
                      <a:pt x="2833" y="14791"/>
                      <a:pt x="2862" y="14783"/>
                    </a:cubicBezTo>
                    <a:cubicBezTo>
                      <a:pt x="2916" y="15047"/>
                      <a:pt x="3109" y="15212"/>
                      <a:pt x="3305" y="15371"/>
                    </a:cubicBezTo>
                    <a:cubicBezTo>
                      <a:pt x="5057" y="16793"/>
                      <a:pt x="6813" y="18210"/>
                      <a:pt x="8575" y="19621"/>
                    </a:cubicBezTo>
                    <a:cubicBezTo>
                      <a:pt x="8700" y="19722"/>
                      <a:pt x="8819" y="19848"/>
                      <a:pt x="8991" y="19848"/>
                    </a:cubicBezTo>
                    <a:cubicBezTo>
                      <a:pt x="9017" y="19848"/>
                      <a:pt x="9043" y="19845"/>
                      <a:pt x="9071" y="19839"/>
                    </a:cubicBezTo>
                    <a:cubicBezTo>
                      <a:pt x="12155" y="15724"/>
                      <a:pt x="15241" y="11609"/>
                      <a:pt x="18327" y="7497"/>
                    </a:cubicBezTo>
                    <a:cubicBezTo>
                      <a:pt x="18551" y="7198"/>
                      <a:pt x="18492" y="6996"/>
                      <a:pt x="18226" y="6779"/>
                    </a:cubicBezTo>
                    <a:cubicBezTo>
                      <a:pt x="16405" y="5290"/>
                      <a:pt x="14586" y="3798"/>
                      <a:pt x="12768" y="2302"/>
                    </a:cubicBezTo>
                    <a:cubicBezTo>
                      <a:pt x="11859" y="1516"/>
                      <a:pt x="10937" y="748"/>
                      <a:pt x="9967" y="38"/>
                    </a:cubicBezTo>
                    <a:cubicBezTo>
                      <a:pt x="9910" y="12"/>
                      <a:pt x="9861" y="1"/>
                      <a:pt x="9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1"/>
              <p:cNvSpPr/>
              <p:nvPr/>
            </p:nvSpPr>
            <p:spPr>
              <a:xfrm>
                <a:off x="3631650" y="3346150"/>
                <a:ext cx="308200" cy="344350"/>
              </a:xfrm>
              <a:custGeom>
                <a:avLst/>
                <a:gdLst/>
                <a:ahLst/>
                <a:cxnLst/>
                <a:rect l="l" t="t" r="r" b="b"/>
                <a:pathLst>
                  <a:path w="12328" h="13774" extrusionOk="0">
                    <a:moveTo>
                      <a:pt x="10353" y="1"/>
                    </a:moveTo>
                    <a:cubicBezTo>
                      <a:pt x="9970" y="1"/>
                      <a:pt x="9626" y="275"/>
                      <a:pt x="9182" y="838"/>
                    </a:cubicBezTo>
                    <a:cubicBezTo>
                      <a:pt x="8063" y="2255"/>
                      <a:pt x="6945" y="3672"/>
                      <a:pt x="5827" y="5089"/>
                    </a:cubicBezTo>
                    <a:cubicBezTo>
                      <a:pt x="3885" y="7558"/>
                      <a:pt x="1944" y="10027"/>
                      <a:pt x="5" y="12496"/>
                    </a:cubicBezTo>
                    <a:cubicBezTo>
                      <a:pt x="0" y="12608"/>
                      <a:pt x="75" y="12683"/>
                      <a:pt x="163" y="12683"/>
                    </a:cubicBezTo>
                    <a:cubicBezTo>
                      <a:pt x="171" y="12683"/>
                      <a:pt x="178" y="12683"/>
                      <a:pt x="186" y="12683"/>
                    </a:cubicBezTo>
                    <a:cubicBezTo>
                      <a:pt x="738" y="12683"/>
                      <a:pt x="1174" y="12999"/>
                      <a:pt x="1649" y="13204"/>
                    </a:cubicBezTo>
                    <a:cubicBezTo>
                      <a:pt x="1663" y="13205"/>
                      <a:pt x="1676" y="13205"/>
                      <a:pt x="1689" y="13205"/>
                    </a:cubicBezTo>
                    <a:cubicBezTo>
                      <a:pt x="1712" y="13205"/>
                      <a:pt x="1734" y="13204"/>
                      <a:pt x="1756" y="13201"/>
                    </a:cubicBezTo>
                    <a:cubicBezTo>
                      <a:pt x="1967" y="13419"/>
                      <a:pt x="2253" y="13550"/>
                      <a:pt x="2456" y="13774"/>
                    </a:cubicBezTo>
                    <a:cubicBezTo>
                      <a:pt x="3626" y="12283"/>
                      <a:pt x="4795" y="10791"/>
                      <a:pt x="5964" y="9301"/>
                    </a:cubicBezTo>
                    <a:cubicBezTo>
                      <a:pt x="6867" y="8152"/>
                      <a:pt x="7772" y="7004"/>
                      <a:pt x="8679" y="5858"/>
                    </a:cubicBezTo>
                    <a:cubicBezTo>
                      <a:pt x="9891" y="4334"/>
                      <a:pt x="11108" y="2815"/>
                      <a:pt x="12327" y="1297"/>
                    </a:cubicBezTo>
                    <a:cubicBezTo>
                      <a:pt x="12171" y="1101"/>
                      <a:pt x="11976" y="942"/>
                      <a:pt x="11753" y="830"/>
                    </a:cubicBezTo>
                    <a:lnTo>
                      <a:pt x="11754" y="830"/>
                    </a:lnTo>
                    <a:cubicBezTo>
                      <a:pt x="11673" y="750"/>
                      <a:pt x="11600" y="664"/>
                      <a:pt x="11513" y="593"/>
                    </a:cubicBezTo>
                    <a:cubicBezTo>
                      <a:pt x="11038" y="201"/>
                      <a:pt x="10681" y="1"/>
                      <a:pt x="10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1"/>
              <p:cNvSpPr/>
              <p:nvPr/>
            </p:nvSpPr>
            <p:spPr>
              <a:xfrm>
                <a:off x="3609425" y="3673250"/>
                <a:ext cx="292250" cy="242100"/>
              </a:xfrm>
              <a:custGeom>
                <a:avLst/>
                <a:gdLst/>
                <a:ahLst/>
                <a:cxnLst/>
                <a:rect l="l" t="t" r="r" b="b"/>
                <a:pathLst>
                  <a:path w="11690" h="9684" extrusionOk="0">
                    <a:moveTo>
                      <a:pt x="1381" y="0"/>
                    </a:moveTo>
                    <a:cubicBezTo>
                      <a:pt x="1241" y="0"/>
                      <a:pt x="1109" y="65"/>
                      <a:pt x="995" y="195"/>
                    </a:cubicBezTo>
                    <a:cubicBezTo>
                      <a:pt x="945" y="202"/>
                      <a:pt x="898" y="212"/>
                      <a:pt x="850" y="225"/>
                    </a:cubicBezTo>
                    <a:cubicBezTo>
                      <a:pt x="54" y="751"/>
                      <a:pt x="0" y="1338"/>
                      <a:pt x="696" y="1948"/>
                    </a:cubicBezTo>
                    <a:cubicBezTo>
                      <a:pt x="1248" y="2434"/>
                      <a:pt x="1840" y="2870"/>
                      <a:pt x="2409" y="3335"/>
                    </a:cubicBezTo>
                    <a:cubicBezTo>
                      <a:pt x="4846" y="5322"/>
                      <a:pt x="7287" y="7304"/>
                      <a:pt x="9730" y="9283"/>
                    </a:cubicBezTo>
                    <a:cubicBezTo>
                      <a:pt x="9938" y="9450"/>
                      <a:pt x="10131" y="9684"/>
                      <a:pt x="10427" y="9684"/>
                    </a:cubicBezTo>
                    <a:cubicBezTo>
                      <a:pt x="10470" y="9684"/>
                      <a:pt x="10515" y="9679"/>
                      <a:pt x="10563" y="9668"/>
                    </a:cubicBezTo>
                    <a:cubicBezTo>
                      <a:pt x="10831" y="9314"/>
                      <a:pt x="11098" y="8962"/>
                      <a:pt x="11366" y="8609"/>
                    </a:cubicBezTo>
                    <a:lnTo>
                      <a:pt x="11689" y="8229"/>
                    </a:lnTo>
                    <a:cubicBezTo>
                      <a:pt x="8387" y="5538"/>
                      <a:pt x="5082" y="2849"/>
                      <a:pt x="1777" y="162"/>
                    </a:cubicBezTo>
                    <a:cubicBezTo>
                      <a:pt x="1643" y="54"/>
                      <a:pt x="1509"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1"/>
              <p:cNvSpPr/>
              <p:nvPr/>
            </p:nvSpPr>
            <p:spPr>
              <a:xfrm>
                <a:off x="3759925" y="3559700"/>
                <a:ext cx="242600" cy="225125"/>
              </a:xfrm>
              <a:custGeom>
                <a:avLst/>
                <a:gdLst/>
                <a:ahLst/>
                <a:cxnLst/>
                <a:rect l="l" t="t" r="r" b="b"/>
                <a:pathLst>
                  <a:path w="9704" h="9005" extrusionOk="0">
                    <a:moveTo>
                      <a:pt x="2742" y="0"/>
                    </a:moveTo>
                    <a:cubicBezTo>
                      <a:pt x="2606" y="0"/>
                      <a:pt x="2478" y="90"/>
                      <a:pt x="2333" y="278"/>
                    </a:cubicBezTo>
                    <a:cubicBezTo>
                      <a:pt x="1651" y="1172"/>
                      <a:pt x="945" y="2045"/>
                      <a:pt x="235" y="2916"/>
                    </a:cubicBezTo>
                    <a:cubicBezTo>
                      <a:pt x="0" y="3205"/>
                      <a:pt x="64" y="3395"/>
                      <a:pt x="336" y="3612"/>
                    </a:cubicBezTo>
                    <a:cubicBezTo>
                      <a:pt x="964" y="4112"/>
                      <a:pt x="1572" y="4636"/>
                      <a:pt x="2189" y="5150"/>
                    </a:cubicBezTo>
                    <a:lnTo>
                      <a:pt x="2188" y="5150"/>
                    </a:lnTo>
                    <a:cubicBezTo>
                      <a:pt x="3716" y="6368"/>
                      <a:pt x="5250" y="7580"/>
                      <a:pt x="6766" y="8810"/>
                    </a:cubicBezTo>
                    <a:cubicBezTo>
                      <a:pt x="6911" y="8928"/>
                      <a:pt x="7023" y="9005"/>
                      <a:pt x="7132" y="9005"/>
                    </a:cubicBezTo>
                    <a:cubicBezTo>
                      <a:pt x="7237" y="9005"/>
                      <a:pt x="7339" y="8932"/>
                      <a:pt x="7463" y="8754"/>
                    </a:cubicBezTo>
                    <a:cubicBezTo>
                      <a:pt x="8105" y="7829"/>
                      <a:pt x="8788" y="6929"/>
                      <a:pt x="9466" y="6028"/>
                    </a:cubicBezTo>
                    <a:cubicBezTo>
                      <a:pt x="9681" y="5741"/>
                      <a:pt x="9704" y="5574"/>
                      <a:pt x="9376" y="5310"/>
                    </a:cubicBezTo>
                    <a:cubicBezTo>
                      <a:pt x="7822" y="4068"/>
                      <a:pt x="6300" y="2786"/>
                      <a:pt x="4766" y="1518"/>
                    </a:cubicBezTo>
                    <a:cubicBezTo>
                      <a:pt x="4227" y="1084"/>
                      <a:pt x="3670" y="668"/>
                      <a:pt x="3152" y="211"/>
                    </a:cubicBezTo>
                    <a:cubicBezTo>
                      <a:pt x="2996" y="73"/>
                      <a:pt x="2865" y="0"/>
                      <a:pt x="2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1"/>
              <p:cNvSpPr/>
              <p:nvPr/>
            </p:nvSpPr>
            <p:spPr>
              <a:xfrm>
                <a:off x="3592800" y="3659125"/>
                <a:ext cx="322325" cy="268450"/>
              </a:xfrm>
              <a:custGeom>
                <a:avLst/>
                <a:gdLst/>
                <a:ahLst/>
                <a:cxnLst/>
                <a:rect l="l" t="t" r="r" b="b"/>
                <a:pathLst>
                  <a:path w="12893" h="10738" extrusionOk="0">
                    <a:moveTo>
                      <a:pt x="2041" y="0"/>
                    </a:moveTo>
                    <a:cubicBezTo>
                      <a:pt x="1233" y="0"/>
                      <a:pt x="627" y="922"/>
                      <a:pt x="468" y="1708"/>
                    </a:cubicBezTo>
                    <a:cubicBezTo>
                      <a:pt x="390" y="2686"/>
                      <a:pt x="3188" y="4375"/>
                      <a:pt x="4089" y="5265"/>
                    </a:cubicBezTo>
                    <a:cubicBezTo>
                      <a:pt x="3972" y="5400"/>
                      <a:pt x="10170" y="10737"/>
                      <a:pt x="11226" y="10737"/>
                    </a:cubicBezTo>
                    <a:cubicBezTo>
                      <a:pt x="11333" y="10737"/>
                      <a:pt x="11387" y="10682"/>
                      <a:pt x="11376" y="10560"/>
                    </a:cubicBezTo>
                    <a:cubicBezTo>
                      <a:pt x="8798" y="7982"/>
                      <a:pt x="5694" y="5944"/>
                      <a:pt x="2846" y="3468"/>
                    </a:cubicBezTo>
                    <a:cubicBezTo>
                      <a:pt x="2020" y="2663"/>
                      <a:pt x="0" y="1841"/>
                      <a:pt x="1724" y="812"/>
                    </a:cubicBezTo>
                    <a:cubicBezTo>
                      <a:pt x="1810" y="783"/>
                      <a:pt x="1890" y="770"/>
                      <a:pt x="1966" y="770"/>
                    </a:cubicBezTo>
                    <a:cubicBezTo>
                      <a:pt x="2389" y="770"/>
                      <a:pt x="2681" y="1176"/>
                      <a:pt x="3013" y="1414"/>
                    </a:cubicBezTo>
                    <a:cubicBezTo>
                      <a:pt x="5174" y="3167"/>
                      <a:pt x="7235" y="4845"/>
                      <a:pt x="9404" y="6589"/>
                    </a:cubicBezTo>
                    <a:cubicBezTo>
                      <a:pt x="9996" y="6843"/>
                      <a:pt x="11592" y="8834"/>
                      <a:pt x="12549" y="8834"/>
                    </a:cubicBezTo>
                    <a:cubicBezTo>
                      <a:pt x="12676" y="8834"/>
                      <a:pt x="12792" y="8799"/>
                      <a:pt x="12893" y="8721"/>
                    </a:cubicBezTo>
                    <a:cubicBezTo>
                      <a:pt x="11552" y="6901"/>
                      <a:pt x="9036" y="5608"/>
                      <a:pt x="7208" y="3826"/>
                    </a:cubicBezTo>
                    <a:cubicBezTo>
                      <a:pt x="5580" y="2597"/>
                      <a:pt x="4342" y="1252"/>
                      <a:pt x="2706" y="205"/>
                    </a:cubicBezTo>
                    <a:cubicBezTo>
                      <a:pt x="2473" y="62"/>
                      <a:pt x="2250" y="0"/>
                      <a:pt x="20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394"/>
        <p:cNvGrpSpPr/>
        <p:nvPr/>
      </p:nvGrpSpPr>
      <p:grpSpPr>
        <a:xfrm>
          <a:off x="0" y="0"/>
          <a:ext cx="0" cy="0"/>
          <a:chOff x="0" y="0"/>
          <a:chExt cx="0" cy="0"/>
        </a:xfrm>
      </p:grpSpPr>
      <p:sp>
        <p:nvSpPr>
          <p:cNvPr id="2395" name="Google Shape;2395;p62"/>
          <p:cNvSpPr txBox="1">
            <a:spLocks noGrp="1"/>
          </p:cNvSpPr>
          <p:nvPr>
            <p:ph type="title"/>
          </p:nvPr>
        </p:nvSpPr>
        <p:spPr>
          <a:xfrm>
            <a:off x="884050" y="1164500"/>
            <a:ext cx="4635600" cy="268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cxnSp>
        <p:nvCxnSpPr>
          <p:cNvPr id="2396" name="Google Shape;2396;p62"/>
          <p:cNvCxnSpPr/>
          <p:nvPr/>
        </p:nvCxnSpPr>
        <p:spPr>
          <a:xfrm>
            <a:off x="884050" y="3978997"/>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2397" name="Google Shape;2397;p62"/>
          <p:cNvGrpSpPr/>
          <p:nvPr/>
        </p:nvGrpSpPr>
        <p:grpSpPr>
          <a:xfrm rot="-1800044">
            <a:off x="6280088" y="3426361"/>
            <a:ext cx="1468681" cy="1002672"/>
            <a:chOff x="-202989" y="3677681"/>
            <a:chExt cx="1468714" cy="1002694"/>
          </a:xfrm>
        </p:grpSpPr>
        <p:sp>
          <p:nvSpPr>
            <p:cNvPr id="2398" name="Google Shape;2398;p62"/>
            <p:cNvSpPr/>
            <p:nvPr/>
          </p:nvSpPr>
          <p:spPr>
            <a:xfrm rot="899705">
              <a:off x="-137871" y="3839220"/>
              <a:ext cx="1338104" cy="679460"/>
            </a:xfrm>
            <a:custGeom>
              <a:avLst/>
              <a:gdLst/>
              <a:ahLst/>
              <a:cxnLst/>
              <a:rect l="l" t="t" r="r" b="b"/>
              <a:pathLst>
                <a:path w="76301" h="38744" extrusionOk="0">
                  <a:moveTo>
                    <a:pt x="28570" y="18093"/>
                  </a:moveTo>
                  <a:cubicBezTo>
                    <a:pt x="29227" y="18631"/>
                    <a:pt x="29865" y="19189"/>
                    <a:pt x="30482" y="19771"/>
                  </a:cubicBezTo>
                  <a:cubicBezTo>
                    <a:pt x="29859" y="19202"/>
                    <a:pt x="29220" y="18641"/>
                    <a:pt x="28570" y="18094"/>
                  </a:cubicBezTo>
                  <a:lnTo>
                    <a:pt x="28570" y="18093"/>
                  </a:lnTo>
                  <a:close/>
                  <a:moveTo>
                    <a:pt x="31853" y="15855"/>
                  </a:moveTo>
                  <a:cubicBezTo>
                    <a:pt x="33049" y="17272"/>
                    <a:pt x="34207" y="18765"/>
                    <a:pt x="35240" y="20309"/>
                  </a:cubicBezTo>
                  <a:cubicBezTo>
                    <a:pt x="34849" y="19768"/>
                    <a:pt x="34449" y="19231"/>
                    <a:pt x="34049" y="18694"/>
                  </a:cubicBezTo>
                  <a:cubicBezTo>
                    <a:pt x="33336" y="17733"/>
                    <a:pt x="32603" y="16787"/>
                    <a:pt x="31853" y="15855"/>
                  </a:cubicBezTo>
                  <a:close/>
                  <a:moveTo>
                    <a:pt x="38121" y="33428"/>
                  </a:moveTo>
                  <a:lnTo>
                    <a:pt x="38123" y="33431"/>
                  </a:lnTo>
                  <a:lnTo>
                    <a:pt x="38118" y="33431"/>
                  </a:lnTo>
                  <a:lnTo>
                    <a:pt x="38121" y="33428"/>
                  </a:lnTo>
                  <a:close/>
                  <a:moveTo>
                    <a:pt x="38651" y="33434"/>
                  </a:moveTo>
                  <a:cubicBezTo>
                    <a:pt x="38662" y="33458"/>
                    <a:pt x="38677" y="33481"/>
                    <a:pt x="38690" y="33504"/>
                  </a:cubicBezTo>
                  <a:lnTo>
                    <a:pt x="38602" y="33497"/>
                  </a:lnTo>
                  <a:cubicBezTo>
                    <a:pt x="38620" y="33478"/>
                    <a:pt x="38636" y="33457"/>
                    <a:pt x="38651" y="33435"/>
                  </a:cubicBezTo>
                  <a:lnTo>
                    <a:pt x="38651" y="33434"/>
                  </a:lnTo>
                  <a:close/>
                  <a:moveTo>
                    <a:pt x="38770" y="31709"/>
                  </a:moveTo>
                  <a:cubicBezTo>
                    <a:pt x="38893" y="32184"/>
                    <a:pt x="38965" y="32672"/>
                    <a:pt x="38987" y="33162"/>
                  </a:cubicBezTo>
                  <a:cubicBezTo>
                    <a:pt x="38994" y="33321"/>
                    <a:pt x="38975" y="33527"/>
                    <a:pt x="39225" y="33536"/>
                  </a:cubicBezTo>
                  <a:cubicBezTo>
                    <a:pt x="39225" y="33549"/>
                    <a:pt x="39225" y="33562"/>
                    <a:pt x="39226" y="33575"/>
                  </a:cubicBezTo>
                  <a:lnTo>
                    <a:pt x="39107" y="33539"/>
                  </a:lnTo>
                  <a:lnTo>
                    <a:pt x="38786" y="33513"/>
                  </a:lnTo>
                  <a:cubicBezTo>
                    <a:pt x="38869" y="32932"/>
                    <a:pt x="38860" y="32328"/>
                    <a:pt x="38770" y="31709"/>
                  </a:cubicBezTo>
                  <a:close/>
                  <a:moveTo>
                    <a:pt x="39705" y="33445"/>
                  </a:moveTo>
                  <a:lnTo>
                    <a:pt x="39705" y="33445"/>
                  </a:lnTo>
                  <a:cubicBezTo>
                    <a:pt x="39661" y="33523"/>
                    <a:pt x="39616" y="33603"/>
                    <a:pt x="39573" y="33680"/>
                  </a:cubicBezTo>
                  <a:lnTo>
                    <a:pt x="39571" y="33680"/>
                  </a:lnTo>
                  <a:lnTo>
                    <a:pt x="39488" y="33654"/>
                  </a:lnTo>
                  <a:cubicBezTo>
                    <a:pt x="39566" y="33591"/>
                    <a:pt x="39638" y="33520"/>
                    <a:pt x="39705" y="33445"/>
                  </a:cubicBezTo>
                  <a:close/>
                  <a:moveTo>
                    <a:pt x="42154" y="37302"/>
                  </a:moveTo>
                  <a:lnTo>
                    <a:pt x="42158" y="37309"/>
                  </a:lnTo>
                  <a:lnTo>
                    <a:pt x="42153" y="37311"/>
                  </a:lnTo>
                  <a:cubicBezTo>
                    <a:pt x="42153" y="37308"/>
                    <a:pt x="42153" y="37305"/>
                    <a:pt x="42154" y="37302"/>
                  </a:cubicBezTo>
                  <a:close/>
                  <a:moveTo>
                    <a:pt x="30752" y="1"/>
                  </a:moveTo>
                  <a:cubicBezTo>
                    <a:pt x="30654" y="1"/>
                    <a:pt x="30543" y="38"/>
                    <a:pt x="30413" y="121"/>
                  </a:cubicBezTo>
                  <a:cubicBezTo>
                    <a:pt x="28843" y="1127"/>
                    <a:pt x="27260" y="2109"/>
                    <a:pt x="25679" y="3096"/>
                  </a:cubicBezTo>
                  <a:cubicBezTo>
                    <a:pt x="24462" y="3855"/>
                    <a:pt x="23245" y="4611"/>
                    <a:pt x="22024" y="5365"/>
                  </a:cubicBezTo>
                  <a:lnTo>
                    <a:pt x="22086" y="5421"/>
                  </a:lnTo>
                  <a:cubicBezTo>
                    <a:pt x="22020" y="5504"/>
                    <a:pt x="22571" y="6144"/>
                    <a:pt x="22796" y="6263"/>
                  </a:cubicBezTo>
                  <a:cubicBezTo>
                    <a:pt x="22881" y="6356"/>
                    <a:pt x="22968" y="6451"/>
                    <a:pt x="23059" y="6546"/>
                  </a:cubicBezTo>
                  <a:cubicBezTo>
                    <a:pt x="22999" y="6649"/>
                    <a:pt x="22913" y="6730"/>
                    <a:pt x="22809" y="6784"/>
                  </a:cubicBezTo>
                  <a:cubicBezTo>
                    <a:pt x="20917" y="7806"/>
                    <a:pt x="19178" y="9058"/>
                    <a:pt x="17448" y="10325"/>
                  </a:cubicBezTo>
                  <a:cubicBezTo>
                    <a:pt x="17584" y="10535"/>
                    <a:pt x="17800" y="10643"/>
                    <a:pt x="18001" y="10770"/>
                  </a:cubicBezTo>
                  <a:lnTo>
                    <a:pt x="18039" y="10793"/>
                  </a:lnTo>
                  <a:cubicBezTo>
                    <a:pt x="18769" y="11363"/>
                    <a:pt x="19520" y="11920"/>
                    <a:pt x="20284" y="12471"/>
                  </a:cubicBezTo>
                  <a:cubicBezTo>
                    <a:pt x="20243" y="12524"/>
                    <a:pt x="20207" y="12586"/>
                    <a:pt x="20154" y="12622"/>
                  </a:cubicBezTo>
                  <a:cubicBezTo>
                    <a:pt x="19422" y="13109"/>
                    <a:pt x="18725" y="13641"/>
                    <a:pt x="18020" y="14163"/>
                  </a:cubicBezTo>
                  <a:cubicBezTo>
                    <a:pt x="16438" y="15335"/>
                    <a:pt x="15000" y="16668"/>
                    <a:pt x="13564" y="18000"/>
                  </a:cubicBezTo>
                  <a:cubicBezTo>
                    <a:pt x="12120" y="19338"/>
                    <a:pt x="10784" y="20786"/>
                    <a:pt x="9429" y="22215"/>
                  </a:cubicBezTo>
                  <a:cubicBezTo>
                    <a:pt x="9339" y="22307"/>
                    <a:pt x="9247" y="22395"/>
                    <a:pt x="9248" y="22537"/>
                  </a:cubicBezTo>
                  <a:cubicBezTo>
                    <a:pt x="9344" y="22672"/>
                    <a:pt x="9488" y="22721"/>
                    <a:pt x="9635" y="22721"/>
                  </a:cubicBezTo>
                  <a:cubicBezTo>
                    <a:pt x="9646" y="22721"/>
                    <a:pt x="9656" y="22720"/>
                    <a:pt x="9667" y="22720"/>
                  </a:cubicBezTo>
                  <a:cubicBezTo>
                    <a:pt x="9704" y="22718"/>
                    <a:pt x="9741" y="22718"/>
                    <a:pt x="9778" y="22718"/>
                  </a:cubicBezTo>
                  <a:cubicBezTo>
                    <a:pt x="10001" y="22718"/>
                    <a:pt x="10221" y="22745"/>
                    <a:pt x="10440" y="22776"/>
                  </a:cubicBezTo>
                  <a:cubicBezTo>
                    <a:pt x="10010" y="22759"/>
                    <a:pt x="9587" y="22743"/>
                    <a:pt x="9176" y="22732"/>
                  </a:cubicBezTo>
                  <a:lnTo>
                    <a:pt x="9176" y="22732"/>
                  </a:lnTo>
                  <a:cubicBezTo>
                    <a:pt x="9622" y="22848"/>
                    <a:pt x="10188" y="22944"/>
                    <a:pt x="10848" y="23029"/>
                  </a:cubicBezTo>
                  <a:cubicBezTo>
                    <a:pt x="10828" y="23085"/>
                    <a:pt x="10795" y="23137"/>
                    <a:pt x="10752" y="23179"/>
                  </a:cubicBezTo>
                  <a:cubicBezTo>
                    <a:pt x="9424" y="24527"/>
                    <a:pt x="8191" y="25958"/>
                    <a:pt x="6932" y="27369"/>
                  </a:cubicBezTo>
                  <a:cubicBezTo>
                    <a:pt x="5780" y="28665"/>
                    <a:pt x="4612" y="29945"/>
                    <a:pt x="3526" y="31298"/>
                  </a:cubicBezTo>
                  <a:cubicBezTo>
                    <a:pt x="3269" y="31507"/>
                    <a:pt x="3189" y="31828"/>
                    <a:pt x="3031" y="32096"/>
                  </a:cubicBezTo>
                  <a:cubicBezTo>
                    <a:pt x="2783" y="32519"/>
                    <a:pt x="2632" y="33070"/>
                    <a:pt x="2272" y="33336"/>
                  </a:cubicBezTo>
                  <a:cubicBezTo>
                    <a:pt x="1866" y="33634"/>
                    <a:pt x="1735" y="33991"/>
                    <a:pt x="1589" y="34396"/>
                  </a:cubicBezTo>
                  <a:cubicBezTo>
                    <a:pt x="1384" y="34960"/>
                    <a:pt x="1166" y="35520"/>
                    <a:pt x="956" y="36081"/>
                  </a:cubicBezTo>
                  <a:cubicBezTo>
                    <a:pt x="1040" y="36163"/>
                    <a:pt x="1139" y="36176"/>
                    <a:pt x="1240" y="36176"/>
                  </a:cubicBezTo>
                  <a:cubicBezTo>
                    <a:pt x="1287" y="36176"/>
                    <a:pt x="1334" y="36173"/>
                    <a:pt x="1380" y="36173"/>
                  </a:cubicBezTo>
                  <a:cubicBezTo>
                    <a:pt x="1389" y="36173"/>
                    <a:pt x="1398" y="36174"/>
                    <a:pt x="1407" y="36174"/>
                  </a:cubicBezTo>
                  <a:cubicBezTo>
                    <a:pt x="1471" y="36175"/>
                    <a:pt x="1534" y="36177"/>
                    <a:pt x="1598" y="36177"/>
                  </a:cubicBezTo>
                  <a:lnTo>
                    <a:pt x="1259" y="36177"/>
                  </a:lnTo>
                  <a:cubicBezTo>
                    <a:pt x="1242" y="36177"/>
                    <a:pt x="1224" y="36177"/>
                    <a:pt x="1207" y="36177"/>
                  </a:cubicBezTo>
                  <a:cubicBezTo>
                    <a:pt x="1082" y="36177"/>
                    <a:pt x="956" y="36182"/>
                    <a:pt x="853" y="36273"/>
                  </a:cubicBezTo>
                  <a:lnTo>
                    <a:pt x="758" y="36649"/>
                  </a:lnTo>
                  <a:cubicBezTo>
                    <a:pt x="457" y="36669"/>
                    <a:pt x="197" y="36760"/>
                    <a:pt x="83" y="37077"/>
                  </a:cubicBezTo>
                  <a:cubicBezTo>
                    <a:pt x="1" y="37307"/>
                    <a:pt x="42" y="37513"/>
                    <a:pt x="200" y="37698"/>
                  </a:cubicBezTo>
                  <a:cubicBezTo>
                    <a:pt x="364" y="37893"/>
                    <a:pt x="578" y="37906"/>
                    <a:pt x="799" y="37906"/>
                  </a:cubicBezTo>
                  <a:cubicBezTo>
                    <a:pt x="833" y="37906"/>
                    <a:pt x="867" y="37905"/>
                    <a:pt x="901" y="37905"/>
                  </a:cubicBezTo>
                  <a:lnTo>
                    <a:pt x="8100" y="37905"/>
                  </a:lnTo>
                  <a:cubicBezTo>
                    <a:pt x="15949" y="37905"/>
                    <a:pt x="23800" y="37907"/>
                    <a:pt x="31650" y="37908"/>
                  </a:cubicBezTo>
                  <a:cubicBezTo>
                    <a:pt x="31729" y="37908"/>
                    <a:pt x="31814" y="37895"/>
                    <a:pt x="31896" y="37895"/>
                  </a:cubicBezTo>
                  <a:cubicBezTo>
                    <a:pt x="32027" y="37895"/>
                    <a:pt x="32148" y="37929"/>
                    <a:pt x="32217" y="38106"/>
                  </a:cubicBezTo>
                  <a:cubicBezTo>
                    <a:pt x="32321" y="38575"/>
                    <a:pt x="32655" y="38741"/>
                    <a:pt x="33090" y="38741"/>
                  </a:cubicBezTo>
                  <a:cubicBezTo>
                    <a:pt x="34445" y="38743"/>
                    <a:pt x="35801" y="38743"/>
                    <a:pt x="37156" y="38743"/>
                  </a:cubicBezTo>
                  <a:cubicBezTo>
                    <a:pt x="39037" y="38743"/>
                    <a:pt x="40918" y="38742"/>
                    <a:pt x="42798" y="38739"/>
                  </a:cubicBezTo>
                  <a:cubicBezTo>
                    <a:pt x="43283" y="38739"/>
                    <a:pt x="43610" y="38510"/>
                    <a:pt x="43682" y="37996"/>
                  </a:cubicBezTo>
                  <a:cubicBezTo>
                    <a:pt x="43776" y="37912"/>
                    <a:pt x="43881" y="37893"/>
                    <a:pt x="43989" y="37893"/>
                  </a:cubicBezTo>
                  <a:cubicBezTo>
                    <a:pt x="44084" y="37893"/>
                    <a:pt x="44182" y="37908"/>
                    <a:pt x="44275" y="37908"/>
                  </a:cubicBezTo>
                  <a:cubicBezTo>
                    <a:pt x="54663" y="37905"/>
                    <a:pt x="65049" y="37904"/>
                    <a:pt x="75437" y="37904"/>
                  </a:cubicBezTo>
                  <a:cubicBezTo>
                    <a:pt x="75966" y="37904"/>
                    <a:pt x="76245" y="37709"/>
                    <a:pt x="76272" y="37331"/>
                  </a:cubicBezTo>
                  <a:cubicBezTo>
                    <a:pt x="76301" y="36953"/>
                    <a:pt x="76047" y="36724"/>
                    <a:pt x="75526" y="36650"/>
                  </a:cubicBezTo>
                  <a:cubicBezTo>
                    <a:pt x="75494" y="36491"/>
                    <a:pt x="75463" y="36334"/>
                    <a:pt x="75431" y="36177"/>
                  </a:cubicBezTo>
                  <a:cubicBezTo>
                    <a:pt x="75375" y="35979"/>
                    <a:pt x="75317" y="35783"/>
                    <a:pt x="75261" y="35587"/>
                  </a:cubicBezTo>
                  <a:cubicBezTo>
                    <a:pt x="75149" y="35636"/>
                    <a:pt x="75036" y="35653"/>
                    <a:pt x="74923" y="35653"/>
                  </a:cubicBezTo>
                  <a:cubicBezTo>
                    <a:pt x="74772" y="35653"/>
                    <a:pt x="74620" y="35623"/>
                    <a:pt x="74468" y="35607"/>
                  </a:cubicBezTo>
                  <a:lnTo>
                    <a:pt x="74468" y="35607"/>
                  </a:lnTo>
                  <a:cubicBezTo>
                    <a:pt x="74559" y="35611"/>
                    <a:pt x="74650" y="35614"/>
                    <a:pt x="74741" y="35617"/>
                  </a:cubicBezTo>
                  <a:cubicBezTo>
                    <a:pt x="74794" y="35619"/>
                    <a:pt x="74846" y="35622"/>
                    <a:pt x="74897" y="35622"/>
                  </a:cubicBezTo>
                  <a:cubicBezTo>
                    <a:pt x="75018" y="35622"/>
                    <a:pt x="75131" y="35604"/>
                    <a:pt x="75232" y="35512"/>
                  </a:cubicBezTo>
                  <a:cubicBezTo>
                    <a:pt x="75043" y="35095"/>
                    <a:pt x="74806" y="34693"/>
                    <a:pt x="74673" y="34259"/>
                  </a:cubicBezTo>
                  <a:cubicBezTo>
                    <a:pt x="74453" y="33535"/>
                    <a:pt x="73774" y="33126"/>
                    <a:pt x="73502" y="32440"/>
                  </a:cubicBezTo>
                  <a:cubicBezTo>
                    <a:pt x="73334" y="32020"/>
                    <a:pt x="73150" y="31587"/>
                    <a:pt x="72764" y="31297"/>
                  </a:cubicBezTo>
                  <a:cubicBezTo>
                    <a:pt x="72738" y="31118"/>
                    <a:pt x="72633" y="30979"/>
                    <a:pt x="72535" y="30834"/>
                  </a:cubicBezTo>
                  <a:cubicBezTo>
                    <a:pt x="71075" y="28681"/>
                    <a:pt x="69590" y="26544"/>
                    <a:pt x="68179" y="24359"/>
                  </a:cubicBezTo>
                  <a:cubicBezTo>
                    <a:pt x="67746" y="23691"/>
                    <a:pt x="67212" y="23364"/>
                    <a:pt x="66473" y="23182"/>
                  </a:cubicBezTo>
                  <a:cubicBezTo>
                    <a:pt x="64590" y="22714"/>
                    <a:pt x="62693" y="22332"/>
                    <a:pt x="60778" y="22033"/>
                  </a:cubicBezTo>
                  <a:cubicBezTo>
                    <a:pt x="59673" y="21860"/>
                    <a:pt x="58564" y="21652"/>
                    <a:pt x="57455" y="21609"/>
                  </a:cubicBezTo>
                  <a:cubicBezTo>
                    <a:pt x="56813" y="21584"/>
                    <a:pt x="56169" y="21561"/>
                    <a:pt x="55525" y="21561"/>
                  </a:cubicBezTo>
                  <a:cubicBezTo>
                    <a:pt x="54589" y="21561"/>
                    <a:pt x="53651" y="21609"/>
                    <a:pt x="52718" y="21766"/>
                  </a:cubicBezTo>
                  <a:cubicBezTo>
                    <a:pt x="51038" y="22049"/>
                    <a:pt x="49425" y="22509"/>
                    <a:pt x="47916" y="23307"/>
                  </a:cubicBezTo>
                  <a:cubicBezTo>
                    <a:pt x="47820" y="23358"/>
                    <a:pt x="47373" y="23672"/>
                    <a:pt x="47173" y="23811"/>
                  </a:cubicBezTo>
                  <a:cubicBezTo>
                    <a:pt x="49148" y="21582"/>
                    <a:pt x="51415" y="19375"/>
                    <a:pt x="53878" y="17678"/>
                  </a:cubicBezTo>
                  <a:lnTo>
                    <a:pt x="53878" y="17678"/>
                  </a:lnTo>
                  <a:lnTo>
                    <a:pt x="53876" y="17680"/>
                  </a:lnTo>
                  <a:cubicBezTo>
                    <a:pt x="54123" y="17637"/>
                    <a:pt x="54335" y="17514"/>
                    <a:pt x="54545" y="17386"/>
                  </a:cubicBezTo>
                  <a:cubicBezTo>
                    <a:pt x="54573" y="17393"/>
                    <a:pt x="54600" y="17396"/>
                    <a:pt x="54626" y="17396"/>
                  </a:cubicBezTo>
                  <a:cubicBezTo>
                    <a:pt x="54743" y="17396"/>
                    <a:pt x="54847" y="17333"/>
                    <a:pt x="54954" y="17295"/>
                  </a:cubicBezTo>
                  <a:cubicBezTo>
                    <a:pt x="56195" y="16856"/>
                    <a:pt x="57461" y="16504"/>
                    <a:pt x="58739" y="16201"/>
                  </a:cubicBezTo>
                  <a:cubicBezTo>
                    <a:pt x="60233" y="15847"/>
                    <a:pt x="61736" y="15537"/>
                    <a:pt x="63248" y="15272"/>
                  </a:cubicBezTo>
                  <a:cubicBezTo>
                    <a:pt x="63468" y="15233"/>
                    <a:pt x="63786" y="15313"/>
                    <a:pt x="63883" y="14969"/>
                  </a:cubicBezTo>
                  <a:cubicBezTo>
                    <a:pt x="64163" y="13954"/>
                    <a:pt x="64447" y="12941"/>
                    <a:pt x="64750" y="11855"/>
                  </a:cubicBezTo>
                  <a:lnTo>
                    <a:pt x="64747" y="11855"/>
                  </a:lnTo>
                  <a:lnTo>
                    <a:pt x="64750" y="11853"/>
                  </a:lnTo>
                  <a:lnTo>
                    <a:pt x="64750" y="11853"/>
                  </a:lnTo>
                  <a:cubicBezTo>
                    <a:pt x="64157" y="12034"/>
                    <a:pt x="63208" y="12322"/>
                    <a:pt x="62045" y="12692"/>
                  </a:cubicBezTo>
                  <a:cubicBezTo>
                    <a:pt x="61068" y="12980"/>
                    <a:pt x="59579" y="13439"/>
                    <a:pt x="57788" y="14078"/>
                  </a:cubicBezTo>
                  <a:cubicBezTo>
                    <a:pt x="51770" y="16230"/>
                    <a:pt x="47460" y="17817"/>
                    <a:pt x="43850" y="21525"/>
                  </a:cubicBezTo>
                  <a:cubicBezTo>
                    <a:pt x="42971" y="22429"/>
                    <a:pt x="41731" y="23869"/>
                    <a:pt x="40565" y="25959"/>
                  </a:cubicBezTo>
                  <a:cubicBezTo>
                    <a:pt x="40434" y="22105"/>
                    <a:pt x="39936" y="18970"/>
                    <a:pt x="39478" y="16742"/>
                  </a:cubicBezTo>
                  <a:cubicBezTo>
                    <a:pt x="39082" y="14823"/>
                    <a:pt x="38779" y="13380"/>
                    <a:pt x="38062" y="11454"/>
                  </a:cubicBezTo>
                  <a:cubicBezTo>
                    <a:pt x="37061" y="8763"/>
                    <a:pt x="35649" y="6284"/>
                    <a:pt x="33966" y="3953"/>
                  </a:cubicBezTo>
                  <a:cubicBezTo>
                    <a:pt x="33069" y="2714"/>
                    <a:pt x="32142" y="1500"/>
                    <a:pt x="31202" y="296"/>
                  </a:cubicBezTo>
                  <a:cubicBezTo>
                    <a:pt x="31062" y="117"/>
                    <a:pt x="30926" y="1"/>
                    <a:pt x="30752"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9" name="Google Shape;2399;p62"/>
            <p:cNvGrpSpPr/>
            <p:nvPr/>
          </p:nvGrpSpPr>
          <p:grpSpPr>
            <a:xfrm rot="899705">
              <a:off x="-137497" y="3839375"/>
              <a:ext cx="1338104" cy="679460"/>
              <a:chOff x="1741700" y="4507700"/>
              <a:chExt cx="1907525" cy="968600"/>
            </a:xfrm>
          </p:grpSpPr>
          <p:sp>
            <p:nvSpPr>
              <p:cNvPr id="2400" name="Google Shape;2400;p62"/>
              <p:cNvSpPr/>
              <p:nvPr/>
            </p:nvSpPr>
            <p:spPr>
              <a:xfrm>
                <a:off x="2617525" y="4790575"/>
                <a:ext cx="100" cy="50"/>
              </a:xfrm>
              <a:custGeom>
                <a:avLst/>
                <a:gdLst/>
                <a:ahLst/>
                <a:cxnLst/>
                <a:rect l="l" t="t" r="r" b="b"/>
                <a:pathLst>
                  <a:path w="4" h="2" extrusionOk="0">
                    <a:moveTo>
                      <a:pt x="0" y="0"/>
                    </a:moveTo>
                    <a:cubicBezTo>
                      <a:pt x="0" y="0"/>
                      <a:pt x="0" y="0"/>
                      <a:pt x="2" y="2"/>
                    </a:cubicBezTo>
                    <a:lnTo>
                      <a:pt x="3" y="2"/>
                    </a:lnTo>
                    <a:lnTo>
                      <a:pt x="0" y="0"/>
                    </a:lnTo>
                    <a:close/>
                  </a:path>
                </a:pathLst>
              </a:custGeom>
              <a:solidFill>
                <a:srgbClr val="CCD7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2"/>
              <p:cNvSpPr/>
              <p:nvPr/>
            </p:nvSpPr>
            <p:spPr>
              <a:xfrm>
                <a:off x="2734500" y="5215475"/>
                <a:ext cx="895400" cy="212450"/>
              </a:xfrm>
              <a:custGeom>
                <a:avLst/>
                <a:gdLst/>
                <a:ahLst/>
                <a:cxnLst/>
                <a:rect l="l" t="t" r="r" b="b"/>
                <a:pathLst>
                  <a:path w="35816" h="8498" extrusionOk="0">
                    <a:moveTo>
                      <a:pt x="13659" y="1"/>
                    </a:moveTo>
                    <a:cubicBezTo>
                      <a:pt x="13375" y="5"/>
                      <a:pt x="13089" y="6"/>
                      <a:pt x="12804" y="6"/>
                    </a:cubicBezTo>
                    <a:cubicBezTo>
                      <a:pt x="12586" y="6"/>
                      <a:pt x="12368" y="6"/>
                      <a:pt x="12150" y="6"/>
                    </a:cubicBezTo>
                    <a:cubicBezTo>
                      <a:pt x="12029" y="6"/>
                      <a:pt x="11908" y="6"/>
                      <a:pt x="11787" y="6"/>
                    </a:cubicBezTo>
                    <a:cubicBezTo>
                      <a:pt x="11747" y="5"/>
                      <a:pt x="11708" y="5"/>
                      <a:pt x="11668" y="5"/>
                    </a:cubicBezTo>
                    <a:cubicBezTo>
                      <a:pt x="11024" y="5"/>
                      <a:pt x="10390" y="123"/>
                      <a:pt x="9755" y="211"/>
                    </a:cubicBezTo>
                    <a:cubicBezTo>
                      <a:pt x="6736" y="634"/>
                      <a:pt x="3930" y="1594"/>
                      <a:pt x="1571" y="3599"/>
                    </a:cubicBezTo>
                    <a:cubicBezTo>
                      <a:pt x="975" y="4106"/>
                      <a:pt x="328" y="4591"/>
                      <a:pt x="1" y="5350"/>
                    </a:cubicBezTo>
                    <a:cubicBezTo>
                      <a:pt x="5" y="5521"/>
                      <a:pt x="132" y="5598"/>
                      <a:pt x="259" y="5660"/>
                    </a:cubicBezTo>
                    <a:cubicBezTo>
                      <a:pt x="1311" y="6179"/>
                      <a:pt x="2029" y="7019"/>
                      <a:pt x="2578" y="8029"/>
                    </a:cubicBezTo>
                    <a:cubicBezTo>
                      <a:pt x="2674" y="8209"/>
                      <a:pt x="2765" y="8403"/>
                      <a:pt x="2996" y="8450"/>
                    </a:cubicBezTo>
                    <a:cubicBezTo>
                      <a:pt x="3088" y="8466"/>
                      <a:pt x="3180" y="8473"/>
                      <a:pt x="3270" y="8473"/>
                    </a:cubicBezTo>
                    <a:cubicBezTo>
                      <a:pt x="3503" y="8473"/>
                      <a:pt x="3731" y="8428"/>
                      <a:pt x="3959" y="8370"/>
                    </a:cubicBezTo>
                    <a:cubicBezTo>
                      <a:pt x="6443" y="7723"/>
                      <a:pt x="8987" y="7507"/>
                      <a:pt x="11541" y="7452"/>
                    </a:cubicBezTo>
                    <a:cubicBezTo>
                      <a:pt x="11723" y="7448"/>
                      <a:pt x="11904" y="7446"/>
                      <a:pt x="12085" y="7446"/>
                    </a:cubicBezTo>
                    <a:cubicBezTo>
                      <a:pt x="13709" y="7446"/>
                      <a:pt x="15331" y="7595"/>
                      <a:pt x="16948" y="7755"/>
                    </a:cubicBezTo>
                    <a:cubicBezTo>
                      <a:pt x="19248" y="7984"/>
                      <a:pt x="21551" y="8195"/>
                      <a:pt x="23852" y="8400"/>
                    </a:cubicBezTo>
                    <a:cubicBezTo>
                      <a:pt x="24250" y="8400"/>
                      <a:pt x="24640" y="8497"/>
                      <a:pt x="25038" y="8497"/>
                    </a:cubicBezTo>
                    <a:cubicBezTo>
                      <a:pt x="26439" y="8497"/>
                      <a:pt x="27840" y="8497"/>
                      <a:pt x="29242" y="8497"/>
                    </a:cubicBezTo>
                    <a:cubicBezTo>
                      <a:pt x="31223" y="8497"/>
                      <a:pt x="33205" y="8497"/>
                      <a:pt x="35186" y="8495"/>
                    </a:cubicBezTo>
                    <a:cubicBezTo>
                      <a:pt x="35233" y="8495"/>
                      <a:pt x="35281" y="8496"/>
                      <a:pt x="35328" y="8496"/>
                    </a:cubicBezTo>
                    <a:cubicBezTo>
                      <a:pt x="35503" y="8496"/>
                      <a:pt x="35676" y="8481"/>
                      <a:pt x="35815" y="8339"/>
                    </a:cubicBezTo>
                    <a:cubicBezTo>
                      <a:pt x="35782" y="8182"/>
                      <a:pt x="35751" y="8023"/>
                      <a:pt x="35720" y="7866"/>
                    </a:cubicBezTo>
                    <a:lnTo>
                      <a:pt x="35719" y="7865"/>
                    </a:lnTo>
                    <a:cubicBezTo>
                      <a:pt x="35663" y="7668"/>
                      <a:pt x="35605" y="7472"/>
                      <a:pt x="35549" y="7276"/>
                    </a:cubicBezTo>
                    <a:cubicBezTo>
                      <a:pt x="35437" y="7326"/>
                      <a:pt x="35324" y="7342"/>
                      <a:pt x="35211" y="7342"/>
                    </a:cubicBezTo>
                    <a:cubicBezTo>
                      <a:pt x="35060" y="7342"/>
                      <a:pt x="34908" y="7313"/>
                      <a:pt x="34756" y="7296"/>
                    </a:cubicBezTo>
                    <a:lnTo>
                      <a:pt x="34756" y="7296"/>
                    </a:lnTo>
                    <a:cubicBezTo>
                      <a:pt x="34847" y="7300"/>
                      <a:pt x="34938" y="7303"/>
                      <a:pt x="35029" y="7306"/>
                    </a:cubicBezTo>
                    <a:cubicBezTo>
                      <a:pt x="35082" y="7308"/>
                      <a:pt x="35134" y="7311"/>
                      <a:pt x="35185" y="7311"/>
                    </a:cubicBezTo>
                    <a:cubicBezTo>
                      <a:pt x="35306" y="7311"/>
                      <a:pt x="35419" y="7293"/>
                      <a:pt x="35520" y="7201"/>
                    </a:cubicBezTo>
                    <a:cubicBezTo>
                      <a:pt x="35331" y="6784"/>
                      <a:pt x="35094" y="6381"/>
                      <a:pt x="34961" y="5948"/>
                    </a:cubicBezTo>
                    <a:cubicBezTo>
                      <a:pt x="34741" y="5224"/>
                      <a:pt x="34062" y="4816"/>
                      <a:pt x="33790" y="4127"/>
                    </a:cubicBezTo>
                    <a:cubicBezTo>
                      <a:pt x="33622" y="3709"/>
                      <a:pt x="33438" y="3275"/>
                      <a:pt x="33052" y="2985"/>
                    </a:cubicBezTo>
                    <a:cubicBezTo>
                      <a:pt x="32886" y="2852"/>
                      <a:pt x="32696" y="2794"/>
                      <a:pt x="32485" y="2772"/>
                    </a:cubicBezTo>
                    <a:cubicBezTo>
                      <a:pt x="30109" y="2513"/>
                      <a:pt x="27763" y="2058"/>
                      <a:pt x="25412" y="1643"/>
                    </a:cubicBezTo>
                    <a:cubicBezTo>
                      <a:pt x="24113" y="1422"/>
                      <a:pt x="22831" y="1129"/>
                      <a:pt x="21538" y="879"/>
                    </a:cubicBezTo>
                    <a:cubicBezTo>
                      <a:pt x="18935" y="377"/>
                      <a:pt x="16319" y="6"/>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2"/>
              <p:cNvSpPr/>
              <p:nvPr/>
            </p:nvSpPr>
            <p:spPr>
              <a:xfrm>
                <a:off x="1760675" y="5193575"/>
                <a:ext cx="935550" cy="234500"/>
              </a:xfrm>
              <a:custGeom>
                <a:avLst/>
                <a:gdLst/>
                <a:ahLst/>
                <a:cxnLst/>
                <a:rect l="l" t="t" r="r" b="b"/>
                <a:pathLst>
                  <a:path w="37422" h="9380" extrusionOk="0">
                    <a:moveTo>
                      <a:pt x="25365" y="1"/>
                    </a:moveTo>
                    <a:cubicBezTo>
                      <a:pt x="23807" y="1"/>
                      <a:pt x="22253" y="154"/>
                      <a:pt x="20704" y="361"/>
                    </a:cubicBezTo>
                    <a:cubicBezTo>
                      <a:pt x="17203" y="833"/>
                      <a:pt x="13779" y="1685"/>
                      <a:pt x="10328" y="2399"/>
                    </a:cubicBezTo>
                    <a:cubicBezTo>
                      <a:pt x="8103" y="2859"/>
                      <a:pt x="5868" y="3259"/>
                      <a:pt x="3625" y="3621"/>
                    </a:cubicBezTo>
                    <a:cubicBezTo>
                      <a:pt x="3327" y="3669"/>
                      <a:pt x="3028" y="3690"/>
                      <a:pt x="2767" y="3863"/>
                    </a:cubicBezTo>
                    <a:cubicBezTo>
                      <a:pt x="2510" y="4073"/>
                      <a:pt x="2430" y="4392"/>
                      <a:pt x="2272" y="4661"/>
                    </a:cubicBezTo>
                    <a:cubicBezTo>
                      <a:pt x="2024" y="5084"/>
                      <a:pt x="1873" y="5635"/>
                      <a:pt x="1513" y="5901"/>
                    </a:cubicBezTo>
                    <a:cubicBezTo>
                      <a:pt x="1107" y="6200"/>
                      <a:pt x="977" y="6554"/>
                      <a:pt x="830" y="6961"/>
                    </a:cubicBezTo>
                    <a:cubicBezTo>
                      <a:pt x="625" y="7526"/>
                      <a:pt x="409" y="8085"/>
                      <a:pt x="197" y="8647"/>
                    </a:cubicBezTo>
                    <a:cubicBezTo>
                      <a:pt x="282" y="8729"/>
                      <a:pt x="383" y="8741"/>
                      <a:pt x="485" y="8741"/>
                    </a:cubicBezTo>
                    <a:cubicBezTo>
                      <a:pt x="530" y="8741"/>
                      <a:pt x="576" y="8739"/>
                      <a:pt x="620" y="8739"/>
                    </a:cubicBezTo>
                    <a:cubicBezTo>
                      <a:pt x="630" y="8739"/>
                      <a:pt x="639" y="8739"/>
                      <a:pt x="648" y="8739"/>
                    </a:cubicBezTo>
                    <a:cubicBezTo>
                      <a:pt x="712" y="8741"/>
                      <a:pt x="775" y="8741"/>
                      <a:pt x="839" y="8742"/>
                    </a:cubicBezTo>
                    <a:lnTo>
                      <a:pt x="501" y="8742"/>
                    </a:lnTo>
                    <a:cubicBezTo>
                      <a:pt x="484" y="8742"/>
                      <a:pt x="467" y="8742"/>
                      <a:pt x="450" y="8742"/>
                    </a:cubicBezTo>
                    <a:cubicBezTo>
                      <a:pt x="324" y="8742"/>
                      <a:pt x="199" y="8747"/>
                      <a:pt x="96" y="8840"/>
                    </a:cubicBezTo>
                    <a:lnTo>
                      <a:pt x="1" y="9214"/>
                    </a:lnTo>
                    <a:cubicBezTo>
                      <a:pt x="146" y="9353"/>
                      <a:pt x="317" y="9378"/>
                      <a:pt x="491" y="9378"/>
                    </a:cubicBezTo>
                    <a:cubicBezTo>
                      <a:pt x="583" y="9378"/>
                      <a:pt x="676" y="9371"/>
                      <a:pt x="767" y="9370"/>
                    </a:cubicBezTo>
                    <a:cubicBezTo>
                      <a:pt x="1062" y="9367"/>
                      <a:pt x="1357" y="9366"/>
                      <a:pt x="1653" y="9366"/>
                    </a:cubicBezTo>
                    <a:cubicBezTo>
                      <a:pt x="2717" y="9366"/>
                      <a:pt x="3782" y="9380"/>
                      <a:pt x="4847" y="9380"/>
                    </a:cubicBezTo>
                    <a:cubicBezTo>
                      <a:pt x="6114" y="9380"/>
                      <a:pt x="7381" y="9360"/>
                      <a:pt x="8647" y="9273"/>
                    </a:cubicBezTo>
                    <a:cubicBezTo>
                      <a:pt x="10098" y="9156"/>
                      <a:pt x="11551" y="9082"/>
                      <a:pt x="13004" y="8993"/>
                    </a:cubicBezTo>
                    <a:cubicBezTo>
                      <a:pt x="14538" y="8899"/>
                      <a:pt x="16070" y="8774"/>
                      <a:pt x="17603" y="8663"/>
                    </a:cubicBezTo>
                    <a:cubicBezTo>
                      <a:pt x="19721" y="8511"/>
                      <a:pt x="21841" y="8387"/>
                      <a:pt x="23963" y="8319"/>
                    </a:cubicBezTo>
                    <a:cubicBezTo>
                      <a:pt x="24137" y="8313"/>
                      <a:pt x="24311" y="8311"/>
                      <a:pt x="24485" y="8311"/>
                    </a:cubicBezTo>
                    <a:cubicBezTo>
                      <a:pt x="25627" y="8311"/>
                      <a:pt x="26764" y="8423"/>
                      <a:pt x="27904" y="8500"/>
                    </a:cubicBezTo>
                    <a:cubicBezTo>
                      <a:pt x="29332" y="8596"/>
                      <a:pt x="30741" y="8795"/>
                      <a:pt x="32111" y="9233"/>
                    </a:cubicBezTo>
                    <a:cubicBezTo>
                      <a:pt x="32228" y="9254"/>
                      <a:pt x="32344" y="9287"/>
                      <a:pt x="32463" y="9287"/>
                    </a:cubicBezTo>
                    <a:cubicBezTo>
                      <a:pt x="32506" y="9287"/>
                      <a:pt x="32550" y="9283"/>
                      <a:pt x="32595" y="9272"/>
                    </a:cubicBezTo>
                    <a:cubicBezTo>
                      <a:pt x="32803" y="9176"/>
                      <a:pt x="32870" y="8973"/>
                      <a:pt x="32964" y="8792"/>
                    </a:cubicBezTo>
                    <a:cubicBezTo>
                      <a:pt x="33766" y="7256"/>
                      <a:pt x="35013" y="6368"/>
                      <a:pt x="36749" y="6181"/>
                    </a:cubicBezTo>
                    <a:cubicBezTo>
                      <a:pt x="36990" y="6155"/>
                      <a:pt x="37264" y="6172"/>
                      <a:pt x="37421" y="5917"/>
                    </a:cubicBezTo>
                    <a:cubicBezTo>
                      <a:pt x="37421" y="5684"/>
                      <a:pt x="37317" y="5487"/>
                      <a:pt x="37209" y="5292"/>
                    </a:cubicBezTo>
                    <a:cubicBezTo>
                      <a:pt x="36212" y="3493"/>
                      <a:pt x="34739" y="2206"/>
                      <a:pt x="32896" y="1328"/>
                    </a:cubicBezTo>
                    <a:cubicBezTo>
                      <a:pt x="30918" y="386"/>
                      <a:pt x="28781" y="159"/>
                      <a:pt x="26638" y="37"/>
                    </a:cubicBezTo>
                    <a:cubicBezTo>
                      <a:pt x="26214" y="12"/>
                      <a:pt x="25789" y="1"/>
                      <a:pt x="25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2"/>
              <p:cNvSpPr/>
              <p:nvPr/>
            </p:nvSpPr>
            <p:spPr>
              <a:xfrm>
                <a:off x="3104225" y="4804025"/>
                <a:ext cx="256250" cy="138575"/>
              </a:xfrm>
              <a:custGeom>
                <a:avLst/>
                <a:gdLst/>
                <a:ahLst/>
                <a:cxnLst/>
                <a:rect l="l" t="t" r="r" b="b"/>
                <a:pathLst>
                  <a:path w="10250" h="5543" extrusionOk="0">
                    <a:moveTo>
                      <a:pt x="10249" y="1"/>
                    </a:moveTo>
                    <a:cubicBezTo>
                      <a:pt x="9691" y="211"/>
                      <a:pt x="9208" y="393"/>
                      <a:pt x="8724" y="575"/>
                    </a:cubicBezTo>
                    <a:cubicBezTo>
                      <a:pt x="7417" y="1210"/>
                      <a:pt x="6095" y="1823"/>
                      <a:pt x="4801" y="2485"/>
                    </a:cubicBezTo>
                    <a:cubicBezTo>
                      <a:pt x="3296" y="3257"/>
                      <a:pt x="1814" y="4078"/>
                      <a:pt x="427" y="5058"/>
                    </a:cubicBezTo>
                    <a:lnTo>
                      <a:pt x="427" y="5057"/>
                    </a:lnTo>
                    <a:cubicBezTo>
                      <a:pt x="358" y="5261"/>
                      <a:pt x="0" y="5234"/>
                      <a:pt x="44" y="5531"/>
                    </a:cubicBezTo>
                    <a:cubicBezTo>
                      <a:pt x="72" y="5539"/>
                      <a:pt x="99" y="5542"/>
                      <a:pt x="126" y="5542"/>
                    </a:cubicBezTo>
                    <a:cubicBezTo>
                      <a:pt x="244" y="5542"/>
                      <a:pt x="348" y="5479"/>
                      <a:pt x="455" y="5440"/>
                    </a:cubicBezTo>
                    <a:cubicBezTo>
                      <a:pt x="1696" y="5002"/>
                      <a:pt x="2960" y="4650"/>
                      <a:pt x="4238" y="4347"/>
                    </a:cubicBezTo>
                    <a:cubicBezTo>
                      <a:pt x="5732" y="3992"/>
                      <a:pt x="7235" y="3681"/>
                      <a:pt x="8747" y="3417"/>
                    </a:cubicBezTo>
                    <a:cubicBezTo>
                      <a:pt x="8967" y="3378"/>
                      <a:pt x="9287" y="3459"/>
                      <a:pt x="9382" y="3114"/>
                    </a:cubicBezTo>
                    <a:cubicBezTo>
                      <a:pt x="9663" y="2100"/>
                      <a:pt x="9946" y="1087"/>
                      <a:pt x="10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2"/>
              <p:cNvSpPr/>
              <p:nvPr/>
            </p:nvSpPr>
            <p:spPr>
              <a:xfrm>
                <a:off x="3088625" y="4930475"/>
                <a:ext cx="26950" cy="19200"/>
              </a:xfrm>
              <a:custGeom>
                <a:avLst/>
                <a:gdLst/>
                <a:ahLst/>
                <a:cxnLst/>
                <a:rect l="l" t="t" r="r" b="b"/>
                <a:pathLst>
                  <a:path w="1078" h="768" extrusionOk="0">
                    <a:moveTo>
                      <a:pt x="1051" y="0"/>
                    </a:moveTo>
                    <a:cubicBezTo>
                      <a:pt x="688" y="237"/>
                      <a:pt x="275" y="407"/>
                      <a:pt x="1" y="768"/>
                    </a:cubicBezTo>
                    <a:cubicBezTo>
                      <a:pt x="246" y="724"/>
                      <a:pt x="458" y="602"/>
                      <a:pt x="668" y="473"/>
                    </a:cubicBezTo>
                    <a:cubicBezTo>
                      <a:pt x="695" y="234"/>
                      <a:pt x="1077" y="281"/>
                      <a:pt x="1051" y="0"/>
                    </a:cubicBezTo>
                    <a:close/>
                  </a:path>
                </a:pathLst>
              </a:custGeom>
              <a:solidFill>
                <a:srgbClr val="92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2"/>
              <p:cNvSpPr/>
              <p:nvPr/>
            </p:nvSpPr>
            <p:spPr>
              <a:xfrm>
                <a:off x="2792625" y="5419800"/>
                <a:ext cx="856600" cy="38925"/>
              </a:xfrm>
              <a:custGeom>
                <a:avLst/>
                <a:gdLst/>
                <a:ahLst/>
                <a:cxnLst/>
                <a:rect l="l" t="t" r="r" b="b"/>
                <a:pathLst>
                  <a:path w="34264" h="1557" extrusionOk="0">
                    <a:moveTo>
                      <a:pt x="8359" y="1"/>
                    </a:moveTo>
                    <a:cubicBezTo>
                      <a:pt x="6089" y="1"/>
                      <a:pt x="3820" y="19"/>
                      <a:pt x="1551" y="88"/>
                    </a:cubicBezTo>
                    <a:cubicBezTo>
                      <a:pt x="1235" y="186"/>
                      <a:pt x="906" y="175"/>
                      <a:pt x="582" y="194"/>
                    </a:cubicBezTo>
                    <a:cubicBezTo>
                      <a:pt x="476" y="302"/>
                      <a:pt x="527" y="422"/>
                      <a:pt x="556" y="541"/>
                    </a:cubicBezTo>
                    <a:cubicBezTo>
                      <a:pt x="607" y="754"/>
                      <a:pt x="614" y="921"/>
                      <a:pt x="467" y="921"/>
                    </a:cubicBezTo>
                    <a:cubicBezTo>
                      <a:pt x="411" y="921"/>
                      <a:pt x="333" y="897"/>
                      <a:pt x="227" y="842"/>
                    </a:cubicBezTo>
                    <a:cubicBezTo>
                      <a:pt x="198" y="827"/>
                      <a:pt x="173" y="820"/>
                      <a:pt x="152" y="820"/>
                    </a:cubicBezTo>
                    <a:cubicBezTo>
                      <a:pt x="86" y="820"/>
                      <a:pt x="52" y="882"/>
                      <a:pt x="31" y="956"/>
                    </a:cubicBezTo>
                    <a:cubicBezTo>
                      <a:pt x="0" y="1336"/>
                      <a:pt x="269" y="1448"/>
                      <a:pt x="559" y="1502"/>
                    </a:cubicBezTo>
                    <a:cubicBezTo>
                      <a:pt x="748" y="1538"/>
                      <a:pt x="940" y="1556"/>
                      <a:pt x="1132" y="1556"/>
                    </a:cubicBezTo>
                    <a:cubicBezTo>
                      <a:pt x="1304" y="1556"/>
                      <a:pt x="1476" y="1542"/>
                      <a:pt x="1645" y="1512"/>
                    </a:cubicBezTo>
                    <a:cubicBezTo>
                      <a:pt x="1739" y="1428"/>
                      <a:pt x="1843" y="1408"/>
                      <a:pt x="1950" y="1408"/>
                    </a:cubicBezTo>
                    <a:cubicBezTo>
                      <a:pt x="2046" y="1408"/>
                      <a:pt x="2145" y="1424"/>
                      <a:pt x="2238" y="1424"/>
                    </a:cubicBezTo>
                    <a:cubicBezTo>
                      <a:pt x="12626" y="1423"/>
                      <a:pt x="23012" y="1422"/>
                      <a:pt x="33400" y="1420"/>
                    </a:cubicBezTo>
                    <a:cubicBezTo>
                      <a:pt x="33929" y="1420"/>
                      <a:pt x="34208" y="1224"/>
                      <a:pt x="34235" y="847"/>
                    </a:cubicBezTo>
                    <a:cubicBezTo>
                      <a:pt x="34264" y="472"/>
                      <a:pt x="34009" y="238"/>
                      <a:pt x="33489" y="166"/>
                    </a:cubicBezTo>
                    <a:cubicBezTo>
                      <a:pt x="33256" y="170"/>
                      <a:pt x="33025" y="177"/>
                      <a:pt x="32793" y="177"/>
                    </a:cubicBezTo>
                    <a:cubicBezTo>
                      <a:pt x="32756" y="177"/>
                      <a:pt x="32718" y="177"/>
                      <a:pt x="32681" y="176"/>
                    </a:cubicBezTo>
                    <a:cubicBezTo>
                      <a:pt x="32144" y="171"/>
                      <a:pt x="31607" y="168"/>
                      <a:pt x="31069" y="168"/>
                    </a:cubicBezTo>
                    <a:cubicBezTo>
                      <a:pt x="29476" y="168"/>
                      <a:pt x="27883" y="187"/>
                      <a:pt x="26290" y="187"/>
                    </a:cubicBezTo>
                    <a:cubicBezTo>
                      <a:pt x="24682" y="187"/>
                      <a:pt x="23073" y="168"/>
                      <a:pt x="21465" y="90"/>
                    </a:cubicBezTo>
                    <a:cubicBezTo>
                      <a:pt x="21353" y="122"/>
                      <a:pt x="21240" y="133"/>
                      <a:pt x="21126" y="133"/>
                    </a:cubicBezTo>
                    <a:cubicBezTo>
                      <a:pt x="21018" y="133"/>
                      <a:pt x="20910" y="123"/>
                      <a:pt x="20804" y="114"/>
                    </a:cubicBezTo>
                    <a:cubicBezTo>
                      <a:pt x="20026" y="49"/>
                      <a:pt x="19248" y="14"/>
                      <a:pt x="18470" y="14"/>
                    </a:cubicBezTo>
                    <a:cubicBezTo>
                      <a:pt x="18410" y="14"/>
                      <a:pt x="18349" y="14"/>
                      <a:pt x="18289" y="15"/>
                    </a:cubicBezTo>
                    <a:cubicBezTo>
                      <a:pt x="17485" y="21"/>
                      <a:pt x="16680" y="23"/>
                      <a:pt x="15876" y="23"/>
                    </a:cubicBezTo>
                    <a:cubicBezTo>
                      <a:pt x="13370" y="23"/>
                      <a:pt x="10864" y="1"/>
                      <a:pt x="8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2"/>
              <p:cNvSpPr/>
              <p:nvPr/>
            </p:nvSpPr>
            <p:spPr>
              <a:xfrm>
                <a:off x="1741700" y="5419900"/>
                <a:ext cx="859600" cy="40425"/>
              </a:xfrm>
              <a:custGeom>
                <a:avLst/>
                <a:gdLst/>
                <a:ahLst/>
                <a:cxnLst/>
                <a:rect l="l" t="t" r="r" b="b"/>
                <a:pathLst>
                  <a:path w="34384" h="1617" extrusionOk="0">
                    <a:moveTo>
                      <a:pt x="31775" y="1"/>
                    </a:moveTo>
                    <a:cubicBezTo>
                      <a:pt x="31773" y="1"/>
                      <a:pt x="31770" y="1"/>
                      <a:pt x="31768" y="1"/>
                    </a:cubicBezTo>
                    <a:cubicBezTo>
                      <a:pt x="25751" y="11"/>
                      <a:pt x="19735" y="4"/>
                      <a:pt x="13718" y="12"/>
                    </a:cubicBezTo>
                    <a:cubicBezTo>
                      <a:pt x="13037" y="12"/>
                      <a:pt x="12355" y="37"/>
                      <a:pt x="11674" y="50"/>
                    </a:cubicBezTo>
                    <a:cubicBezTo>
                      <a:pt x="11151" y="61"/>
                      <a:pt x="10627" y="121"/>
                      <a:pt x="10103" y="121"/>
                    </a:cubicBezTo>
                    <a:cubicBezTo>
                      <a:pt x="9884" y="121"/>
                      <a:pt x="9665" y="110"/>
                      <a:pt x="9446" y="81"/>
                    </a:cubicBezTo>
                    <a:cubicBezTo>
                      <a:pt x="9431" y="82"/>
                      <a:pt x="9416" y="82"/>
                      <a:pt x="9402" y="82"/>
                    </a:cubicBezTo>
                    <a:cubicBezTo>
                      <a:pt x="9257" y="82"/>
                      <a:pt x="9113" y="78"/>
                      <a:pt x="8969" y="78"/>
                    </a:cubicBezTo>
                    <a:cubicBezTo>
                      <a:pt x="8858" y="78"/>
                      <a:pt x="8749" y="80"/>
                      <a:pt x="8639" y="87"/>
                    </a:cubicBezTo>
                    <a:cubicBezTo>
                      <a:pt x="7474" y="165"/>
                      <a:pt x="6308" y="185"/>
                      <a:pt x="5142" y="185"/>
                    </a:cubicBezTo>
                    <a:cubicBezTo>
                      <a:pt x="3812" y="185"/>
                      <a:pt x="2483" y="159"/>
                      <a:pt x="1153" y="159"/>
                    </a:cubicBezTo>
                    <a:cubicBezTo>
                      <a:pt x="1022" y="159"/>
                      <a:pt x="890" y="159"/>
                      <a:pt x="758" y="159"/>
                    </a:cubicBezTo>
                    <a:cubicBezTo>
                      <a:pt x="455" y="181"/>
                      <a:pt x="195" y="270"/>
                      <a:pt x="81" y="588"/>
                    </a:cubicBezTo>
                    <a:cubicBezTo>
                      <a:pt x="1" y="817"/>
                      <a:pt x="41" y="1024"/>
                      <a:pt x="198" y="1210"/>
                    </a:cubicBezTo>
                    <a:cubicBezTo>
                      <a:pt x="362" y="1403"/>
                      <a:pt x="578" y="1416"/>
                      <a:pt x="798" y="1416"/>
                    </a:cubicBezTo>
                    <a:cubicBezTo>
                      <a:pt x="832" y="1416"/>
                      <a:pt x="867" y="1416"/>
                      <a:pt x="901" y="1416"/>
                    </a:cubicBezTo>
                    <a:lnTo>
                      <a:pt x="8100" y="1416"/>
                    </a:lnTo>
                    <a:cubicBezTo>
                      <a:pt x="15949" y="1416"/>
                      <a:pt x="23799" y="1416"/>
                      <a:pt x="31648" y="1419"/>
                    </a:cubicBezTo>
                    <a:cubicBezTo>
                      <a:pt x="31728" y="1419"/>
                      <a:pt x="31814" y="1405"/>
                      <a:pt x="31896" y="1405"/>
                    </a:cubicBezTo>
                    <a:cubicBezTo>
                      <a:pt x="32027" y="1405"/>
                      <a:pt x="32147" y="1440"/>
                      <a:pt x="32215" y="1617"/>
                    </a:cubicBezTo>
                    <a:cubicBezTo>
                      <a:pt x="32678" y="1496"/>
                      <a:pt x="33156" y="1568"/>
                      <a:pt x="33625" y="1523"/>
                    </a:cubicBezTo>
                    <a:cubicBezTo>
                      <a:pt x="33954" y="1491"/>
                      <a:pt x="34188" y="1317"/>
                      <a:pt x="34293" y="1005"/>
                    </a:cubicBezTo>
                    <a:cubicBezTo>
                      <a:pt x="34384" y="739"/>
                      <a:pt x="34309" y="510"/>
                      <a:pt x="34069" y="345"/>
                    </a:cubicBezTo>
                    <a:cubicBezTo>
                      <a:pt x="34040" y="338"/>
                      <a:pt x="34014" y="335"/>
                      <a:pt x="33991" y="335"/>
                    </a:cubicBezTo>
                    <a:cubicBezTo>
                      <a:pt x="33821" y="335"/>
                      <a:pt x="33789" y="509"/>
                      <a:pt x="33714" y="628"/>
                    </a:cubicBezTo>
                    <a:cubicBezTo>
                      <a:pt x="33656" y="722"/>
                      <a:pt x="33623" y="876"/>
                      <a:pt x="33505" y="876"/>
                    </a:cubicBezTo>
                    <a:cubicBezTo>
                      <a:pt x="33484" y="876"/>
                      <a:pt x="33460" y="871"/>
                      <a:pt x="33432" y="859"/>
                    </a:cubicBezTo>
                    <a:cubicBezTo>
                      <a:pt x="33266" y="791"/>
                      <a:pt x="33345" y="621"/>
                      <a:pt x="33367" y="487"/>
                    </a:cubicBezTo>
                    <a:cubicBezTo>
                      <a:pt x="33385" y="383"/>
                      <a:pt x="33435" y="278"/>
                      <a:pt x="33352" y="178"/>
                    </a:cubicBezTo>
                    <a:lnTo>
                      <a:pt x="32992" y="74"/>
                    </a:lnTo>
                    <a:cubicBezTo>
                      <a:pt x="32926" y="82"/>
                      <a:pt x="32860" y="85"/>
                      <a:pt x="32795" y="85"/>
                    </a:cubicBezTo>
                    <a:cubicBezTo>
                      <a:pt x="32454" y="85"/>
                      <a:pt x="32119" y="1"/>
                      <a:pt x="31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2"/>
              <p:cNvSpPr/>
              <p:nvPr/>
            </p:nvSpPr>
            <p:spPr>
              <a:xfrm>
                <a:off x="2570525" y="5343475"/>
                <a:ext cx="242000" cy="103900"/>
              </a:xfrm>
              <a:custGeom>
                <a:avLst/>
                <a:gdLst/>
                <a:ahLst/>
                <a:cxnLst/>
                <a:rect l="l" t="t" r="r" b="b"/>
                <a:pathLst>
                  <a:path w="9680" h="4156" extrusionOk="0">
                    <a:moveTo>
                      <a:pt x="4968" y="0"/>
                    </a:moveTo>
                    <a:cubicBezTo>
                      <a:pt x="4175" y="43"/>
                      <a:pt x="3400" y="163"/>
                      <a:pt x="2671" y="517"/>
                    </a:cubicBezTo>
                    <a:cubicBezTo>
                      <a:pt x="1481" y="1094"/>
                      <a:pt x="736" y="2068"/>
                      <a:pt x="199" y="3235"/>
                    </a:cubicBezTo>
                    <a:cubicBezTo>
                      <a:pt x="150" y="3384"/>
                      <a:pt x="98" y="3531"/>
                      <a:pt x="54" y="3681"/>
                    </a:cubicBezTo>
                    <a:cubicBezTo>
                      <a:pt x="0" y="3867"/>
                      <a:pt x="38" y="4039"/>
                      <a:pt x="222" y="4117"/>
                    </a:cubicBezTo>
                    <a:cubicBezTo>
                      <a:pt x="264" y="4135"/>
                      <a:pt x="302" y="4142"/>
                      <a:pt x="336" y="4142"/>
                    </a:cubicBezTo>
                    <a:cubicBezTo>
                      <a:pt x="472" y="4142"/>
                      <a:pt x="549" y="4013"/>
                      <a:pt x="609" y="3882"/>
                    </a:cubicBezTo>
                    <a:cubicBezTo>
                      <a:pt x="678" y="3726"/>
                      <a:pt x="742" y="3566"/>
                      <a:pt x="808" y="3408"/>
                    </a:cubicBezTo>
                    <a:cubicBezTo>
                      <a:pt x="1518" y="1588"/>
                      <a:pt x="3094" y="603"/>
                      <a:pt x="4831" y="603"/>
                    </a:cubicBezTo>
                    <a:cubicBezTo>
                      <a:pt x="5235" y="603"/>
                      <a:pt x="5648" y="656"/>
                      <a:pt x="6060" y="765"/>
                    </a:cubicBezTo>
                    <a:cubicBezTo>
                      <a:pt x="7632" y="1179"/>
                      <a:pt x="8499" y="2382"/>
                      <a:pt x="9001" y="3873"/>
                    </a:cubicBezTo>
                    <a:cubicBezTo>
                      <a:pt x="9095" y="3985"/>
                      <a:pt x="9172" y="4155"/>
                      <a:pt x="9316" y="4155"/>
                    </a:cubicBezTo>
                    <a:cubicBezTo>
                      <a:pt x="9360" y="4155"/>
                      <a:pt x="9411" y="4139"/>
                      <a:pt x="9472" y="4099"/>
                    </a:cubicBezTo>
                    <a:cubicBezTo>
                      <a:pt x="9679" y="3964"/>
                      <a:pt x="9633" y="3759"/>
                      <a:pt x="9549" y="3558"/>
                    </a:cubicBezTo>
                    <a:cubicBezTo>
                      <a:pt x="9508" y="3460"/>
                      <a:pt x="9493" y="3351"/>
                      <a:pt x="9466" y="3247"/>
                    </a:cubicBezTo>
                    <a:cubicBezTo>
                      <a:pt x="8816" y="1968"/>
                      <a:pt x="7965" y="887"/>
                      <a:pt x="6613" y="289"/>
                    </a:cubicBezTo>
                    <a:cubicBezTo>
                      <a:pt x="6548" y="276"/>
                      <a:pt x="6483" y="263"/>
                      <a:pt x="6418" y="251"/>
                    </a:cubicBezTo>
                    <a:cubicBezTo>
                      <a:pt x="6264" y="202"/>
                      <a:pt x="6110" y="154"/>
                      <a:pt x="5954" y="107"/>
                    </a:cubicBezTo>
                    <a:cubicBezTo>
                      <a:pt x="5757" y="91"/>
                      <a:pt x="5561" y="75"/>
                      <a:pt x="5365" y="59"/>
                    </a:cubicBezTo>
                    <a:cubicBezTo>
                      <a:pt x="5297" y="61"/>
                      <a:pt x="5226" y="77"/>
                      <a:pt x="5158" y="77"/>
                    </a:cubicBezTo>
                    <a:cubicBezTo>
                      <a:pt x="5091" y="77"/>
                      <a:pt x="5026" y="61"/>
                      <a:pt x="4968" y="0"/>
                    </a:cubicBezTo>
                    <a:close/>
                  </a:path>
                </a:pathLst>
              </a:custGeom>
              <a:solidFill>
                <a:srgbClr val="FD4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2"/>
              <p:cNvSpPr/>
              <p:nvPr/>
            </p:nvSpPr>
            <p:spPr>
              <a:xfrm>
                <a:off x="3026650" y="5216075"/>
                <a:ext cx="50150" cy="2775"/>
              </a:xfrm>
              <a:custGeom>
                <a:avLst/>
                <a:gdLst/>
                <a:ahLst/>
                <a:cxnLst/>
                <a:rect l="l" t="t" r="r" b="b"/>
                <a:pathLst>
                  <a:path w="2006" h="111" extrusionOk="0">
                    <a:moveTo>
                      <a:pt x="1003" y="0"/>
                    </a:moveTo>
                    <a:cubicBezTo>
                      <a:pt x="666" y="0"/>
                      <a:pt x="331" y="37"/>
                      <a:pt x="1" y="111"/>
                    </a:cubicBezTo>
                    <a:lnTo>
                      <a:pt x="2005" y="111"/>
                    </a:lnTo>
                    <a:cubicBezTo>
                      <a:pt x="1675" y="37"/>
                      <a:pt x="1339" y="0"/>
                      <a:pt x="1003" y="0"/>
                    </a:cubicBezTo>
                    <a:close/>
                  </a:path>
                </a:pathLst>
              </a:custGeom>
              <a:solidFill>
                <a:srgbClr val="CAC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2"/>
              <p:cNvSpPr/>
              <p:nvPr/>
            </p:nvSpPr>
            <p:spPr>
              <a:xfrm>
                <a:off x="2414225" y="5237025"/>
                <a:ext cx="129375" cy="164650"/>
              </a:xfrm>
              <a:custGeom>
                <a:avLst/>
                <a:gdLst/>
                <a:ahLst/>
                <a:cxnLst/>
                <a:rect l="l" t="t" r="r" b="b"/>
                <a:pathLst>
                  <a:path w="5175" h="6586" extrusionOk="0">
                    <a:moveTo>
                      <a:pt x="400" y="1"/>
                    </a:moveTo>
                    <a:cubicBezTo>
                      <a:pt x="343" y="1"/>
                      <a:pt x="285" y="1"/>
                      <a:pt x="228" y="1"/>
                    </a:cubicBezTo>
                    <a:cubicBezTo>
                      <a:pt x="223" y="1"/>
                      <a:pt x="218" y="1"/>
                      <a:pt x="214" y="1"/>
                    </a:cubicBezTo>
                    <a:cubicBezTo>
                      <a:pt x="165" y="1"/>
                      <a:pt x="118" y="21"/>
                      <a:pt x="85" y="58"/>
                    </a:cubicBezTo>
                    <a:cubicBezTo>
                      <a:pt x="84" y="649"/>
                      <a:pt x="81" y="1242"/>
                      <a:pt x="78" y="1835"/>
                    </a:cubicBezTo>
                    <a:cubicBezTo>
                      <a:pt x="0" y="1935"/>
                      <a:pt x="4" y="2033"/>
                      <a:pt x="91" y="2125"/>
                    </a:cubicBezTo>
                    <a:cubicBezTo>
                      <a:pt x="97" y="2198"/>
                      <a:pt x="104" y="2268"/>
                      <a:pt x="108" y="2340"/>
                    </a:cubicBezTo>
                    <a:cubicBezTo>
                      <a:pt x="199" y="2814"/>
                      <a:pt x="62" y="3296"/>
                      <a:pt x="152" y="3770"/>
                    </a:cubicBezTo>
                    <a:cubicBezTo>
                      <a:pt x="157" y="4245"/>
                      <a:pt x="164" y="4720"/>
                      <a:pt x="170" y="5195"/>
                    </a:cubicBezTo>
                    <a:lnTo>
                      <a:pt x="169" y="5195"/>
                    </a:lnTo>
                    <a:cubicBezTo>
                      <a:pt x="95" y="5291"/>
                      <a:pt x="102" y="5391"/>
                      <a:pt x="164" y="5490"/>
                    </a:cubicBezTo>
                    <a:cubicBezTo>
                      <a:pt x="219" y="5688"/>
                      <a:pt x="127" y="5915"/>
                      <a:pt x="245" y="6119"/>
                    </a:cubicBezTo>
                    <a:cubicBezTo>
                      <a:pt x="635" y="5952"/>
                      <a:pt x="915" y="5652"/>
                      <a:pt x="1303" y="5564"/>
                    </a:cubicBezTo>
                    <a:cubicBezTo>
                      <a:pt x="1426" y="5521"/>
                      <a:pt x="1557" y="5502"/>
                      <a:pt x="1664" y="5421"/>
                    </a:cubicBezTo>
                    <a:cubicBezTo>
                      <a:pt x="2223" y="5091"/>
                      <a:pt x="2412" y="4912"/>
                      <a:pt x="2585" y="4912"/>
                    </a:cubicBezTo>
                    <a:cubicBezTo>
                      <a:pt x="2765" y="4912"/>
                      <a:pt x="2926" y="5108"/>
                      <a:pt x="3472" y="5534"/>
                    </a:cubicBezTo>
                    <a:cubicBezTo>
                      <a:pt x="3521" y="5573"/>
                      <a:pt x="3568" y="5613"/>
                      <a:pt x="3622" y="5648"/>
                    </a:cubicBezTo>
                    <a:cubicBezTo>
                      <a:pt x="3786" y="5780"/>
                      <a:pt x="3975" y="5883"/>
                      <a:pt x="4177" y="5948"/>
                    </a:cubicBezTo>
                    <a:lnTo>
                      <a:pt x="5044" y="6586"/>
                    </a:lnTo>
                    <a:cubicBezTo>
                      <a:pt x="5082" y="4619"/>
                      <a:pt x="5118" y="2759"/>
                      <a:pt x="5154" y="898"/>
                    </a:cubicBezTo>
                    <a:cubicBezTo>
                      <a:pt x="5174" y="847"/>
                      <a:pt x="5161" y="788"/>
                      <a:pt x="5119" y="752"/>
                    </a:cubicBezTo>
                    <a:cubicBezTo>
                      <a:pt x="4965" y="629"/>
                      <a:pt x="4775" y="599"/>
                      <a:pt x="4591" y="550"/>
                    </a:cubicBezTo>
                    <a:cubicBezTo>
                      <a:pt x="3217" y="189"/>
                      <a:pt x="1820" y="1"/>
                      <a:pt x="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2"/>
              <p:cNvSpPr/>
              <p:nvPr/>
            </p:nvSpPr>
            <p:spPr>
              <a:xfrm>
                <a:off x="2547075" y="5356075"/>
                <a:ext cx="286700" cy="120225"/>
              </a:xfrm>
              <a:custGeom>
                <a:avLst/>
                <a:gdLst/>
                <a:ahLst/>
                <a:cxnLst/>
                <a:rect l="l" t="t" r="r" b="b"/>
                <a:pathLst>
                  <a:path w="11468" h="4809" extrusionOk="0">
                    <a:moveTo>
                      <a:pt x="5886" y="0"/>
                    </a:moveTo>
                    <a:cubicBezTo>
                      <a:pt x="5791" y="0"/>
                      <a:pt x="5695" y="3"/>
                      <a:pt x="5597" y="8"/>
                    </a:cubicBezTo>
                    <a:cubicBezTo>
                      <a:pt x="3913" y="96"/>
                      <a:pt x="2699" y="896"/>
                      <a:pt x="1867" y="2326"/>
                    </a:cubicBezTo>
                    <a:cubicBezTo>
                      <a:pt x="1768" y="2496"/>
                      <a:pt x="1651" y="2683"/>
                      <a:pt x="1748" y="2904"/>
                    </a:cubicBezTo>
                    <a:cubicBezTo>
                      <a:pt x="1955" y="3076"/>
                      <a:pt x="2095" y="3287"/>
                      <a:pt x="1967" y="3555"/>
                    </a:cubicBezTo>
                    <a:cubicBezTo>
                      <a:pt x="1845" y="3808"/>
                      <a:pt x="1645" y="3964"/>
                      <a:pt x="1347" y="3964"/>
                    </a:cubicBezTo>
                    <a:cubicBezTo>
                      <a:pt x="1329" y="3964"/>
                      <a:pt x="1310" y="3963"/>
                      <a:pt x="1292" y="3962"/>
                    </a:cubicBezTo>
                    <a:cubicBezTo>
                      <a:pt x="1175" y="3954"/>
                      <a:pt x="1057" y="3952"/>
                      <a:pt x="940" y="3952"/>
                    </a:cubicBezTo>
                    <a:cubicBezTo>
                      <a:pt x="757" y="3952"/>
                      <a:pt x="574" y="3958"/>
                      <a:pt x="391" y="3958"/>
                    </a:cubicBezTo>
                    <a:cubicBezTo>
                      <a:pt x="378" y="3958"/>
                      <a:pt x="365" y="3958"/>
                      <a:pt x="352" y="3958"/>
                    </a:cubicBezTo>
                    <a:cubicBezTo>
                      <a:pt x="338" y="3957"/>
                      <a:pt x="323" y="3957"/>
                      <a:pt x="309" y="3957"/>
                    </a:cubicBezTo>
                    <a:cubicBezTo>
                      <a:pt x="161" y="3957"/>
                      <a:pt x="29" y="3978"/>
                      <a:pt x="0" y="4171"/>
                    </a:cubicBezTo>
                    <a:cubicBezTo>
                      <a:pt x="106" y="4640"/>
                      <a:pt x="440" y="4805"/>
                      <a:pt x="875" y="4806"/>
                    </a:cubicBezTo>
                    <a:cubicBezTo>
                      <a:pt x="2329" y="4807"/>
                      <a:pt x="3784" y="4808"/>
                      <a:pt x="5239" y="4808"/>
                    </a:cubicBezTo>
                    <a:cubicBezTo>
                      <a:pt x="7020" y="4808"/>
                      <a:pt x="8802" y="4807"/>
                      <a:pt x="10583" y="4805"/>
                    </a:cubicBezTo>
                    <a:cubicBezTo>
                      <a:pt x="11068" y="4803"/>
                      <a:pt x="11395" y="4574"/>
                      <a:pt x="11467" y="4061"/>
                    </a:cubicBezTo>
                    <a:cubicBezTo>
                      <a:pt x="11345" y="3970"/>
                      <a:pt x="11216" y="3948"/>
                      <a:pt x="11083" y="3948"/>
                    </a:cubicBezTo>
                    <a:cubicBezTo>
                      <a:pt x="10963" y="3948"/>
                      <a:pt x="10840" y="3966"/>
                      <a:pt x="10720" y="3966"/>
                    </a:cubicBezTo>
                    <a:cubicBezTo>
                      <a:pt x="10678" y="3966"/>
                      <a:pt x="10637" y="3964"/>
                      <a:pt x="10596" y="3958"/>
                    </a:cubicBezTo>
                    <a:cubicBezTo>
                      <a:pt x="10245" y="3906"/>
                      <a:pt x="9863" y="3894"/>
                      <a:pt x="9939" y="3369"/>
                    </a:cubicBezTo>
                    <a:cubicBezTo>
                      <a:pt x="10040" y="3232"/>
                      <a:pt x="9990" y="3089"/>
                      <a:pt x="9932" y="2963"/>
                    </a:cubicBezTo>
                    <a:cubicBezTo>
                      <a:pt x="9587" y="2193"/>
                      <a:pt x="9172" y="1469"/>
                      <a:pt x="8508" y="919"/>
                    </a:cubicBezTo>
                    <a:cubicBezTo>
                      <a:pt x="7736" y="281"/>
                      <a:pt x="6866" y="0"/>
                      <a:pt x="58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2"/>
              <p:cNvSpPr/>
              <p:nvPr/>
            </p:nvSpPr>
            <p:spPr>
              <a:xfrm>
                <a:off x="2831350" y="5398400"/>
                <a:ext cx="497925" cy="25950"/>
              </a:xfrm>
              <a:custGeom>
                <a:avLst/>
                <a:gdLst/>
                <a:ahLst/>
                <a:cxnLst/>
                <a:rect l="l" t="t" r="r" b="b"/>
                <a:pathLst>
                  <a:path w="19917" h="1038" extrusionOk="0">
                    <a:moveTo>
                      <a:pt x="7793" y="1"/>
                    </a:moveTo>
                    <a:cubicBezTo>
                      <a:pt x="6995" y="1"/>
                      <a:pt x="6195" y="27"/>
                      <a:pt x="5395" y="87"/>
                    </a:cubicBezTo>
                    <a:cubicBezTo>
                      <a:pt x="3574" y="224"/>
                      <a:pt x="1764" y="441"/>
                      <a:pt x="1" y="944"/>
                    </a:cubicBezTo>
                    <a:cubicBezTo>
                      <a:pt x="73" y="1018"/>
                      <a:pt x="157" y="1035"/>
                      <a:pt x="243" y="1035"/>
                    </a:cubicBezTo>
                    <a:cubicBezTo>
                      <a:pt x="313" y="1035"/>
                      <a:pt x="385" y="1024"/>
                      <a:pt x="454" y="1024"/>
                    </a:cubicBezTo>
                    <a:cubicBezTo>
                      <a:pt x="3605" y="1025"/>
                      <a:pt x="6757" y="1026"/>
                      <a:pt x="9909" y="1026"/>
                    </a:cubicBezTo>
                    <a:cubicBezTo>
                      <a:pt x="13061" y="1026"/>
                      <a:pt x="16214" y="1025"/>
                      <a:pt x="19366" y="1024"/>
                    </a:cubicBezTo>
                    <a:cubicBezTo>
                      <a:pt x="19453" y="1024"/>
                      <a:pt x="19542" y="1037"/>
                      <a:pt x="19630" y="1037"/>
                    </a:cubicBezTo>
                    <a:cubicBezTo>
                      <a:pt x="19730" y="1037"/>
                      <a:pt x="19827" y="1020"/>
                      <a:pt x="19916" y="946"/>
                    </a:cubicBezTo>
                    <a:cubicBezTo>
                      <a:pt x="18352" y="799"/>
                      <a:pt x="16788" y="660"/>
                      <a:pt x="15225" y="503"/>
                    </a:cubicBezTo>
                    <a:lnTo>
                      <a:pt x="15227" y="501"/>
                    </a:lnTo>
                    <a:cubicBezTo>
                      <a:pt x="12752" y="252"/>
                      <a:pt x="10278" y="1"/>
                      <a:pt x="7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2"/>
              <p:cNvSpPr/>
              <p:nvPr/>
            </p:nvSpPr>
            <p:spPr>
              <a:xfrm>
                <a:off x="1977825" y="5398125"/>
                <a:ext cx="588675" cy="26175"/>
              </a:xfrm>
              <a:custGeom>
                <a:avLst/>
                <a:gdLst/>
                <a:ahLst/>
                <a:cxnLst/>
                <a:rect l="l" t="t" r="r" b="b"/>
                <a:pathLst>
                  <a:path w="23547" h="1047" extrusionOk="0">
                    <a:moveTo>
                      <a:pt x="23547" y="945"/>
                    </a:moveTo>
                    <a:cubicBezTo>
                      <a:pt x="23546" y="946"/>
                      <a:pt x="23546" y="946"/>
                      <a:pt x="23546" y="946"/>
                    </a:cubicBezTo>
                    <a:lnTo>
                      <a:pt x="23546" y="946"/>
                    </a:lnTo>
                    <a:cubicBezTo>
                      <a:pt x="23546" y="946"/>
                      <a:pt x="23546" y="947"/>
                      <a:pt x="23547" y="947"/>
                    </a:cubicBezTo>
                    <a:lnTo>
                      <a:pt x="23547" y="945"/>
                    </a:lnTo>
                    <a:close/>
                    <a:moveTo>
                      <a:pt x="16085" y="0"/>
                    </a:moveTo>
                    <a:cubicBezTo>
                      <a:pt x="15698" y="0"/>
                      <a:pt x="15311" y="5"/>
                      <a:pt x="14924" y="15"/>
                    </a:cubicBezTo>
                    <a:cubicBezTo>
                      <a:pt x="9938" y="131"/>
                      <a:pt x="4978" y="674"/>
                      <a:pt x="1" y="952"/>
                    </a:cubicBezTo>
                    <a:cubicBezTo>
                      <a:pt x="79" y="1029"/>
                      <a:pt x="170" y="1046"/>
                      <a:pt x="262" y="1046"/>
                    </a:cubicBezTo>
                    <a:cubicBezTo>
                      <a:pt x="342" y="1046"/>
                      <a:pt x="423" y="1033"/>
                      <a:pt x="500" y="1033"/>
                    </a:cubicBezTo>
                    <a:cubicBezTo>
                      <a:pt x="3886" y="1035"/>
                      <a:pt x="7272" y="1035"/>
                      <a:pt x="10658" y="1035"/>
                    </a:cubicBezTo>
                    <a:cubicBezTo>
                      <a:pt x="14804" y="1035"/>
                      <a:pt x="18951" y="1034"/>
                      <a:pt x="23098" y="1032"/>
                    </a:cubicBezTo>
                    <a:cubicBezTo>
                      <a:pt x="23166" y="1032"/>
                      <a:pt x="23237" y="1044"/>
                      <a:pt x="23307" y="1044"/>
                    </a:cubicBezTo>
                    <a:cubicBezTo>
                      <a:pt x="23393" y="1044"/>
                      <a:pt x="23476" y="1026"/>
                      <a:pt x="23546" y="946"/>
                    </a:cubicBezTo>
                    <a:lnTo>
                      <a:pt x="23546" y="946"/>
                    </a:lnTo>
                    <a:cubicBezTo>
                      <a:pt x="23211" y="845"/>
                      <a:pt x="22882" y="727"/>
                      <a:pt x="22544" y="649"/>
                    </a:cubicBezTo>
                    <a:cubicBezTo>
                      <a:pt x="20414" y="160"/>
                      <a:pt x="18253" y="0"/>
                      <a:pt x="16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2"/>
              <p:cNvSpPr/>
              <p:nvPr/>
            </p:nvSpPr>
            <p:spPr>
              <a:xfrm>
                <a:off x="2418625" y="5227125"/>
                <a:ext cx="129700" cy="29925"/>
              </a:xfrm>
              <a:custGeom>
                <a:avLst/>
                <a:gdLst/>
                <a:ahLst/>
                <a:cxnLst/>
                <a:rect l="l" t="t" r="r" b="b"/>
                <a:pathLst>
                  <a:path w="5188" h="1197" extrusionOk="0">
                    <a:moveTo>
                      <a:pt x="958" y="32"/>
                    </a:moveTo>
                    <a:cubicBezTo>
                      <a:pt x="590" y="50"/>
                      <a:pt x="193" y="1"/>
                      <a:pt x="3" y="438"/>
                    </a:cubicBezTo>
                    <a:lnTo>
                      <a:pt x="0" y="438"/>
                    </a:lnTo>
                    <a:cubicBezTo>
                      <a:pt x="41" y="536"/>
                      <a:pt x="103" y="556"/>
                      <a:pt x="176" y="556"/>
                    </a:cubicBezTo>
                    <a:cubicBezTo>
                      <a:pt x="219" y="556"/>
                      <a:pt x="266" y="549"/>
                      <a:pt x="315" y="548"/>
                    </a:cubicBezTo>
                    <a:cubicBezTo>
                      <a:pt x="482" y="542"/>
                      <a:pt x="649" y="538"/>
                      <a:pt x="816" y="538"/>
                    </a:cubicBezTo>
                    <a:cubicBezTo>
                      <a:pt x="1057" y="538"/>
                      <a:pt x="1298" y="547"/>
                      <a:pt x="1541" y="575"/>
                    </a:cubicBezTo>
                    <a:cubicBezTo>
                      <a:pt x="2691" y="712"/>
                      <a:pt x="3834" y="920"/>
                      <a:pt x="4959" y="1197"/>
                    </a:cubicBezTo>
                    <a:cubicBezTo>
                      <a:pt x="5187" y="1081"/>
                      <a:pt x="5174" y="918"/>
                      <a:pt x="5053" y="732"/>
                    </a:cubicBezTo>
                    <a:cubicBezTo>
                      <a:pt x="3723" y="298"/>
                      <a:pt x="2351" y="107"/>
                      <a:pt x="958"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2"/>
              <p:cNvSpPr/>
              <p:nvPr/>
            </p:nvSpPr>
            <p:spPr>
              <a:xfrm>
                <a:off x="2816800" y="5244900"/>
                <a:ext cx="658275" cy="70525"/>
              </a:xfrm>
              <a:custGeom>
                <a:avLst/>
                <a:gdLst/>
                <a:ahLst/>
                <a:cxnLst/>
                <a:rect l="l" t="t" r="r" b="b"/>
                <a:pathLst>
                  <a:path w="26331" h="2821" extrusionOk="0">
                    <a:moveTo>
                      <a:pt x="9584" y="0"/>
                    </a:moveTo>
                    <a:cubicBezTo>
                      <a:pt x="7102" y="0"/>
                      <a:pt x="4689" y="481"/>
                      <a:pt x="2345" y="1350"/>
                    </a:cubicBezTo>
                    <a:cubicBezTo>
                      <a:pt x="1534" y="1652"/>
                      <a:pt x="733" y="1984"/>
                      <a:pt x="0" y="2455"/>
                    </a:cubicBezTo>
                    <a:cubicBezTo>
                      <a:pt x="782" y="2199"/>
                      <a:pt x="1543" y="1888"/>
                      <a:pt x="2317" y="1626"/>
                    </a:cubicBezTo>
                    <a:cubicBezTo>
                      <a:pt x="4379" y="927"/>
                      <a:pt x="6489" y="464"/>
                      <a:pt x="8675" y="391"/>
                    </a:cubicBezTo>
                    <a:cubicBezTo>
                      <a:pt x="8943" y="381"/>
                      <a:pt x="9211" y="377"/>
                      <a:pt x="9478" y="377"/>
                    </a:cubicBezTo>
                    <a:cubicBezTo>
                      <a:pt x="11495" y="377"/>
                      <a:pt x="13487" y="625"/>
                      <a:pt x="15478" y="945"/>
                    </a:cubicBezTo>
                    <a:cubicBezTo>
                      <a:pt x="18521" y="1432"/>
                      <a:pt x="21543" y="2028"/>
                      <a:pt x="24574" y="2575"/>
                    </a:cubicBezTo>
                    <a:cubicBezTo>
                      <a:pt x="25077" y="2667"/>
                      <a:pt x="25574" y="2820"/>
                      <a:pt x="26093" y="2820"/>
                    </a:cubicBezTo>
                    <a:cubicBezTo>
                      <a:pt x="26172" y="2820"/>
                      <a:pt x="26251" y="2817"/>
                      <a:pt x="26330" y="2809"/>
                    </a:cubicBezTo>
                    <a:cubicBezTo>
                      <a:pt x="24779" y="2451"/>
                      <a:pt x="23233" y="2070"/>
                      <a:pt x="21674" y="1743"/>
                    </a:cubicBezTo>
                    <a:lnTo>
                      <a:pt x="21676" y="1743"/>
                    </a:lnTo>
                    <a:cubicBezTo>
                      <a:pt x="19960" y="1382"/>
                      <a:pt x="18236" y="1059"/>
                      <a:pt x="16513" y="734"/>
                    </a:cubicBezTo>
                    <a:cubicBezTo>
                      <a:pt x="14540" y="360"/>
                      <a:pt x="12543" y="124"/>
                      <a:pt x="10538" y="24"/>
                    </a:cubicBezTo>
                    <a:cubicBezTo>
                      <a:pt x="10219" y="8"/>
                      <a:pt x="9901" y="0"/>
                      <a:pt x="9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2"/>
              <p:cNvSpPr/>
              <p:nvPr/>
            </p:nvSpPr>
            <p:spPr>
              <a:xfrm>
                <a:off x="2816525" y="5295725"/>
                <a:ext cx="410625" cy="54325"/>
              </a:xfrm>
              <a:custGeom>
                <a:avLst/>
                <a:gdLst/>
                <a:ahLst/>
                <a:cxnLst/>
                <a:rect l="l" t="t" r="r" b="b"/>
                <a:pathLst>
                  <a:path w="16425" h="2173" extrusionOk="0">
                    <a:moveTo>
                      <a:pt x="9434" y="0"/>
                    </a:moveTo>
                    <a:cubicBezTo>
                      <a:pt x="6227" y="0"/>
                      <a:pt x="3072" y="601"/>
                      <a:pt x="1" y="2173"/>
                    </a:cubicBezTo>
                    <a:lnTo>
                      <a:pt x="2" y="2173"/>
                    </a:lnTo>
                    <a:cubicBezTo>
                      <a:pt x="3286" y="787"/>
                      <a:pt x="6643" y="248"/>
                      <a:pt x="10047" y="248"/>
                    </a:cubicBezTo>
                    <a:cubicBezTo>
                      <a:pt x="12157" y="248"/>
                      <a:pt x="14285" y="455"/>
                      <a:pt x="16424" y="795"/>
                    </a:cubicBezTo>
                    <a:cubicBezTo>
                      <a:pt x="14075" y="311"/>
                      <a:pt x="11741" y="0"/>
                      <a:pt x="9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2"/>
              <p:cNvSpPr/>
              <p:nvPr/>
            </p:nvSpPr>
            <p:spPr>
              <a:xfrm>
                <a:off x="2862625" y="5345025"/>
                <a:ext cx="323825" cy="31175"/>
              </a:xfrm>
              <a:custGeom>
                <a:avLst/>
                <a:gdLst/>
                <a:ahLst/>
                <a:cxnLst/>
                <a:rect l="l" t="t" r="r" b="b"/>
                <a:pathLst>
                  <a:path w="12953" h="1247" extrusionOk="0">
                    <a:moveTo>
                      <a:pt x="6822" y="0"/>
                    </a:moveTo>
                    <a:cubicBezTo>
                      <a:pt x="4530" y="0"/>
                      <a:pt x="2253" y="339"/>
                      <a:pt x="1" y="1247"/>
                    </a:cubicBezTo>
                    <a:cubicBezTo>
                      <a:pt x="2389" y="497"/>
                      <a:pt x="4799" y="219"/>
                      <a:pt x="7221" y="219"/>
                    </a:cubicBezTo>
                    <a:cubicBezTo>
                      <a:pt x="9125" y="219"/>
                      <a:pt x="11037" y="391"/>
                      <a:pt x="12953" y="641"/>
                    </a:cubicBezTo>
                    <a:cubicBezTo>
                      <a:pt x="10902" y="267"/>
                      <a:pt x="8856" y="0"/>
                      <a:pt x="6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2"/>
              <p:cNvSpPr/>
              <p:nvPr/>
            </p:nvSpPr>
            <p:spPr>
              <a:xfrm>
                <a:off x="1999075" y="5226025"/>
                <a:ext cx="443525" cy="68875"/>
              </a:xfrm>
              <a:custGeom>
                <a:avLst/>
                <a:gdLst/>
                <a:ahLst/>
                <a:cxnLst/>
                <a:rect l="l" t="t" r="r" b="b"/>
                <a:pathLst>
                  <a:path w="17741" h="2755" extrusionOk="0">
                    <a:moveTo>
                      <a:pt x="17474" y="1"/>
                    </a:moveTo>
                    <a:cubicBezTo>
                      <a:pt x="17409" y="1"/>
                      <a:pt x="17343" y="7"/>
                      <a:pt x="17278" y="7"/>
                    </a:cubicBezTo>
                    <a:lnTo>
                      <a:pt x="17278" y="9"/>
                    </a:lnTo>
                    <a:cubicBezTo>
                      <a:pt x="17096" y="8"/>
                      <a:pt x="16913" y="8"/>
                      <a:pt x="16730" y="8"/>
                    </a:cubicBezTo>
                    <a:cubicBezTo>
                      <a:pt x="15329" y="8"/>
                      <a:pt x="13930" y="29"/>
                      <a:pt x="12530" y="176"/>
                    </a:cubicBezTo>
                    <a:cubicBezTo>
                      <a:pt x="11003" y="335"/>
                      <a:pt x="9490" y="555"/>
                      <a:pt x="7982" y="825"/>
                    </a:cubicBezTo>
                    <a:cubicBezTo>
                      <a:pt x="6161" y="1153"/>
                      <a:pt x="4374" y="1639"/>
                      <a:pt x="2569" y="2033"/>
                    </a:cubicBezTo>
                    <a:cubicBezTo>
                      <a:pt x="1706" y="2221"/>
                      <a:pt x="857" y="2469"/>
                      <a:pt x="1" y="2690"/>
                    </a:cubicBezTo>
                    <a:cubicBezTo>
                      <a:pt x="75" y="2736"/>
                      <a:pt x="144" y="2754"/>
                      <a:pt x="208" y="2754"/>
                    </a:cubicBezTo>
                    <a:cubicBezTo>
                      <a:pt x="239" y="2754"/>
                      <a:pt x="268" y="2750"/>
                      <a:pt x="297" y="2743"/>
                    </a:cubicBezTo>
                    <a:cubicBezTo>
                      <a:pt x="3308" y="2023"/>
                      <a:pt x="6332" y="1375"/>
                      <a:pt x="9401" y="929"/>
                    </a:cubicBezTo>
                    <a:cubicBezTo>
                      <a:pt x="11441" y="631"/>
                      <a:pt x="13498" y="481"/>
                      <a:pt x="15557" y="481"/>
                    </a:cubicBezTo>
                    <a:cubicBezTo>
                      <a:pt x="15936" y="481"/>
                      <a:pt x="16314" y="486"/>
                      <a:pt x="16693" y="496"/>
                    </a:cubicBezTo>
                    <a:cubicBezTo>
                      <a:pt x="16723" y="491"/>
                      <a:pt x="16755" y="485"/>
                      <a:pt x="16785" y="480"/>
                    </a:cubicBezTo>
                    <a:cubicBezTo>
                      <a:pt x="17074" y="274"/>
                      <a:pt x="17450" y="274"/>
                      <a:pt x="17740" y="74"/>
                    </a:cubicBezTo>
                    <a:cubicBezTo>
                      <a:pt x="17657" y="13"/>
                      <a:pt x="17566" y="1"/>
                      <a:pt x="17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2"/>
              <p:cNvSpPr/>
              <p:nvPr/>
            </p:nvSpPr>
            <p:spPr>
              <a:xfrm>
                <a:off x="2082725" y="5320975"/>
                <a:ext cx="335475" cy="30775"/>
              </a:xfrm>
              <a:custGeom>
                <a:avLst/>
                <a:gdLst/>
                <a:ahLst/>
                <a:cxnLst/>
                <a:rect l="l" t="t" r="r" b="b"/>
                <a:pathLst>
                  <a:path w="13419" h="1231" extrusionOk="0">
                    <a:moveTo>
                      <a:pt x="11090" y="0"/>
                    </a:moveTo>
                    <a:cubicBezTo>
                      <a:pt x="9909" y="0"/>
                      <a:pt x="8727" y="66"/>
                      <a:pt x="7549" y="148"/>
                    </a:cubicBezTo>
                    <a:cubicBezTo>
                      <a:pt x="6024" y="257"/>
                      <a:pt x="4501" y="437"/>
                      <a:pt x="2988" y="684"/>
                    </a:cubicBezTo>
                    <a:cubicBezTo>
                      <a:pt x="1989" y="847"/>
                      <a:pt x="982" y="961"/>
                      <a:pt x="1" y="1231"/>
                    </a:cubicBezTo>
                    <a:cubicBezTo>
                      <a:pt x="3518" y="784"/>
                      <a:pt x="7031" y="301"/>
                      <a:pt x="10573" y="301"/>
                    </a:cubicBezTo>
                    <a:cubicBezTo>
                      <a:pt x="11517" y="301"/>
                      <a:pt x="12463" y="335"/>
                      <a:pt x="13412" y="414"/>
                    </a:cubicBezTo>
                    <a:cubicBezTo>
                      <a:pt x="13419" y="106"/>
                      <a:pt x="13362" y="59"/>
                      <a:pt x="13249" y="59"/>
                    </a:cubicBezTo>
                    <a:cubicBezTo>
                      <a:pt x="13199" y="59"/>
                      <a:pt x="13138" y="68"/>
                      <a:pt x="13067" y="68"/>
                    </a:cubicBezTo>
                    <a:cubicBezTo>
                      <a:pt x="13049" y="68"/>
                      <a:pt x="13031" y="68"/>
                      <a:pt x="13012" y="66"/>
                    </a:cubicBezTo>
                    <a:cubicBezTo>
                      <a:pt x="12372" y="19"/>
                      <a:pt x="11731" y="0"/>
                      <a:pt x="11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2"/>
              <p:cNvSpPr/>
              <p:nvPr/>
            </p:nvSpPr>
            <p:spPr>
              <a:xfrm>
                <a:off x="2128550" y="5366250"/>
                <a:ext cx="289950" cy="18950"/>
              </a:xfrm>
              <a:custGeom>
                <a:avLst/>
                <a:gdLst/>
                <a:ahLst/>
                <a:cxnLst/>
                <a:rect l="l" t="t" r="r" b="b"/>
                <a:pathLst>
                  <a:path w="11598" h="758" extrusionOk="0">
                    <a:moveTo>
                      <a:pt x="9371" y="1"/>
                    </a:moveTo>
                    <a:cubicBezTo>
                      <a:pt x="6232" y="1"/>
                      <a:pt x="3103" y="169"/>
                      <a:pt x="1" y="757"/>
                    </a:cubicBezTo>
                    <a:cubicBezTo>
                      <a:pt x="2899" y="445"/>
                      <a:pt x="5802" y="259"/>
                      <a:pt x="8712" y="259"/>
                    </a:cubicBezTo>
                    <a:cubicBezTo>
                      <a:pt x="9671" y="259"/>
                      <a:pt x="10632" y="279"/>
                      <a:pt x="11593" y="321"/>
                    </a:cubicBezTo>
                    <a:lnTo>
                      <a:pt x="11597" y="26"/>
                    </a:lnTo>
                    <a:cubicBezTo>
                      <a:pt x="10855" y="10"/>
                      <a:pt x="10113" y="1"/>
                      <a:pt x="9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2"/>
              <p:cNvSpPr/>
              <p:nvPr/>
            </p:nvSpPr>
            <p:spPr>
              <a:xfrm>
                <a:off x="2177975" y="5281075"/>
                <a:ext cx="238525" cy="21700"/>
              </a:xfrm>
              <a:custGeom>
                <a:avLst/>
                <a:gdLst/>
                <a:ahLst/>
                <a:cxnLst/>
                <a:rect l="l" t="t" r="r" b="b"/>
                <a:pathLst>
                  <a:path w="9541" h="868" extrusionOk="0">
                    <a:moveTo>
                      <a:pt x="9079" y="1"/>
                    </a:moveTo>
                    <a:cubicBezTo>
                      <a:pt x="9042" y="1"/>
                      <a:pt x="9004" y="1"/>
                      <a:pt x="8967" y="1"/>
                    </a:cubicBezTo>
                    <a:cubicBezTo>
                      <a:pt x="8929" y="1"/>
                      <a:pt x="8891" y="1"/>
                      <a:pt x="8853" y="1"/>
                    </a:cubicBezTo>
                    <a:cubicBezTo>
                      <a:pt x="6989" y="1"/>
                      <a:pt x="5138" y="173"/>
                      <a:pt x="3290" y="391"/>
                    </a:cubicBezTo>
                    <a:cubicBezTo>
                      <a:pt x="2191" y="521"/>
                      <a:pt x="1097" y="707"/>
                      <a:pt x="0" y="867"/>
                    </a:cubicBezTo>
                    <a:cubicBezTo>
                      <a:pt x="2530" y="616"/>
                      <a:pt x="5053" y="296"/>
                      <a:pt x="7594" y="296"/>
                    </a:cubicBezTo>
                    <a:cubicBezTo>
                      <a:pt x="8242" y="296"/>
                      <a:pt x="8891" y="317"/>
                      <a:pt x="9541" y="365"/>
                    </a:cubicBezTo>
                    <a:cubicBezTo>
                      <a:pt x="9537" y="268"/>
                      <a:pt x="9532" y="170"/>
                      <a:pt x="9528" y="73"/>
                    </a:cubicBezTo>
                    <a:cubicBezTo>
                      <a:pt x="9383" y="7"/>
                      <a:pt x="9232" y="1"/>
                      <a:pt x="9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2"/>
              <p:cNvSpPr/>
              <p:nvPr/>
            </p:nvSpPr>
            <p:spPr>
              <a:xfrm>
                <a:off x="2542625" y="5245425"/>
                <a:ext cx="111150" cy="76425"/>
              </a:xfrm>
              <a:custGeom>
                <a:avLst/>
                <a:gdLst/>
                <a:ahLst/>
                <a:cxnLst/>
                <a:rect l="l" t="t" r="r" b="b"/>
                <a:pathLst>
                  <a:path w="4446" h="3057" extrusionOk="0">
                    <a:moveTo>
                      <a:pt x="95" y="0"/>
                    </a:moveTo>
                    <a:lnTo>
                      <a:pt x="95" y="0"/>
                    </a:lnTo>
                    <a:cubicBezTo>
                      <a:pt x="113" y="165"/>
                      <a:pt x="90" y="322"/>
                      <a:pt x="1" y="465"/>
                    </a:cubicBezTo>
                    <a:cubicBezTo>
                      <a:pt x="7" y="498"/>
                      <a:pt x="12" y="530"/>
                      <a:pt x="20" y="563"/>
                    </a:cubicBezTo>
                    <a:cubicBezTo>
                      <a:pt x="1732" y="971"/>
                      <a:pt x="3149" y="1905"/>
                      <a:pt x="4445" y="3056"/>
                    </a:cubicBezTo>
                    <a:cubicBezTo>
                      <a:pt x="3367" y="1508"/>
                      <a:pt x="1845" y="59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2"/>
              <p:cNvSpPr/>
              <p:nvPr/>
            </p:nvSpPr>
            <p:spPr>
              <a:xfrm>
                <a:off x="2446825" y="5369575"/>
                <a:ext cx="71850" cy="16150"/>
              </a:xfrm>
              <a:custGeom>
                <a:avLst/>
                <a:gdLst/>
                <a:ahLst/>
                <a:cxnLst/>
                <a:rect l="l" t="t" r="r" b="b"/>
                <a:pathLst>
                  <a:path w="2874" h="646" extrusionOk="0">
                    <a:moveTo>
                      <a:pt x="843" y="1"/>
                    </a:moveTo>
                    <a:cubicBezTo>
                      <a:pt x="662" y="1"/>
                      <a:pt x="480" y="21"/>
                      <a:pt x="295" y="71"/>
                    </a:cubicBezTo>
                    <a:cubicBezTo>
                      <a:pt x="159" y="76"/>
                      <a:pt x="70" y="155"/>
                      <a:pt x="0" y="263"/>
                    </a:cubicBezTo>
                    <a:lnTo>
                      <a:pt x="2873" y="646"/>
                    </a:lnTo>
                    <a:lnTo>
                      <a:pt x="2417" y="276"/>
                    </a:lnTo>
                    <a:cubicBezTo>
                      <a:pt x="2396" y="286"/>
                      <a:pt x="2375" y="289"/>
                      <a:pt x="2356" y="289"/>
                    </a:cubicBezTo>
                    <a:cubicBezTo>
                      <a:pt x="2283" y="289"/>
                      <a:pt x="2221" y="237"/>
                      <a:pt x="2152" y="222"/>
                    </a:cubicBezTo>
                    <a:lnTo>
                      <a:pt x="2152" y="220"/>
                    </a:lnTo>
                    <a:cubicBezTo>
                      <a:pt x="1718" y="122"/>
                      <a:pt x="1285" y="1"/>
                      <a:pt x="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2"/>
              <p:cNvSpPr/>
              <p:nvPr/>
            </p:nvSpPr>
            <p:spPr>
              <a:xfrm>
                <a:off x="2292275" y="4507700"/>
                <a:ext cx="1068225" cy="820825"/>
              </a:xfrm>
              <a:custGeom>
                <a:avLst/>
                <a:gdLst/>
                <a:ahLst/>
                <a:cxnLst/>
                <a:rect l="l" t="t" r="r" b="b"/>
                <a:pathLst>
                  <a:path w="42729" h="32833" extrusionOk="0">
                    <a:moveTo>
                      <a:pt x="8729" y="1"/>
                    </a:moveTo>
                    <a:cubicBezTo>
                      <a:pt x="8631" y="1"/>
                      <a:pt x="8520" y="38"/>
                      <a:pt x="8390" y="121"/>
                    </a:cubicBezTo>
                    <a:cubicBezTo>
                      <a:pt x="6820" y="1127"/>
                      <a:pt x="5237" y="2110"/>
                      <a:pt x="3656" y="3096"/>
                    </a:cubicBezTo>
                    <a:cubicBezTo>
                      <a:pt x="2439" y="3855"/>
                      <a:pt x="1222" y="4612"/>
                      <a:pt x="1" y="5363"/>
                    </a:cubicBezTo>
                    <a:cubicBezTo>
                      <a:pt x="829" y="6127"/>
                      <a:pt x="1656" y="6893"/>
                      <a:pt x="2463" y="7679"/>
                    </a:cubicBezTo>
                    <a:cubicBezTo>
                      <a:pt x="3623" y="8808"/>
                      <a:pt x="4771" y="9950"/>
                      <a:pt x="5866" y="11147"/>
                    </a:cubicBezTo>
                    <a:cubicBezTo>
                      <a:pt x="6703" y="12060"/>
                      <a:pt x="7558" y="12957"/>
                      <a:pt x="8370" y="13890"/>
                    </a:cubicBezTo>
                    <a:cubicBezTo>
                      <a:pt x="10123" y="15902"/>
                      <a:pt x="11804" y="17977"/>
                      <a:pt x="13332" y="20168"/>
                    </a:cubicBezTo>
                    <a:cubicBezTo>
                      <a:pt x="14439" y="21758"/>
                      <a:pt x="15527" y="23361"/>
                      <a:pt x="16339" y="25134"/>
                    </a:cubicBezTo>
                    <a:cubicBezTo>
                      <a:pt x="16967" y="26505"/>
                      <a:pt x="17372" y="27931"/>
                      <a:pt x="17534" y="29430"/>
                    </a:cubicBezTo>
                    <a:cubicBezTo>
                      <a:pt x="17545" y="29545"/>
                      <a:pt x="17492" y="29740"/>
                      <a:pt x="17662" y="29765"/>
                    </a:cubicBezTo>
                    <a:cubicBezTo>
                      <a:pt x="17661" y="29767"/>
                      <a:pt x="17659" y="29770"/>
                      <a:pt x="17658" y="29773"/>
                    </a:cubicBezTo>
                    <a:lnTo>
                      <a:pt x="17658" y="32832"/>
                    </a:lnTo>
                    <a:cubicBezTo>
                      <a:pt x="18548" y="31609"/>
                      <a:pt x="19382" y="30462"/>
                      <a:pt x="20216" y="29313"/>
                    </a:cubicBezTo>
                    <a:cubicBezTo>
                      <a:pt x="20225" y="29314"/>
                      <a:pt x="20233" y="29314"/>
                      <a:pt x="20241" y="29314"/>
                    </a:cubicBezTo>
                    <a:cubicBezTo>
                      <a:pt x="20430" y="29314"/>
                      <a:pt x="20506" y="29110"/>
                      <a:pt x="20603" y="28983"/>
                    </a:cubicBezTo>
                    <a:cubicBezTo>
                      <a:pt x="22098" y="27026"/>
                      <a:pt x="23681" y="25144"/>
                      <a:pt x="25350" y="23336"/>
                    </a:cubicBezTo>
                    <a:cubicBezTo>
                      <a:pt x="27308" y="21214"/>
                      <a:pt x="29448" y="19282"/>
                      <a:pt x="31861" y="17673"/>
                    </a:cubicBezTo>
                    <a:lnTo>
                      <a:pt x="31861" y="17673"/>
                    </a:lnTo>
                    <a:lnTo>
                      <a:pt x="31853" y="17677"/>
                    </a:lnTo>
                    <a:cubicBezTo>
                      <a:pt x="32211" y="17410"/>
                      <a:pt x="32618" y="17223"/>
                      <a:pt x="32982" y="16969"/>
                    </a:cubicBezTo>
                    <a:cubicBezTo>
                      <a:pt x="35475" y="15351"/>
                      <a:pt x="38101" y="13982"/>
                      <a:pt x="40810" y="12766"/>
                    </a:cubicBezTo>
                    <a:cubicBezTo>
                      <a:pt x="40857" y="12744"/>
                      <a:pt x="40984" y="12673"/>
                      <a:pt x="41159" y="12584"/>
                    </a:cubicBezTo>
                    <a:cubicBezTo>
                      <a:pt x="41788" y="12263"/>
                      <a:pt x="42328" y="12022"/>
                      <a:pt x="42729" y="11852"/>
                    </a:cubicBezTo>
                    <a:lnTo>
                      <a:pt x="42729" y="11852"/>
                    </a:lnTo>
                    <a:cubicBezTo>
                      <a:pt x="42134" y="12033"/>
                      <a:pt x="41186" y="12321"/>
                      <a:pt x="40023" y="12690"/>
                    </a:cubicBezTo>
                    <a:lnTo>
                      <a:pt x="40022" y="12690"/>
                    </a:lnTo>
                    <a:cubicBezTo>
                      <a:pt x="39045" y="12979"/>
                      <a:pt x="37556" y="13439"/>
                      <a:pt x="35765" y="14079"/>
                    </a:cubicBezTo>
                    <a:cubicBezTo>
                      <a:pt x="29747" y="16229"/>
                      <a:pt x="25435" y="17817"/>
                      <a:pt x="21825" y="21526"/>
                    </a:cubicBezTo>
                    <a:cubicBezTo>
                      <a:pt x="20946" y="22429"/>
                      <a:pt x="19708" y="23869"/>
                      <a:pt x="18541" y="25958"/>
                    </a:cubicBezTo>
                    <a:cubicBezTo>
                      <a:pt x="18410" y="22106"/>
                      <a:pt x="17912" y="18969"/>
                      <a:pt x="17455" y="16742"/>
                    </a:cubicBezTo>
                    <a:cubicBezTo>
                      <a:pt x="17059" y="14820"/>
                      <a:pt x="16755" y="13379"/>
                      <a:pt x="16039" y="11452"/>
                    </a:cubicBezTo>
                    <a:cubicBezTo>
                      <a:pt x="15039" y="8763"/>
                      <a:pt x="13626" y="6284"/>
                      <a:pt x="11943" y="3954"/>
                    </a:cubicBezTo>
                    <a:cubicBezTo>
                      <a:pt x="11046" y="2714"/>
                      <a:pt x="10119" y="1501"/>
                      <a:pt x="9179" y="296"/>
                    </a:cubicBezTo>
                    <a:cubicBezTo>
                      <a:pt x="9039" y="117"/>
                      <a:pt x="8903" y="1"/>
                      <a:pt x="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2"/>
              <p:cNvSpPr/>
              <p:nvPr/>
            </p:nvSpPr>
            <p:spPr>
              <a:xfrm>
                <a:off x="1972850" y="4818750"/>
                <a:ext cx="707275" cy="414850"/>
              </a:xfrm>
              <a:custGeom>
                <a:avLst/>
                <a:gdLst/>
                <a:ahLst/>
                <a:cxnLst/>
                <a:rect l="l" t="t" r="r" b="b"/>
                <a:pathLst>
                  <a:path w="28291" h="16594" extrusionOk="0">
                    <a:moveTo>
                      <a:pt x="11061" y="0"/>
                    </a:moveTo>
                    <a:cubicBezTo>
                      <a:pt x="11010" y="61"/>
                      <a:pt x="10971" y="137"/>
                      <a:pt x="10908" y="181"/>
                    </a:cubicBezTo>
                    <a:cubicBezTo>
                      <a:pt x="10176" y="667"/>
                      <a:pt x="9479" y="1199"/>
                      <a:pt x="8774" y="1722"/>
                    </a:cubicBezTo>
                    <a:cubicBezTo>
                      <a:pt x="7192" y="2893"/>
                      <a:pt x="5755" y="4227"/>
                      <a:pt x="4318" y="5558"/>
                    </a:cubicBezTo>
                    <a:cubicBezTo>
                      <a:pt x="2875" y="6896"/>
                      <a:pt x="1538" y="8345"/>
                      <a:pt x="183" y="9772"/>
                    </a:cubicBezTo>
                    <a:cubicBezTo>
                      <a:pt x="93" y="9866"/>
                      <a:pt x="1" y="9952"/>
                      <a:pt x="2" y="10095"/>
                    </a:cubicBezTo>
                    <a:cubicBezTo>
                      <a:pt x="98" y="10230"/>
                      <a:pt x="242" y="10279"/>
                      <a:pt x="389" y="10279"/>
                    </a:cubicBezTo>
                    <a:cubicBezTo>
                      <a:pt x="400" y="10279"/>
                      <a:pt x="410" y="10279"/>
                      <a:pt x="421" y="10278"/>
                    </a:cubicBezTo>
                    <a:cubicBezTo>
                      <a:pt x="456" y="10277"/>
                      <a:pt x="491" y="10276"/>
                      <a:pt x="525" y="10276"/>
                    </a:cubicBezTo>
                    <a:cubicBezTo>
                      <a:pt x="953" y="10276"/>
                      <a:pt x="1370" y="10376"/>
                      <a:pt x="1792" y="10404"/>
                    </a:cubicBezTo>
                    <a:cubicBezTo>
                      <a:pt x="3625" y="10534"/>
                      <a:pt x="5454" y="10707"/>
                      <a:pt x="7282" y="10877"/>
                    </a:cubicBezTo>
                    <a:cubicBezTo>
                      <a:pt x="9332" y="11068"/>
                      <a:pt x="11378" y="11278"/>
                      <a:pt x="13420" y="11541"/>
                    </a:cubicBezTo>
                    <a:cubicBezTo>
                      <a:pt x="16159" y="11891"/>
                      <a:pt x="18876" y="12345"/>
                      <a:pt x="21539" y="13085"/>
                    </a:cubicBezTo>
                    <a:cubicBezTo>
                      <a:pt x="23383" y="13598"/>
                      <a:pt x="25173" y="14230"/>
                      <a:pt x="26705" y="15434"/>
                    </a:cubicBezTo>
                    <a:cubicBezTo>
                      <a:pt x="27069" y="15721"/>
                      <a:pt x="27379" y="16060"/>
                      <a:pt x="27708" y="16382"/>
                    </a:cubicBezTo>
                    <a:cubicBezTo>
                      <a:pt x="27795" y="16468"/>
                      <a:pt x="27904" y="16594"/>
                      <a:pt x="28017" y="16594"/>
                    </a:cubicBezTo>
                    <a:cubicBezTo>
                      <a:pt x="28047" y="16594"/>
                      <a:pt x="28076" y="16585"/>
                      <a:pt x="28106" y="16565"/>
                    </a:cubicBezTo>
                    <a:cubicBezTo>
                      <a:pt x="28291" y="16444"/>
                      <a:pt x="28149" y="16245"/>
                      <a:pt x="28082" y="16095"/>
                    </a:cubicBezTo>
                    <a:cubicBezTo>
                      <a:pt x="27959" y="15819"/>
                      <a:pt x="27799" y="15559"/>
                      <a:pt x="27608" y="15326"/>
                    </a:cubicBezTo>
                    <a:cubicBezTo>
                      <a:pt x="27538" y="15264"/>
                      <a:pt x="27468" y="15200"/>
                      <a:pt x="27399" y="15137"/>
                    </a:cubicBezTo>
                    <a:cubicBezTo>
                      <a:pt x="27380" y="15083"/>
                      <a:pt x="27356" y="15033"/>
                      <a:pt x="27328" y="14985"/>
                    </a:cubicBezTo>
                    <a:cubicBezTo>
                      <a:pt x="26067" y="12925"/>
                      <a:pt x="24584" y="11034"/>
                      <a:pt x="22936" y="9280"/>
                    </a:cubicBezTo>
                    <a:cubicBezTo>
                      <a:pt x="21824" y="8095"/>
                      <a:pt x="20674" y="6948"/>
                      <a:pt x="19423" y="5906"/>
                    </a:cubicBezTo>
                    <a:cubicBezTo>
                      <a:pt x="17654" y="4433"/>
                      <a:pt x="15810" y="3062"/>
                      <a:pt x="13918" y="1756"/>
                    </a:cubicBezTo>
                    <a:cubicBezTo>
                      <a:pt x="13410" y="1406"/>
                      <a:pt x="12901" y="1057"/>
                      <a:pt x="12393" y="706"/>
                    </a:cubicBezTo>
                    <a:lnTo>
                      <a:pt x="12393" y="706"/>
                    </a:lnTo>
                    <a:cubicBezTo>
                      <a:pt x="12394" y="742"/>
                      <a:pt x="12387" y="777"/>
                      <a:pt x="12372" y="808"/>
                    </a:cubicBezTo>
                    <a:cubicBezTo>
                      <a:pt x="12015" y="417"/>
                      <a:pt x="11605" y="104"/>
                      <a:pt x="11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2"/>
              <p:cNvSpPr/>
              <p:nvPr/>
            </p:nvSpPr>
            <p:spPr>
              <a:xfrm>
                <a:off x="1829825" y="5078100"/>
                <a:ext cx="879875" cy="269475"/>
              </a:xfrm>
              <a:custGeom>
                <a:avLst/>
                <a:gdLst/>
                <a:ahLst/>
                <a:cxnLst/>
                <a:rect l="l" t="t" r="r" b="b"/>
                <a:pathLst>
                  <a:path w="35195" h="10779" extrusionOk="0">
                    <a:moveTo>
                      <a:pt x="7649" y="1"/>
                    </a:moveTo>
                    <a:cubicBezTo>
                      <a:pt x="7542" y="1"/>
                      <a:pt x="7439" y="26"/>
                      <a:pt x="7342" y="111"/>
                    </a:cubicBezTo>
                    <a:cubicBezTo>
                      <a:pt x="7339" y="212"/>
                      <a:pt x="7296" y="291"/>
                      <a:pt x="7225" y="362"/>
                    </a:cubicBezTo>
                    <a:cubicBezTo>
                      <a:pt x="5899" y="1709"/>
                      <a:pt x="4664" y="3142"/>
                      <a:pt x="3407" y="4553"/>
                    </a:cubicBezTo>
                    <a:cubicBezTo>
                      <a:pt x="2255" y="5849"/>
                      <a:pt x="1087" y="7130"/>
                      <a:pt x="1" y="8482"/>
                    </a:cubicBezTo>
                    <a:cubicBezTo>
                      <a:pt x="1807" y="8280"/>
                      <a:pt x="3594" y="7947"/>
                      <a:pt x="5376" y="7595"/>
                    </a:cubicBezTo>
                    <a:cubicBezTo>
                      <a:pt x="8476" y="6982"/>
                      <a:pt x="11561" y="6295"/>
                      <a:pt x="14658" y="5662"/>
                    </a:cubicBezTo>
                    <a:cubicBezTo>
                      <a:pt x="16782" y="5227"/>
                      <a:pt x="18927" y="4923"/>
                      <a:pt x="21090" y="4797"/>
                    </a:cubicBezTo>
                    <a:cubicBezTo>
                      <a:pt x="21594" y="4768"/>
                      <a:pt x="22099" y="4753"/>
                      <a:pt x="22603" y="4753"/>
                    </a:cubicBezTo>
                    <a:cubicBezTo>
                      <a:pt x="23952" y="4753"/>
                      <a:pt x="25300" y="4858"/>
                      <a:pt x="26634" y="5068"/>
                    </a:cubicBezTo>
                    <a:cubicBezTo>
                      <a:pt x="28471" y="5359"/>
                      <a:pt x="30205" y="5910"/>
                      <a:pt x="31718" y="7042"/>
                    </a:cubicBezTo>
                    <a:cubicBezTo>
                      <a:pt x="32982" y="7990"/>
                      <a:pt x="34016" y="9120"/>
                      <a:pt x="34598" y="10615"/>
                    </a:cubicBezTo>
                    <a:cubicBezTo>
                      <a:pt x="34648" y="10740"/>
                      <a:pt x="34724" y="10778"/>
                      <a:pt x="34811" y="10778"/>
                    </a:cubicBezTo>
                    <a:cubicBezTo>
                      <a:pt x="34873" y="10778"/>
                      <a:pt x="34942" y="10759"/>
                      <a:pt x="35010" y="10738"/>
                    </a:cubicBezTo>
                    <a:cubicBezTo>
                      <a:pt x="35176" y="10625"/>
                      <a:pt x="35195" y="10461"/>
                      <a:pt x="35170" y="10283"/>
                    </a:cubicBezTo>
                    <a:lnTo>
                      <a:pt x="35169" y="10283"/>
                    </a:lnTo>
                    <a:cubicBezTo>
                      <a:pt x="35119" y="9931"/>
                      <a:pt x="35088" y="9573"/>
                      <a:pt x="34916" y="9250"/>
                    </a:cubicBezTo>
                    <a:cubicBezTo>
                      <a:pt x="34849" y="9155"/>
                      <a:pt x="34801" y="9047"/>
                      <a:pt x="34749" y="8940"/>
                    </a:cubicBezTo>
                    <a:cubicBezTo>
                      <a:pt x="34401" y="7345"/>
                      <a:pt x="33466" y="6100"/>
                      <a:pt x="32227" y="5071"/>
                    </a:cubicBezTo>
                    <a:cubicBezTo>
                      <a:pt x="31140" y="4170"/>
                      <a:pt x="29842" y="3653"/>
                      <a:pt x="28517" y="3193"/>
                    </a:cubicBezTo>
                    <a:cubicBezTo>
                      <a:pt x="25800" y="2246"/>
                      <a:pt x="22988" y="1743"/>
                      <a:pt x="20153" y="1349"/>
                    </a:cubicBezTo>
                    <a:cubicBezTo>
                      <a:pt x="18666" y="1141"/>
                      <a:pt x="17177" y="962"/>
                      <a:pt x="15679" y="845"/>
                    </a:cubicBezTo>
                    <a:cubicBezTo>
                      <a:pt x="14137" y="725"/>
                      <a:pt x="12599" y="551"/>
                      <a:pt x="11059" y="401"/>
                    </a:cubicBezTo>
                    <a:cubicBezTo>
                      <a:pt x="10547" y="386"/>
                      <a:pt x="10041" y="281"/>
                      <a:pt x="9528" y="281"/>
                    </a:cubicBezTo>
                    <a:cubicBezTo>
                      <a:pt x="9436" y="281"/>
                      <a:pt x="9344" y="284"/>
                      <a:pt x="9251" y="292"/>
                    </a:cubicBezTo>
                    <a:cubicBezTo>
                      <a:pt x="9248" y="295"/>
                      <a:pt x="9245" y="300"/>
                      <a:pt x="9243" y="303"/>
                    </a:cubicBezTo>
                    <a:cubicBezTo>
                      <a:pt x="9234" y="281"/>
                      <a:pt x="9224" y="261"/>
                      <a:pt x="9212" y="240"/>
                    </a:cubicBezTo>
                    <a:cubicBezTo>
                      <a:pt x="8811" y="89"/>
                      <a:pt x="8383" y="100"/>
                      <a:pt x="7967" y="41"/>
                    </a:cubicBezTo>
                    <a:cubicBezTo>
                      <a:pt x="7862" y="26"/>
                      <a:pt x="7754" y="1"/>
                      <a:pt x="7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2"/>
              <p:cNvSpPr/>
              <p:nvPr/>
            </p:nvSpPr>
            <p:spPr>
              <a:xfrm>
                <a:off x="2177900" y="4670275"/>
                <a:ext cx="552875" cy="675875"/>
              </a:xfrm>
              <a:custGeom>
                <a:avLst/>
                <a:gdLst/>
                <a:ahLst/>
                <a:cxnLst/>
                <a:rect l="l" t="t" r="r" b="b"/>
                <a:pathLst>
                  <a:path w="22115" h="27035" extrusionOk="0">
                    <a:moveTo>
                      <a:pt x="5665" y="0"/>
                    </a:moveTo>
                    <a:cubicBezTo>
                      <a:pt x="5656" y="0"/>
                      <a:pt x="5639" y="13"/>
                      <a:pt x="5626" y="19"/>
                    </a:cubicBezTo>
                    <a:cubicBezTo>
                      <a:pt x="5567" y="132"/>
                      <a:pt x="5475" y="224"/>
                      <a:pt x="5361" y="282"/>
                    </a:cubicBezTo>
                    <a:cubicBezTo>
                      <a:pt x="3469" y="1303"/>
                      <a:pt x="1730" y="2556"/>
                      <a:pt x="0" y="3824"/>
                    </a:cubicBezTo>
                    <a:cubicBezTo>
                      <a:pt x="136" y="4032"/>
                      <a:pt x="352" y="4140"/>
                      <a:pt x="553" y="4267"/>
                    </a:cubicBezTo>
                    <a:cubicBezTo>
                      <a:pt x="3834" y="6352"/>
                      <a:pt x="7085" y="8480"/>
                      <a:pt x="10177" y="10844"/>
                    </a:cubicBezTo>
                    <a:cubicBezTo>
                      <a:pt x="12203" y="12391"/>
                      <a:pt x="14041" y="14135"/>
                      <a:pt x="15710" y="16057"/>
                    </a:cubicBezTo>
                    <a:cubicBezTo>
                      <a:pt x="17376" y="17979"/>
                      <a:pt x="18884" y="20022"/>
                      <a:pt x="20087" y="22272"/>
                    </a:cubicBezTo>
                    <a:cubicBezTo>
                      <a:pt x="20823" y="23645"/>
                      <a:pt x="21477" y="25057"/>
                      <a:pt x="21539" y="26660"/>
                    </a:cubicBezTo>
                    <a:cubicBezTo>
                      <a:pt x="21546" y="26823"/>
                      <a:pt x="21527" y="27033"/>
                      <a:pt x="21791" y="27035"/>
                    </a:cubicBezTo>
                    <a:cubicBezTo>
                      <a:pt x="21970" y="26935"/>
                      <a:pt x="21963" y="26751"/>
                      <a:pt x="21993" y="26585"/>
                    </a:cubicBezTo>
                    <a:cubicBezTo>
                      <a:pt x="22115" y="25932"/>
                      <a:pt x="22092" y="25277"/>
                      <a:pt x="22044" y="24621"/>
                    </a:cubicBezTo>
                    <a:lnTo>
                      <a:pt x="22044" y="24619"/>
                    </a:lnTo>
                    <a:cubicBezTo>
                      <a:pt x="22011" y="24481"/>
                      <a:pt x="21969" y="24344"/>
                      <a:pt x="21937" y="24205"/>
                    </a:cubicBezTo>
                    <a:cubicBezTo>
                      <a:pt x="21960" y="22389"/>
                      <a:pt x="21581" y="20648"/>
                      <a:pt x="20871" y="18975"/>
                    </a:cubicBezTo>
                    <a:cubicBezTo>
                      <a:pt x="19816" y="16486"/>
                      <a:pt x="18199" y="14343"/>
                      <a:pt x="16603" y="12193"/>
                    </a:cubicBezTo>
                    <a:cubicBezTo>
                      <a:pt x="15300" y="10438"/>
                      <a:pt x="13940" y="8727"/>
                      <a:pt x="12499" y="7084"/>
                    </a:cubicBezTo>
                    <a:cubicBezTo>
                      <a:pt x="11235" y="5642"/>
                      <a:pt x="9970" y="4203"/>
                      <a:pt x="8587" y="2872"/>
                    </a:cubicBezTo>
                    <a:cubicBezTo>
                      <a:pt x="8104" y="2362"/>
                      <a:pt x="7628" y="1846"/>
                      <a:pt x="7088" y="1394"/>
                    </a:cubicBezTo>
                    <a:cubicBezTo>
                      <a:pt x="7095" y="1381"/>
                      <a:pt x="7102" y="1370"/>
                      <a:pt x="7108" y="1357"/>
                    </a:cubicBezTo>
                    <a:cubicBezTo>
                      <a:pt x="6756" y="769"/>
                      <a:pt x="6212" y="386"/>
                      <a:pt x="5668" y="2"/>
                    </a:cubicBezTo>
                    <a:cubicBezTo>
                      <a:pt x="5667" y="1"/>
                      <a:pt x="5666" y="0"/>
                      <a:pt x="5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2"/>
              <p:cNvSpPr/>
              <p:nvPr/>
            </p:nvSpPr>
            <p:spPr>
              <a:xfrm>
                <a:off x="2731000" y="5046725"/>
                <a:ext cx="829850" cy="304475"/>
              </a:xfrm>
              <a:custGeom>
                <a:avLst/>
                <a:gdLst/>
                <a:ahLst/>
                <a:cxnLst/>
                <a:rect l="l" t="t" r="r" b="b"/>
                <a:pathLst>
                  <a:path w="33194" h="12179" extrusionOk="0">
                    <a:moveTo>
                      <a:pt x="15954" y="0"/>
                    </a:moveTo>
                    <a:cubicBezTo>
                      <a:pt x="15018" y="0"/>
                      <a:pt x="14081" y="48"/>
                      <a:pt x="13147" y="205"/>
                    </a:cubicBezTo>
                    <a:cubicBezTo>
                      <a:pt x="11468" y="488"/>
                      <a:pt x="9853" y="949"/>
                      <a:pt x="8344" y="1747"/>
                    </a:cubicBezTo>
                    <a:cubicBezTo>
                      <a:pt x="8223" y="1810"/>
                      <a:pt x="7530" y="2303"/>
                      <a:pt x="7504" y="2314"/>
                    </a:cubicBezTo>
                    <a:cubicBezTo>
                      <a:pt x="7390" y="2422"/>
                      <a:pt x="7264" y="2521"/>
                      <a:pt x="7163" y="2641"/>
                    </a:cubicBezTo>
                    <a:cubicBezTo>
                      <a:pt x="6293" y="3670"/>
                      <a:pt x="5407" y="4684"/>
                      <a:pt x="4566" y="5736"/>
                    </a:cubicBezTo>
                    <a:cubicBezTo>
                      <a:pt x="3529" y="7033"/>
                      <a:pt x="2510" y="8346"/>
                      <a:pt x="1601" y="9740"/>
                    </a:cubicBezTo>
                    <a:cubicBezTo>
                      <a:pt x="991" y="10482"/>
                      <a:pt x="462" y="11278"/>
                      <a:pt x="1" y="12120"/>
                    </a:cubicBezTo>
                    <a:cubicBezTo>
                      <a:pt x="34" y="12160"/>
                      <a:pt x="71" y="12179"/>
                      <a:pt x="112" y="12179"/>
                    </a:cubicBezTo>
                    <a:cubicBezTo>
                      <a:pt x="138" y="12179"/>
                      <a:pt x="165" y="12172"/>
                      <a:pt x="194" y="12157"/>
                    </a:cubicBezTo>
                    <a:cubicBezTo>
                      <a:pt x="330" y="11965"/>
                      <a:pt x="447" y="11756"/>
                      <a:pt x="605" y="11584"/>
                    </a:cubicBezTo>
                    <a:cubicBezTo>
                      <a:pt x="1787" y="10309"/>
                      <a:pt x="3155" y="9296"/>
                      <a:pt x="4744" y="8563"/>
                    </a:cubicBezTo>
                    <a:cubicBezTo>
                      <a:pt x="6996" y="7524"/>
                      <a:pt x="9371" y="7046"/>
                      <a:pt x="11827" y="6883"/>
                    </a:cubicBezTo>
                    <a:cubicBezTo>
                      <a:pt x="12160" y="6847"/>
                      <a:pt x="12495" y="6828"/>
                      <a:pt x="12829" y="6828"/>
                    </a:cubicBezTo>
                    <a:cubicBezTo>
                      <a:pt x="13163" y="6828"/>
                      <a:pt x="13498" y="6847"/>
                      <a:pt x="13831" y="6883"/>
                    </a:cubicBezTo>
                    <a:cubicBezTo>
                      <a:pt x="13859" y="6883"/>
                      <a:pt x="13887" y="6883"/>
                      <a:pt x="13915" y="6883"/>
                    </a:cubicBezTo>
                    <a:cubicBezTo>
                      <a:pt x="14882" y="6883"/>
                      <a:pt x="15843" y="7002"/>
                      <a:pt x="16806" y="7061"/>
                    </a:cubicBezTo>
                    <a:cubicBezTo>
                      <a:pt x="18814" y="7183"/>
                      <a:pt x="20762" y="7647"/>
                      <a:pt x="22734" y="7968"/>
                    </a:cubicBezTo>
                    <a:cubicBezTo>
                      <a:pt x="23681" y="8123"/>
                      <a:pt x="24598" y="8434"/>
                      <a:pt x="25562" y="8508"/>
                    </a:cubicBezTo>
                    <a:cubicBezTo>
                      <a:pt x="25962" y="8670"/>
                      <a:pt x="26392" y="8677"/>
                      <a:pt x="26807" y="8755"/>
                    </a:cubicBezTo>
                    <a:cubicBezTo>
                      <a:pt x="28924" y="9156"/>
                      <a:pt x="31051" y="9501"/>
                      <a:pt x="33194" y="9735"/>
                    </a:cubicBezTo>
                    <a:cubicBezTo>
                      <a:pt x="33166" y="9556"/>
                      <a:pt x="33061" y="9419"/>
                      <a:pt x="32963" y="9273"/>
                    </a:cubicBezTo>
                    <a:cubicBezTo>
                      <a:pt x="31503" y="7120"/>
                      <a:pt x="30019" y="4982"/>
                      <a:pt x="28607" y="2798"/>
                    </a:cubicBezTo>
                    <a:cubicBezTo>
                      <a:pt x="28174" y="2130"/>
                      <a:pt x="27640" y="1803"/>
                      <a:pt x="26901" y="1620"/>
                    </a:cubicBezTo>
                    <a:cubicBezTo>
                      <a:pt x="25020" y="1153"/>
                      <a:pt x="23121" y="771"/>
                      <a:pt x="21206" y="471"/>
                    </a:cubicBezTo>
                    <a:cubicBezTo>
                      <a:pt x="20101" y="299"/>
                      <a:pt x="18994" y="90"/>
                      <a:pt x="17884" y="48"/>
                    </a:cubicBezTo>
                    <a:cubicBezTo>
                      <a:pt x="17242" y="23"/>
                      <a:pt x="16598" y="0"/>
                      <a:pt x="15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2"/>
              <p:cNvSpPr/>
              <p:nvPr/>
            </p:nvSpPr>
            <p:spPr>
              <a:xfrm>
                <a:off x="2454175" y="5355525"/>
                <a:ext cx="53100" cy="21700"/>
              </a:xfrm>
              <a:custGeom>
                <a:avLst/>
                <a:gdLst/>
                <a:ahLst/>
                <a:cxnLst/>
                <a:rect l="l" t="t" r="r" b="b"/>
                <a:pathLst>
                  <a:path w="2124" h="868" extrusionOk="0">
                    <a:moveTo>
                      <a:pt x="1000" y="1"/>
                    </a:moveTo>
                    <a:cubicBezTo>
                      <a:pt x="957" y="1"/>
                      <a:pt x="911" y="17"/>
                      <a:pt x="859" y="56"/>
                    </a:cubicBezTo>
                    <a:cubicBezTo>
                      <a:pt x="585" y="266"/>
                      <a:pt x="239" y="369"/>
                      <a:pt x="1" y="633"/>
                    </a:cubicBezTo>
                    <a:cubicBezTo>
                      <a:pt x="172" y="654"/>
                      <a:pt x="344" y="693"/>
                      <a:pt x="516" y="693"/>
                    </a:cubicBezTo>
                    <a:cubicBezTo>
                      <a:pt x="958" y="693"/>
                      <a:pt x="1384" y="868"/>
                      <a:pt x="1827" y="868"/>
                    </a:cubicBezTo>
                    <a:cubicBezTo>
                      <a:pt x="1925" y="868"/>
                      <a:pt x="2024" y="859"/>
                      <a:pt x="2123" y="838"/>
                    </a:cubicBezTo>
                    <a:cubicBezTo>
                      <a:pt x="1840" y="610"/>
                      <a:pt x="1559" y="381"/>
                      <a:pt x="1272" y="157"/>
                    </a:cubicBezTo>
                    <a:cubicBezTo>
                      <a:pt x="1188" y="92"/>
                      <a:pt x="110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2"/>
              <p:cNvSpPr/>
              <p:nvPr/>
            </p:nvSpPr>
            <p:spPr>
              <a:xfrm>
                <a:off x="1971100" y="4765825"/>
                <a:ext cx="770850" cy="582350"/>
              </a:xfrm>
              <a:custGeom>
                <a:avLst/>
                <a:gdLst/>
                <a:ahLst/>
                <a:cxnLst/>
                <a:rect l="l" t="t" r="r" b="b"/>
                <a:pathLst>
                  <a:path w="30834" h="23294" extrusionOk="0">
                    <a:moveTo>
                      <a:pt x="8272" y="1"/>
                    </a:moveTo>
                    <a:lnTo>
                      <a:pt x="8272" y="1"/>
                    </a:lnTo>
                    <a:cubicBezTo>
                      <a:pt x="14742" y="5205"/>
                      <a:pt x="23013" y="9069"/>
                      <a:pt x="28162" y="18658"/>
                    </a:cubicBezTo>
                    <a:cubicBezTo>
                      <a:pt x="24602" y="14030"/>
                      <a:pt x="9497" y="12703"/>
                      <a:pt x="0" y="12407"/>
                    </a:cubicBezTo>
                    <a:lnTo>
                      <a:pt x="0" y="12407"/>
                    </a:lnTo>
                    <a:cubicBezTo>
                      <a:pt x="4899" y="13687"/>
                      <a:pt x="24039" y="12518"/>
                      <a:pt x="28359" y="19878"/>
                    </a:cubicBezTo>
                    <a:cubicBezTo>
                      <a:pt x="29192" y="20894"/>
                      <a:pt x="29071" y="22669"/>
                      <a:pt x="29594" y="23294"/>
                    </a:cubicBezTo>
                    <a:cubicBezTo>
                      <a:pt x="30834" y="15617"/>
                      <a:pt x="15956" y="4237"/>
                      <a:pt x="8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2"/>
              <p:cNvSpPr/>
              <p:nvPr/>
            </p:nvSpPr>
            <p:spPr>
              <a:xfrm>
                <a:off x="2290200" y="4642975"/>
                <a:ext cx="798600" cy="708175"/>
              </a:xfrm>
              <a:custGeom>
                <a:avLst/>
                <a:gdLst/>
                <a:ahLst/>
                <a:cxnLst/>
                <a:rect l="l" t="t" r="r" b="b"/>
                <a:pathLst>
                  <a:path w="31944" h="28327" extrusionOk="0">
                    <a:moveTo>
                      <a:pt x="169" y="1"/>
                    </a:moveTo>
                    <a:cubicBezTo>
                      <a:pt x="0" y="1"/>
                      <a:pt x="616" y="725"/>
                      <a:pt x="856" y="853"/>
                    </a:cubicBezTo>
                    <a:cubicBezTo>
                      <a:pt x="5550" y="5961"/>
                      <a:pt x="18376" y="16865"/>
                      <a:pt x="17402" y="27395"/>
                    </a:cubicBezTo>
                    <a:cubicBezTo>
                      <a:pt x="17250" y="28040"/>
                      <a:pt x="17248" y="28327"/>
                      <a:pt x="17382" y="28327"/>
                    </a:cubicBezTo>
                    <a:cubicBezTo>
                      <a:pt x="18198" y="28327"/>
                      <a:pt x="24057" y="17695"/>
                      <a:pt x="31944" y="12262"/>
                    </a:cubicBezTo>
                    <a:lnTo>
                      <a:pt x="31944" y="12262"/>
                    </a:lnTo>
                    <a:cubicBezTo>
                      <a:pt x="27247" y="15178"/>
                      <a:pt x="23630" y="19658"/>
                      <a:pt x="20304" y="23898"/>
                    </a:cubicBezTo>
                    <a:cubicBezTo>
                      <a:pt x="19573" y="24203"/>
                      <a:pt x="18112" y="27083"/>
                      <a:pt x="17853" y="27083"/>
                    </a:cubicBezTo>
                    <a:cubicBezTo>
                      <a:pt x="17803" y="27083"/>
                      <a:pt x="17798" y="26973"/>
                      <a:pt x="17854" y="26714"/>
                    </a:cubicBezTo>
                    <a:cubicBezTo>
                      <a:pt x="18669" y="18484"/>
                      <a:pt x="9102" y="8489"/>
                      <a:pt x="570" y="237"/>
                    </a:cubicBezTo>
                    <a:cubicBezTo>
                      <a:pt x="343" y="67"/>
                      <a:pt x="22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1" name="Google Shape;2431;p62"/>
          <p:cNvGrpSpPr/>
          <p:nvPr/>
        </p:nvGrpSpPr>
        <p:grpSpPr>
          <a:xfrm rot="4500129">
            <a:off x="7518223" y="1750581"/>
            <a:ext cx="941389" cy="894584"/>
            <a:chOff x="2039625" y="358588"/>
            <a:chExt cx="613950" cy="583425"/>
          </a:xfrm>
        </p:grpSpPr>
        <p:sp>
          <p:nvSpPr>
            <p:cNvPr id="2432" name="Google Shape;2432;p62"/>
            <p:cNvSpPr/>
            <p:nvPr/>
          </p:nvSpPr>
          <p:spPr>
            <a:xfrm>
              <a:off x="2039625" y="358625"/>
              <a:ext cx="613950" cy="583350"/>
            </a:xfrm>
            <a:custGeom>
              <a:avLst/>
              <a:gdLst/>
              <a:ahLst/>
              <a:cxnLst/>
              <a:rect l="l" t="t" r="r" b="b"/>
              <a:pathLst>
                <a:path w="24558" h="23334" extrusionOk="0">
                  <a:moveTo>
                    <a:pt x="9590" y="0"/>
                  </a:moveTo>
                  <a:cubicBezTo>
                    <a:pt x="9406" y="0"/>
                    <a:pt x="9246" y="128"/>
                    <a:pt x="9064" y="345"/>
                  </a:cubicBezTo>
                  <a:cubicBezTo>
                    <a:pt x="7989" y="1624"/>
                    <a:pt x="6878" y="2874"/>
                    <a:pt x="5797" y="4150"/>
                  </a:cubicBezTo>
                  <a:cubicBezTo>
                    <a:pt x="4957" y="5138"/>
                    <a:pt x="4016" y="6040"/>
                    <a:pt x="3295" y="7126"/>
                  </a:cubicBezTo>
                  <a:cubicBezTo>
                    <a:pt x="3169" y="7229"/>
                    <a:pt x="3028" y="7317"/>
                    <a:pt x="2923" y="7435"/>
                  </a:cubicBezTo>
                  <a:cubicBezTo>
                    <a:pt x="2203" y="8242"/>
                    <a:pt x="1560" y="9110"/>
                    <a:pt x="810" y="9894"/>
                  </a:cubicBezTo>
                  <a:cubicBezTo>
                    <a:pt x="1" y="10737"/>
                    <a:pt x="55" y="11286"/>
                    <a:pt x="936" y="12068"/>
                  </a:cubicBezTo>
                  <a:cubicBezTo>
                    <a:pt x="1472" y="12543"/>
                    <a:pt x="2038" y="12985"/>
                    <a:pt x="2586" y="13446"/>
                  </a:cubicBezTo>
                  <a:cubicBezTo>
                    <a:pt x="3862" y="14518"/>
                    <a:pt x="5152" y="15575"/>
                    <a:pt x="6403" y="16676"/>
                  </a:cubicBezTo>
                  <a:cubicBezTo>
                    <a:pt x="7342" y="17501"/>
                    <a:pt x="8334" y="18263"/>
                    <a:pt x="9280" y="19077"/>
                  </a:cubicBezTo>
                  <a:cubicBezTo>
                    <a:pt x="10504" y="20129"/>
                    <a:pt x="11687" y="21227"/>
                    <a:pt x="13003" y="22163"/>
                  </a:cubicBezTo>
                  <a:cubicBezTo>
                    <a:pt x="13255" y="22403"/>
                    <a:pt x="13502" y="22651"/>
                    <a:pt x="13762" y="22880"/>
                  </a:cubicBezTo>
                  <a:cubicBezTo>
                    <a:pt x="14104" y="23182"/>
                    <a:pt x="14418" y="23333"/>
                    <a:pt x="14726" y="23333"/>
                  </a:cubicBezTo>
                  <a:cubicBezTo>
                    <a:pt x="15052" y="23333"/>
                    <a:pt x="15371" y="23163"/>
                    <a:pt x="15708" y="22821"/>
                  </a:cubicBezTo>
                  <a:cubicBezTo>
                    <a:pt x="15919" y="22607"/>
                    <a:pt x="16096" y="22362"/>
                    <a:pt x="16290" y="22131"/>
                  </a:cubicBezTo>
                  <a:lnTo>
                    <a:pt x="17812" y="23247"/>
                  </a:lnTo>
                  <a:cubicBezTo>
                    <a:pt x="17867" y="22861"/>
                    <a:pt x="17907" y="22567"/>
                    <a:pt x="17952" y="22274"/>
                  </a:cubicBezTo>
                  <a:cubicBezTo>
                    <a:pt x="18037" y="21709"/>
                    <a:pt x="18186" y="21128"/>
                    <a:pt x="17551" y="20755"/>
                  </a:cubicBezTo>
                  <a:cubicBezTo>
                    <a:pt x="17818" y="20419"/>
                    <a:pt x="18085" y="20082"/>
                    <a:pt x="18353" y="19748"/>
                  </a:cubicBezTo>
                  <a:cubicBezTo>
                    <a:pt x="20313" y="17499"/>
                    <a:pt x="22272" y="15251"/>
                    <a:pt x="24232" y="13003"/>
                  </a:cubicBezTo>
                  <a:cubicBezTo>
                    <a:pt x="24367" y="12848"/>
                    <a:pt x="24558" y="12683"/>
                    <a:pt x="24429" y="12462"/>
                  </a:cubicBezTo>
                  <a:cubicBezTo>
                    <a:pt x="24370" y="12359"/>
                    <a:pt x="24298" y="12324"/>
                    <a:pt x="24221" y="12324"/>
                  </a:cubicBezTo>
                  <a:cubicBezTo>
                    <a:pt x="24111" y="12324"/>
                    <a:pt x="23990" y="12396"/>
                    <a:pt x="23880" y="12441"/>
                  </a:cubicBezTo>
                  <a:cubicBezTo>
                    <a:pt x="23409" y="12037"/>
                    <a:pt x="22939" y="11631"/>
                    <a:pt x="22470" y="11227"/>
                  </a:cubicBezTo>
                  <a:cubicBezTo>
                    <a:pt x="22591" y="10918"/>
                    <a:pt x="22466" y="10713"/>
                    <a:pt x="22225" y="10510"/>
                  </a:cubicBezTo>
                  <a:cubicBezTo>
                    <a:pt x="18157" y="7083"/>
                    <a:pt x="14094" y="3650"/>
                    <a:pt x="10038" y="212"/>
                  </a:cubicBezTo>
                  <a:cubicBezTo>
                    <a:pt x="9865" y="66"/>
                    <a:pt x="9721" y="0"/>
                    <a:pt x="959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3" name="Google Shape;2433;p62"/>
            <p:cNvGrpSpPr/>
            <p:nvPr/>
          </p:nvGrpSpPr>
          <p:grpSpPr>
            <a:xfrm>
              <a:off x="2039625" y="358588"/>
              <a:ext cx="613950" cy="583425"/>
              <a:chOff x="2172050" y="3356125"/>
              <a:chExt cx="613950" cy="583425"/>
            </a:xfrm>
          </p:grpSpPr>
          <p:sp>
            <p:nvSpPr>
              <p:cNvPr id="2434" name="Google Shape;2434;p62"/>
              <p:cNvSpPr/>
              <p:nvPr/>
            </p:nvSpPr>
            <p:spPr>
              <a:xfrm>
                <a:off x="2254400" y="3356125"/>
                <a:ext cx="482450" cy="457300"/>
              </a:xfrm>
              <a:custGeom>
                <a:avLst/>
                <a:gdLst/>
                <a:ahLst/>
                <a:cxnLst/>
                <a:rect l="l" t="t" r="r" b="b"/>
                <a:pathLst>
                  <a:path w="19298" h="18292" extrusionOk="0">
                    <a:moveTo>
                      <a:pt x="6295" y="0"/>
                    </a:moveTo>
                    <a:cubicBezTo>
                      <a:pt x="6112" y="0"/>
                      <a:pt x="5952" y="128"/>
                      <a:pt x="5771" y="344"/>
                    </a:cubicBezTo>
                    <a:cubicBezTo>
                      <a:pt x="4695" y="1625"/>
                      <a:pt x="3585" y="2875"/>
                      <a:pt x="2503" y="4150"/>
                    </a:cubicBezTo>
                    <a:cubicBezTo>
                      <a:pt x="1665" y="5139"/>
                      <a:pt x="722" y="6041"/>
                      <a:pt x="1" y="7127"/>
                    </a:cubicBezTo>
                    <a:cubicBezTo>
                      <a:pt x="210" y="7651"/>
                      <a:pt x="676" y="7950"/>
                      <a:pt x="1079" y="8284"/>
                    </a:cubicBezTo>
                    <a:cubicBezTo>
                      <a:pt x="4866" y="11441"/>
                      <a:pt x="8604" y="14658"/>
                      <a:pt x="12391" y="17815"/>
                    </a:cubicBezTo>
                    <a:cubicBezTo>
                      <a:pt x="12624" y="17953"/>
                      <a:pt x="12762" y="18220"/>
                      <a:pt x="13043" y="18291"/>
                    </a:cubicBezTo>
                    <a:cubicBezTo>
                      <a:pt x="13332" y="18262"/>
                      <a:pt x="13472" y="18036"/>
                      <a:pt x="13641" y="17847"/>
                    </a:cubicBezTo>
                    <a:cubicBezTo>
                      <a:pt x="15006" y="16321"/>
                      <a:pt x="16329" y="14760"/>
                      <a:pt x="17664" y="13209"/>
                    </a:cubicBezTo>
                    <a:cubicBezTo>
                      <a:pt x="18202" y="12583"/>
                      <a:pt x="18884" y="12049"/>
                      <a:pt x="19176" y="11228"/>
                    </a:cubicBezTo>
                    <a:cubicBezTo>
                      <a:pt x="19297" y="10919"/>
                      <a:pt x="19173" y="10713"/>
                      <a:pt x="18931" y="10509"/>
                    </a:cubicBezTo>
                    <a:cubicBezTo>
                      <a:pt x="14862" y="7085"/>
                      <a:pt x="10800" y="3653"/>
                      <a:pt x="6744" y="213"/>
                    </a:cubicBezTo>
                    <a:cubicBezTo>
                      <a:pt x="6571" y="66"/>
                      <a:pt x="6427" y="0"/>
                      <a:pt x="6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2"/>
              <p:cNvSpPr/>
              <p:nvPr/>
            </p:nvSpPr>
            <p:spPr>
              <a:xfrm>
                <a:off x="2172050" y="3534300"/>
                <a:ext cx="399550" cy="375975"/>
              </a:xfrm>
              <a:custGeom>
                <a:avLst/>
                <a:gdLst/>
                <a:ahLst/>
                <a:cxnLst/>
                <a:rect l="l" t="t" r="r" b="b"/>
                <a:pathLst>
                  <a:path w="15982" h="15039" extrusionOk="0">
                    <a:moveTo>
                      <a:pt x="3295" y="0"/>
                    </a:moveTo>
                    <a:cubicBezTo>
                      <a:pt x="3295" y="0"/>
                      <a:pt x="3295" y="1"/>
                      <a:pt x="3296" y="1"/>
                    </a:cubicBezTo>
                    <a:lnTo>
                      <a:pt x="3296" y="1"/>
                    </a:lnTo>
                    <a:cubicBezTo>
                      <a:pt x="3296" y="1"/>
                      <a:pt x="3296" y="0"/>
                      <a:pt x="3296" y="0"/>
                    </a:cubicBezTo>
                    <a:close/>
                    <a:moveTo>
                      <a:pt x="3296" y="1"/>
                    </a:moveTo>
                    <a:cubicBezTo>
                      <a:pt x="3170" y="103"/>
                      <a:pt x="3029" y="191"/>
                      <a:pt x="2923" y="310"/>
                    </a:cubicBezTo>
                    <a:cubicBezTo>
                      <a:pt x="2204" y="1116"/>
                      <a:pt x="1562" y="1986"/>
                      <a:pt x="810" y="2768"/>
                    </a:cubicBezTo>
                    <a:cubicBezTo>
                      <a:pt x="1" y="3612"/>
                      <a:pt x="55" y="4162"/>
                      <a:pt x="937" y="4942"/>
                    </a:cubicBezTo>
                    <a:cubicBezTo>
                      <a:pt x="1472" y="5418"/>
                      <a:pt x="2040" y="5860"/>
                      <a:pt x="2588" y="6322"/>
                    </a:cubicBezTo>
                    <a:cubicBezTo>
                      <a:pt x="3863" y="7394"/>
                      <a:pt x="5152" y="8450"/>
                      <a:pt x="6404" y="9549"/>
                    </a:cubicBezTo>
                    <a:cubicBezTo>
                      <a:pt x="7344" y="10376"/>
                      <a:pt x="8334" y="11138"/>
                      <a:pt x="9282" y="11952"/>
                    </a:cubicBezTo>
                    <a:cubicBezTo>
                      <a:pt x="10505" y="13002"/>
                      <a:pt x="11687" y="14100"/>
                      <a:pt x="13004" y="15038"/>
                    </a:cubicBezTo>
                    <a:cubicBezTo>
                      <a:pt x="13199" y="14060"/>
                      <a:pt x="13786" y="13331"/>
                      <a:pt x="14480" y="12655"/>
                    </a:cubicBezTo>
                    <a:cubicBezTo>
                      <a:pt x="14929" y="12217"/>
                      <a:pt x="15273" y="11683"/>
                      <a:pt x="15675" y="11202"/>
                    </a:cubicBezTo>
                    <a:cubicBezTo>
                      <a:pt x="15821" y="11027"/>
                      <a:pt x="15981" y="10832"/>
                      <a:pt x="15821" y="10577"/>
                    </a:cubicBezTo>
                    <a:cubicBezTo>
                      <a:pt x="13353" y="8472"/>
                      <a:pt x="10882" y="6372"/>
                      <a:pt x="8404" y="4278"/>
                    </a:cubicBezTo>
                    <a:cubicBezTo>
                      <a:pt x="6708" y="2846"/>
                      <a:pt x="4999" y="1426"/>
                      <a:pt x="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2"/>
              <p:cNvSpPr/>
              <p:nvPr/>
            </p:nvSpPr>
            <p:spPr>
              <a:xfrm>
                <a:off x="2503600" y="3636850"/>
                <a:ext cx="269425" cy="291075"/>
              </a:xfrm>
              <a:custGeom>
                <a:avLst/>
                <a:gdLst/>
                <a:ahLst/>
                <a:cxnLst/>
                <a:rect l="l" t="t" r="r" b="b"/>
                <a:pathLst>
                  <a:path w="10777" h="11643" extrusionOk="0">
                    <a:moveTo>
                      <a:pt x="9208" y="0"/>
                    </a:moveTo>
                    <a:cubicBezTo>
                      <a:pt x="9059" y="143"/>
                      <a:pt x="8898" y="275"/>
                      <a:pt x="8762" y="430"/>
                    </a:cubicBezTo>
                    <a:cubicBezTo>
                      <a:pt x="6866" y="2616"/>
                      <a:pt x="4970" y="4804"/>
                      <a:pt x="3075" y="6991"/>
                    </a:cubicBezTo>
                    <a:cubicBezTo>
                      <a:pt x="3065" y="6991"/>
                      <a:pt x="3054" y="6990"/>
                      <a:pt x="3043" y="6990"/>
                    </a:cubicBezTo>
                    <a:cubicBezTo>
                      <a:pt x="2854" y="6990"/>
                      <a:pt x="2717" y="7098"/>
                      <a:pt x="2598" y="7232"/>
                    </a:cubicBezTo>
                    <a:cubicBezTo>
                      <a:pt x="1876" y="8046"/>
                      <a:pt x="1133" y="8843"/>
                      <a:pt x="455" y="9692"/>
                    </a:cubicBezTo>
                    <a:cubicBezTo>
                      <a:pt x="1" y="10260"/>
                      <a:pt x="73" y="10779"/>
                      <a:pt x="621" y="11277"/>
                    </a:cubicBezTo>
                    <a:cubicBezTo>
                      <a:pt x="889" y="11520"/>
                      <a:pt x="1146" y="11642"/>
                      <a:pt x="1405" y="11642"/>
                    </a:cubicBezTo>
                    <a:cubicBezTo>
                      <a:pt x="1670" y="11642"/>
                      <a:pt x="1936" y="11514"/>
                      <a:pt x="2214" y="11257"/>
                    </a:cubicBezTo>
                    <a:cubicBezTo>
                      <a:pt x="2384" y="11099"/>
                      <a:pt x="2546" y="10932"/>
                      <a:pt x="2641" y="10714"/>
                    </a:cubicBezTo>
                    <a:cubicBezTo>
                      <a:pt x="2693" y="10570"/>
                      <a:pt x="2683" y="10415"/>
                      <a:pt x="2585" y="10317"/>
                    </a:cubicBezTo>
                    <a:cubicBezTo>
                      <a:pt x="2228" y="9961"/>
                      <a:pt x="2386" y="9688"/>
                      <a:pt x="2651" y="9359"/>
                    </a:cubicBezTo>
                    <a:cubicBezTo>
                      <a:pt x="2816" y="9155"/>
                      <a:pt x="2977" y="9050"/>
                      <a:pt x="3159" y="9050"/>
                    </a:cubicBezTo>
                    <a:cubicBezTo>
                      <a:pt x="3277" y="9050"/>
                      <a:pt x="3403" y="9094"/>
                      <a:pt x="3544" y="9183"/>
                    </a:cubicBezTo>
                    <a:cubicBezTo>
                      <a:pt x="3598" y="9218"/>
                      <a:pt x="3660" y="9232"/>
                      <a:pt x="3724" y="9232"/>
                    </a:cubicBezTo>
                    <a:cubicBezTo>
                      <a:pt x="3776" y="9232"/>
                      <a:pt x="3830" y="9223"/>
                      <a:pt x="3882" y="9208"/>
                    </a:cubicBezTo>
                    <a:cubicBezTo>
                      <a:pt x="4276" y="8993"/>
                      <a:pt x="4482" y="8583"/>
                      <a:pt x="4811" y="8303"/>
                    </a:cubicBezTo>
                    <a:cubicBezTo>
                      <a:pt x="6639" y="6195"/>
                      <a:pt x="8468" y="4088"/>
                      <a:pt x="10294" y="1980"/>
                    </a:cubicBezTo>
                    <a:cubicBezTo>
                      <a:pt x="10478" y="1771"/>
                      <a:pt x="10776" y="1580"/>
                      <a:pt x="10618" y="1214"/>
                    </a:cubicBezTo>
                    <a:lnTo>
                      <a:pt x="92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2"/>
              <p:cNvSpPr/>
              <p:nvPr/>
            </p:nvSpPr>
            <p:spPr>
              <a:xfrm>
                <a:off x="2620225" y="3664275"/>
                <a:ext cx="165775" cy="186125"/>
              </a:xfrm>
              <a:custGeom>
                <a:avLst/>
                <a:gdLst/>
                <a:ahLst/>
                <a:cxnLst/>
                <a:rect l="l" t="t" r="r" b="b"/>
                <a:pathLst>
                  <a:path w="6631" h="7445" extrusionOk="0">
                    <a:moveTo>
                      <a:pt x="6295" y="1"/>
                    </a:moveTo>
                    <a:cubicBezTo>
                      <a:pt x="6185" y="1"/>
                      <a:pt x="6064" y="72"/>
                      <a:pt x="5953" y="115"/>
                    </a:cubicBezTo>
                    <a:cubicBezTo>
                      <a:pt x="5618" y="528"/>
                      <a:pt x="5293" y="949"/>
                      <a:pt x="4947" y="1352"/>
                    </a:cubicBezTo>
                    <a:cubicBezTo>
                      <a:pt x="3299" y="3268"/>
                      <a:pt x="1650" y="5184"/>
                      <a:pt x="1" y="7100"/>
                    </a:cubicBezTo>
                    <a:lnTo>
                      <a:pt x="1" y="7100"/>
                    </a:lnTo>
                    <a:cubicBezTo>
                      <a:pt x="1" y="7100"/>
                      <a:pt x="1" y="7100"/>
                      <a:pt x="1" y="7099"/>
                    </a:cubicBezTo>
                    <a:lnTo>
                      <a:pt x="1" y="7101"/>
                    </a:lnTo>
                    <a:cubicBezTo>
                      <a:pt x="1" y="7101"/>
                      <a:pt x="1" y="7101"/>
                      <a:pt x="1" y="7100"/>
                    </a:cubicBezTo>
                    <a:lnTo>
                      <a:pt x="1" y="7100"/>
                    </a:lnTo>
                    <a:cubicBezTo>
                      <a:pt x="23" y="7310"/>
                      <a:pt x="102" y="7445"/>
                      <a:pt x="283" y="7445"/>
                    </a:cubicBezTo>
                    <a:cubicBezTo>
                      <a:pt x="325" y="7445"/>
                      <a:pt x="373" y="7438"/>
                      <a:pt x="426" y="7422"/>
                    </a:cubicBezTo>
                    <a:cubicBezTo>
                      <a:pt x="2386" y="5176"/>
                      <a:pt x="4345" y="2928"/>
                      <a:pt x="6305" y="680"/>
                    </a:cubicBezTo>
                    <a:cubicBezTo>
                      <a:pt x="6440" y="524"/>
                      <a:pt x="6631" y="359"/>
                      <a:pt x="6504" y="139"/>
                    </a:cubicBezTo>
                    <a:cubicBezTo>
                      <a:pt x="6444" y="35"/>
                      <a:pt x="6372" y="1"/>
                      <a:pt x="6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2"/>
              <p:cNvSpPr/>
              <p:nvPr/>
            </p:nvSpPr>
            <p:spPr>
              <a:xfrm>
                <a:off x="2490300" y="3798750"/>
                <a:ext cx="90200" cy="140800"/>
              </a:xfrm>
              <a:custGeom>
                <a:avLst/>
                <a:gdLst/>
                <a:ahLst/>
                <a:cxnLst/>
                <a:rect l="l" t="t" r="r" b="b"/>
                <a:pathLst>
                  <a:path w="3608" h="5632" extrusionOk="0">
                    <a:moveTo>
                      <a:pt x="3089" y="0"/>
                    </a:moveTo>
                    <a:cubicBezTo>
                      <a:pt x="2508" y="916"/>
                      <a:pt x="1795" y="1725"/>
                      <a:pt x="1061" y="2521"/>
                    </a:cubicBezTo>
                    <a:cubicBezTo>
                      <a:pt x="569" y="3055"/>
                      <a:pt x="0" y="3599"/>
                      <a:pt x="274" y="4462"/>
                    </a:cubicBezTo>
                    <a:cubicBezTo>
                      <a:pt x="527" y="4701"/>
                      <a:pt x="772" y="4948"/>
                      <a:pt x="1033" y="5179"/>
                    </a:cubicBezTo>
                    <a:cubicBezTo>
                      <a:pt x="1374" y="5480"/>
                      <a:pt x="1688" y="5631"/>
                      <a:pt x="1995" y="5631"/>
                    </a:cubicBezTo>
                    <a:cubicBezTo>
                      <a:pt x="2321" y="5631"/>
                      <a:pt x="2640" y="5461"/>
                      <a:pt x="2978" y="5120"/>
                    </a:cubicBezTo>
                    <a:cubicBezTo>
                      <a:pt x="3189" y="4906"/>
                      <a:pt x="3368" y="4661"/>
                      <a:pt x="3560" y="4430"/>
                    </a:cubicBezTo>
                    <a:cubicBezTo>
                      <a:pt x="3583" y="4157"/>
                      <a:pt x="3456" y="4064"/>
                      <a:pt x="3249" y="4064"/>
                    </a:cubicBezTo>
                    <a:cubicBezTo>
                      <a:pt x="3212" y="4064"/>
                      <a:pt x="3173" y="4067"/>
                      <a:pt x="3131" y="4072"/>
                    </a:cubicBezTo>
                    <a:cubicBezTo>
                      <a:pt x="2958" y="4260"/>
                      <a:pt x="2773" y="4437"/>
                      <a:pt x="2616" y="4635"/>
                    </a:cubicBezTo>
                    <a:cubicBezTo>
                      <a:pt x="2408" y="4897"/>
                      <a:pt x="2200" y="5015"/>
                      <a:pt x="1986" y="5015"/>
                    </a:cubicBezTo>
                    <a:cubicBezTo>
                      <a:pt x="1772" y="5015"/>
                      <a:pt x="1552" y="4897"/>
                      <a:pt x="1320" y="4685"/>
                    </a:cubicBezTo>
                    <a:cubicBezTo>
                      <a:pt x="736" y="4154"/>
                      <a:pt x="688" y="3903"/>
                      <a:pt x="1157" y="3355"/>
                    </a:cubicBezTo>
                    <a:cubicBezTo>
                      <a:pt x="1970" y="2406"/>
                      <a:pt x="2791" y="1462"/>
                      <a:pt x="3607" y="515"/>
                    </a:cubicBezTo>
                    <a:cubicBezTo>
                      <a:pt x="3495" y="283"/>
                      <a:pt x="3329" y="104"/>
                      <a:pt x="3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2"/>
              <p:cNvSpPr/>
              <p:nvPr/>
            </p:nvSpPr>
            <p:spPr>
              <a:xfrm>
                <a:off x="2551350" y="3855975"/>
                <a:ext cx="75350" cy="81375"/>
              </a:xfrm>
              <a:custGeom>
                <a:avLst/>
                <a:gdLst/>
                <a:ahLst/>
                <a:cxnLst/>
                <a:rect l="l" t="t" r="r" b="b"/>
                <a:pathLst>
                  <a:path w="3014" h="3255" extrusionOk="0">
                    <a:moveTo>
                      <a:pt x="1201" y="0"/>
                    </a:moveTo>
                    <a:cubicBezTo>
                      <a:pt x="927" y="0"/>
                      <a:pt x="684" y="204"/>
                      <a:pt x="471" y="598"/>
                    </a:cubicBezTo>
                    <a:cubicBezTo>
                      <a:pt x="435" y="659"/>
                      <a:pt x="389" y="712"/>
                      <a:pt x="336" y="756"/>
                    </a:cubicBezTo>
                    <a:cubicBezTo>
                      <a:pt x="8" y="1031"/>
                      <a:pt x="1" y="1269"/>
                      <a:pt x="395" y="1496"/>
                    </a:cubicBezTo>
                    <a:cubicBezTo>
                      <a:pt x="509" y="1561"/>
                      <a:pt x="593" y="1685"/>
                      <a:pt x="689" y="1783"/>
                    </a:cubicBezTo>
                    <a:cubicBezTo>
                      <a:pt x="864" y="1864"/>
                      <a:pt x="1025" y="1961"/>
                      <a:pt x="1118" y="2140"/>
                    </a:cubicBezTo>
                    <a:cubicBezTo>
                      <a:pt x="1607" y="2497"/>
                      <a:pt x="2095" y="2855"/>
                      <a:pt x="2642" y="3255"/>
                    </a:cubicBezTo>
                    <a:cubicBezTo>
                      <a:pt x="2696" y="2871"/>
                      <a:pt x="2737" y="2575"/>
                      <a:pt x="2782" y="2282"/>
                    </a:cubicBezTo>
                    <a:cubicBezTo>
                      <a:pt x="2867" y="1718"/>
                      <a:pt x="3014" y="1137"/>
                      <a:pt x="2379" y="763"/>
                    </a:cubicBezTo>
                    <a:cubicBezTo>
                      <a:pt x="2356" y="466"/>
                      <a:pt x="2139" y="407"/>
                      <a:pt x="1900" y="375"/>
                    </a:cubicBezTo>
                    <a:cubicBezTo>
                      <a:pt x="1647" y="123"/>
                      <a:pt x="1414"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2"/>
              <p:cNvSpPr/>
              <p:nvPr/>
            </p:nvSpPr>
            <p:spPr>
              <a:xfrm>
                <a:off x="2598825" y="3841775"/>
                <a:ext cx="32075" cy="33275"/>
              </a:xfrm>
              <a:custGeom>
                <a:avLst/>
                <a:gdLst/>
                <a:ahLst/>
                <a:cxnLst/>
                <a:rect l="l" t="t" r="r" b="b"/>
                <a:pathLst>
                  <a:path w="1283" h="1331" extrusionOk="0">
                    <a:moveTo>
                      <a:pt x="857" y="1"/>
                    </a:moveTo>
                    <a:cubicBezTo>
                      <a:pt x="571" y="314"/>
                      <a:pt x="285" y="628"/>
                      <a:pt x="1" y="943"/>
                    </a:cubicBezTo>
                    <a:lnTo>
                      <a:pt x="480" y="1331"/>
                    </a:lnTo>
                    <a:cubicBezTo>
                      <a:pt x="747" y="995"/>
                      <a:pt x="1015" y="660"/>
                      <a:pt x="1282" y="324"/>
                    </a:cubicBezTo>
                    <a:lnTo>
                      <a:pt x="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1" name="Google Shape;2441;p62"/>
          <p:cNvGrpSpPr/>
          <p:nvPr/>
        </p:nvGrpSpPr>
        <p:grpSpPr>
          <a:xfrm rot="899875">
            <a:off x="6007274" y="1135547"/>
            <a:ext cx="833304" cy="1031567"/>
            <a:chOff x="422913" y="3190100"/>
            <a:chExt cx="1042775" cy="1290875"/>
          </a:xfrm>
        </p:grpSpPr>
        <p:sp>
          <p:nvSpPr>
            <p:cNvPr id="2442" name="Google Shape;2442;p62"/>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3" name="Google Shape;2443;p62"/>
            <p:cNvGrpSpPr/>
            <p:nvPr/>
          </p:nvGrpSpPr>
          <p:grpSpPr>
            <a:xfrm>
              <a:off x="423163" y="3190100"/>
              <a:ext cx="1042275" cy="1290875"/>
              <a:chOff x="235350" y="1473125"/>
              <a:chExt cx="1042275" cy="1290875"/>
            </a:xfrm>
          </p:grpSpPr>
          <p:sp>
            <p:nvSpPr>
              <p:cNvPr id="2444" name="Google Shape;2444;p62"/>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2"/>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2"/>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2"/>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2"/>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452"/>
        <p:cNvGrpSpPr/>
        <p:nvPr/>
      </p:nvGrpSpPr>
      <p:grpSpPr>
        <a:xfrm>
          <a:off x="0" y="0"/>
          <a:ext cx="0" cy="0"/>
          <a:chOff x="0" y="0"/>
          <a:chExt cx="0" cy="0"/>
        </a:xfrm>
      </p:grpSpPr>
      <p:sp>
        <p:nvSpPr>
          <p:cNvPr id="2453" name="Google Shape;2453;p63"/>
          <p:cNvSpPr txBox="1">
            <a:spLocks noGrp="1"/>
          </p:cNvSpPr>
          <p:nvPr>
            <p:ph type="title"/>
          </p:nvPr>
        </p:nvSpPr>
        <p:spPr>
          <a:xfrm>
            <a:off x="713225" y="2845125"/>
            <a:ext cx="16968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2454" name="Google Shape;2454;p63"/>
          <p:cNvSpPr txBox="1">
            <a:spLocks noGrp="1"/>
          </p:cNvSpPr>
          <p:nvPr>
            <p:ph type="subTitle" idx="1"/>
          </p:nvPr>
        </p:nvSpPr>
        <p:spPr>
          <a:xfrm>
            <a:off x="713229" y="3201825"/>
            <a:ext cx="1696800" cy="8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2455" name="Google Shape;2455;p63"/>
          <p:cNvSpPr txBox="1">
            <a:spLocks noGrp="1"/>
          </p:cNvSpPr>
          <p:nvPr>
            <p:ph type="title" idx="2"/>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FRENCH WEATHER WORDS</a:t>
            </a:r>
            <a:endParaRPr/>
          </a:p>
        </p:txBody>
      </p:sp>
      <p:sp>
        <p:nvSpPr>
          <p:cNvPr id="2456" name="Google Shape;2456;p63"/>
          <p:cNvSpPr/>
          <p:nvPr/>
        </p:nvSpPr>
        <p:spPr>
          <a:xfrm>
            <a:off x="6824163" y="1582150"/>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3"/>
          <p:cNvSpPr/>
          <p:nvPr/>
        </p:nvSpPr>
        <p:spPr>
          <a:xfrm>
            <a:off x="809325" y="1582150"/>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8" name="Google Shape;2458;p63"/>
          <p:cNvGrpSpPr/>
          <p:nvPr/>
        </p:nvGrpSpPr>
        <p:grpSpPr>
          <a:xfrm>
            <a:off x="1038574" y="1813461"/>
            <a:ext cx="375802" cy="371677"/>
            <a:chOff x="836023" y="3215146"/>
            <a:chExt cx="375802" cy="371677"/>
          </a:xfrm>
        </p:grpSpPr>
        <p:sp>
          <p:nvSpPr>
            <p:cNvPr id="2459" name="Google Shape;2459;p63"/>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3"/>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3"/>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3"/>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3"/>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3"/>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3"/>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3"/>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3"/>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3"/>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3"/>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3"/>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3"/>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3"/>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63"/>
          <p:cNvSpPr/>
          <p:nvPr/>
        </p:nvSpPr>
        <p:spPr>
          <a:xfrm>
            <a:off x="2814275" y="1582150"/>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6" name="Google Shape;2476;p63"/>
          <p:cNvGrpSpPr/>
          <p:nvPr/>
        </p:nvGrpSpPr>
        <p:grpSpPr>
          <a:xfrm>
            <a:off x="3015741" y="1809205"/>
            <a:ext cx="431368" cy="380189"/>
            <a:chOff x="1356297" y="3210890"/>
            <a:chExt cx="431368" cy="380189"/>
          </a:xfrm>
        </p:grpSpPr>
        <p:sp>
          <p:nvSpPr>
            <p:cNvPr id="2477" name="Google Shape;2477;p63"/>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3"/>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3"/>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3"/>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3"/>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3"/>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3"/>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3"/>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3"/>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3"/>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3"/>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3"/>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3"/>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000008">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0" name="Google Shape;2490;p63"/>
          <p:cNvSpPr/>
          <p:nvPr/>
        </p:nvSpPr>
        <p:spPr>
          <a:xfrm>
            <a:off x="4819213" y="1582150"/>
            <a:ext cx="834300" cy="8343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1" name="Google Shape;2491;p63"/>
          <p:cNvGrpSpPr/>
          <p:nvPr/>
        </p:nvGrpSpPr>
        <p:grpSpPr>
          <a:xfrm>
            <a:off x="5037453" y="1847261"/>
            <a:ext cx="397818" cy="304078"/>
            <a:chOff x="2468465" y="3248854"/>
            <a:chExt cx="397818" cy="304078"/>
          </a:xfrm>
        </p:grpSpPr>
        <p:sp>
          <p:nvSpPr>
            <p:cNvPr id="2492" name="Google Shape;2492;p63"/>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3"/>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3"/>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000008">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3"/>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000008">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3"/>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3"/>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000008">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63"/>
          <p:cNvGrpSpPr/>
          <p:nvPr/>
        </p:nvGrpSpPr>
        <p:grpSpPr>
          <a:xfrm>
            <a:off x="7035376" y="1813934"/>
            <a:ext cx="411874" cy="370731"/>
            <a:chOff x="1903737" y="3215540"/>
            <a:chExt cx="411874" cy="370731"/>
          </a:xfrm>
        </p:grpSpPr>
        <p:sp>
          <p:nvSpPr>
            <p:cNvPr id="2499" name="Google Shape;2499;p63"/>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3"/>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3"/>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3"/>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3"/>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3"/>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3"/>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3"/>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3"/>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8" name="Google Shape;2508;p63"/>
          <p:cNvSpPr txBox="1">
            <a:spLocks noGrp="1"/>
          </p:cNvSpPr>
          <p:nvPr>
            <p:ph type="title" idx="3"/>
          </p:nvPr>
        </p:nvSpPr>
        <p:spPr>
          <a:xfrm>
            <a:off x="2720078" y="2845125"/>
            <a:ext cx="16968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2509" name="Google Shape;2509;p63"/>
          <p:cNvSpPr txBox="1">
            <a:spLocks noGrp="1"/>
          </p:cNvSpPr>
          <p:nvPr>
            <p:ph type="subTitle" idx="4"/>
          </p:nvPr>
        </p:nvSpPr>
        <p:spPr>
          <a:xfrm>
            <a:off x="2720081" y="3201825"/>
            <a:ext cx="1696800" cy="8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2510" name="Google Shape;2510;p63"/>
          <p:cNvSpPr txBox="1">
            <a:spLocks noGrp="1"/>
          </p:cNvSpPr>
          <p:nvPr>
            <p:ph type="title" idx="5"/>
          </p:nvPr>
        </p:nvSpPr>
        <p:spPr>
          <a:xfrm>
            <a:off x="4726931" y="2845125"/>
            <a:ext cx="16968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2511" name="Google Shape;2511;p63"/>
          <p:cNvSpPr txBox="1">
            <a:spLocks noGrp="1"/>
          </p:cNvSpPr>
          <p:nvPr>
            <p:ph type="subTitle" idx="6"/>
          </p:nvPr>
        </p:nvSpPr>
        <p:spPr>
          <a:xfrm>
            <a:off x="4726934" y="3201825"/>
            <a:ext cx="1696800" cy="8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2512" name="Google Shape;2512;p63"/>
          <p:cNvSpPr txBox="1">
            <a:spLocks noGrp="1"/>
          </p:cNvSpPr>
          <p:nvPr>
            <p:ph type="title" idx="7"/>
          </p:nvPr>
        </p:nvSpPr>
        <p:spPr>
          <a:xfrm>
            <a:off x="6733783" y="2845125"/>
            <a:ext cx="16968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2513" name="Google Shape;2513;p63"/>
          <p:cNvSpPr txBox="1">
            <a:spLocks noGrp="1"/>
          </p:cNvSpPr>
          <p:nvPr>
            <p:ph type="subTitle" idx="8"/>
          </p:nvPr>
        </p:nvSpPr>
        <p:spPr>
          <a:xfrm>
            <a:off x="6733787" y="3201825"/>
            <a:ext cx="1696800" cy="8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17"/>
        <p:cNvGrpSpPr/>
        <p:nvPr/>
      </p:nvGrpSpPr>
      <p:grpSpPr>
        <a:xfrm>
          <a:off x="0" y="0"/>
          <a:ext cx="0" cy="0"/>
          <a:chOff x="0" y="0"/>
          <a:chExt cx="0" cy="0"/>
        </a:xfrm>
      </p:grpSpPr>
      <p:sp>
        <p:nvSpPr>
          <p:cNvPr id="2518" name="Google Shape;2518;p64"/>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 CONCEPTS</a:t>
            </a:r>
            <a:endParaRPr/>
          </a:p>
        </p:txBody>
      </p:sp>
      <p:graphicFrame>
        <p:nvGraphicFramePr>
          <p:cNvPr id="2519" name="Google Shape;2519;p64"/>
          <p:cNvGraphicFramePr/>
          <p:nvPr/>
        </p:nvGraphicFramePr>
        <p:xfrm>
          <a:off x="713225" y="1382550"/>
          <a:ext cx="3000000" cy="3000000"/>
        </p:xfrm>
        <a:graphic>
          <a:graphicData uri="http://schemas.openxmlformats.org/drawingml/2006/table">
            <a:tbl>
              <a:tblPr>
                <a:noFill/>
                <a:tableStyleId>{0D349375-6F4C-4E0F-9FB1-8D2FD1ABD85A}</a:tableStyleId>
              </a:tblPr>
              <a:tblGrid>
                <a:gridCol w="755975">
                  <a:extLst>
                    <a:ext uri="{9D8B030D-6E8A-4147-A177-3AD203B41FA5}">
                      <a16:colId xmlns:a16="http://schemas.microsoft.com/office/drawing/2014/main" val="20000"/>
                    </a:ext>
                  </a:extLst>
                </a:gridCol>
                <a:gridCol w="2320500">
                  <a:extLst>
                    <a:ext uri="{9D8B030D-6E8A-4147-A177-3AD203B41FA5}">
                      <a16:colId xmlns:a16="http://schemas.microsoft.com/office/drawing/2014/main" val="20001"/>
                    </a:ext>
                  </a:extLst>
                </a:gridCol>
                <a:gridCol w="2320500">
                  <a:extLst>
                    <a:ext uri="{9D8B030D-6E8A-4147-A177-3AD203B41FA5}">
                      <a16:colId xmlns:a16="http://schemas.microsoft.com/office/drawing/2014/main" val="20002"/>
                    </a:ext>
                  </a:extLst>
                </a:gridCol>
                <a:gridCol w="2320500">
                  <a:extLst>
                    <a:ext uri="{9D8B030D-6E8A-4147-A177-3AD203B41FA5}">
                      <a16:colId xmlns:a16="http://schemas.microsoft.com/office/drawing/2014/main" val="20003"/>
                    </a:ext>
                  </a:extLst>
                </a:gridCol>
              </a:tblGrid>
              <a:tr h="502900">
                <a:tc>
                  <a:txBody>
                    <a:bodyPr/>
                    <a:lstStyle/>
                    <a:p>
                      <a:pPr marL="0" lvl="0" indent="0" algn="ctr" rtl="0">
                        <a:spcBef>
                          <a:spcPts val="0"/>
                        </a:spcBef>
                        <a:spcAft>
                          <a:spcPts val="0"/>
                        </a:spcAft>
                        <a:buNone/>
                      </a:pPr>
                      <a:r>
                        <a:rPr lang="en" sz="2100">
                          <a:solidFill>
                            <a:schemeClr val="lt1"/>
                          </a:solidFill>
                          <a:latin typeface="Fjalla One"/>
                          <a:ea typeface="Fjalla One"/>
                          <a:cs typeface="Fjalla One"/>
                          <a:sym typeface="Fjalla One"/>
                        </a:rPr>
                        <a:t>01</a:t>
                      </a:r>
                      <a:endParaRPr sz="2100">
                        <a:solidFill>
                          <a:schemeClr val="lt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VENUS</a:t>
                      </a:r>
                      <a:endParaRPr sz="2100">
                        <a:solidFill>
                          <a:schemeClr val="dk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02900">
                <a:tc>
                  <a:txBody>
                    <a:bodyPr/>
                    <a:lstStyle/>
                    <a:p>
                      <a:pPr marL="0" lvl="0" indent="0" algn="ctr" rtl="0">
                        <a:spcBef>
                          <a:spcPts val="0"/>
                        </a:spcBef>
                        <a:spcAft>
                          <a:spcPts val="0"/>
                        </a:spcAft>
                        <a:buNone/>
                      </a:pPr>
                      <a:r>
                        <a:rPr lang="en" sz="2100">
                          <a:solidFill>
                            <a:schemeClr val="lt1"/>
                          </a:solidFill>
                          <a:latin typeface="Fjalla One"/>
                          <a:ea typeface="Fjalla One"/>
                          <a:cs typeface="Fjalla One"/>
                          <a:sym typeface="Fjalla One"/>
                        </a:rPr>
                        <a:t>02</a:t>
                      </a:r>
                      <a:endParaRPr sz="2100">
                        <a:solidFill>
                          <a:schemeClr val="lt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JUPITER</a:t>
                      </a:r>
                      <a:endParaRPr sz="2100">
                        <a:solidFill>
                          <a:schemeClr val="dk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Earth is the third planet from the Sun</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02900">
                <a:tc>
                  <a:txBody>
                    <a:bodyPr/>
                    <a:lstStyle/>
                    <a:p>
                      <a:pPr marL="0" lvl="0" indent="0" algn="ctr" rtl="0">
                        <a:spcBef>
                          <a:spcPts val="0"/>
                        </a:spcBef>
                        <a:spcAft>
                          <a:spcPts val="0"/>
                        </a:spcAft>
                        <a:buNone/>
                      </a:pPr>
                      <a:r>
                        <a:rPr lang="en" sz="2100">
                          <a:solidFill>
                            <a:schemeClr val="lt1"/>
                          </a:solidFill>
                          <a:latin typeface="Fjalla One"/>
                          <a:ea typeface="Fjalla One"/>
                          <a:cs typeface="Fjalla One"/>
                          <a:sym typeface="Fjalla One"/>
                        </a:rPr>
                        <a:t>03</a:t>
                      </a:r>
                      <a:endParaRPr sz="2100">
                        <a:solidFill>
                          <a:schemeClr val="lt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MARS</a:t>
                      </a:r>
                      <a:endParaRPr sz="2100">
                        <a:solidFill>
                          <a:schemeClr val="dk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The Sun is a huge and hot star</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02900">
                <a:tc>
                  <a:txBody>
                    <a:bodyPr/>
                    <a:lstStyle/>
                    <a:p>
                      <a:pPr marL="0" lvl="0" indent="0" algn="ctr" rtl="0">
                        <a:spcBef>
                          <a:spcPts val="0"/>
                        </a:spcBef>
                        <a:spcAft>
                          <a:spcPts val="0"/>
                        </a:spcAft>
                        <a:buNone/>
                      </a:pPr>
                      <a:r>
                        <a:rPr lang="en" sz="2100">
                          <a:solidFill>
                            <a:schemeClr val="lt1"/>
                          </a:solidFill>
                          <a:latin typeface="Fjalla One"/>
                          <a:ea typeface="Fjalla One"/>
                          <a:cs typeface="Fjalla One"/>
                          <a:sym typeface="Fjalla One"/>
                        </a:rPr>
                        <a:t>04</a:t>
                      </a:r>
                      <a:endParaRPr sz="2100">
                        <a:solidFill>
                          <a:schemeClr val="lt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SATURN</a:t>
                      </a:r>
                      <a:endParaRPr sz="2100">
                        <a:solidFill>
                          <a:schemeClr val="dk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Saturn is a gas giant and has several rings</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Pluto is now considered a dwarf planet</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02900">
                <a:tc>
                  <a:txBody>
                    <a:bodyPr/>
                    <a:lstStyle/>
                    <a:p>
                      <a:pPr marL="0" lvl="0" indent="0" algn="ctr" rtl="0">
                        <a:spcBef>
                          <a:spcPts val="0"/>
                        </a:spcBef>
                        <a:spcAft>
                          <a:spcPts val="0"/>
                        </a:spcAft>
                        <a:buNone/>
                      </a:pPr>
                      <a:r>
                        <a:rPr lang="en" sz="2100">
                          <a:solidFill>
                            <a:schemeClr val="lt1"/>
                          </a:solidFill>
                          <a:latin typeface="Fjalla One"/>
                          <a:ea typeface="Fjalla One"/>
                          <a:cs typeface="Fjalla One"/>
                          <a:sym typeface="Fjalla One"/>
                        </a:rPr>
                        <a:t>05</a:t>
                      </a:r>
                      <a:endParaRPr sz="2100">
                        <a:solidFill>
                          <a:schemeClr val="lt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NEPTUNE</a:t>
                      </a:r>
                      <a:endParaRPr sz="2100">
                        <a:solidFill>
                          <a:schemeClr val="dk1"/>
                        </a:solidFill>
                        <a:latin typeface="Fjalla One"/>
                        <a:ea typeface="Fjalla One"/>
                        <a:cs typeface="Fjalla One"/>
                        <a:sym typeface="Fjall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Neptune is far away from Earth</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Ceres is located in the main asteroid belt</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2520" name="Google Shape;2520;p64"/>
          <p:cNvGrpSpPr/>
          <p:nvPr/>
        </p:nvGrpSpPr>
        <p:grpSpPr>
          <a:xfrm>
            <a:off x="6629767" y="-400338"/>
            <a:ext cx="1499758" cy="1548103"/>
            <a:chOff x="6931017" y="-327338"/>
            <a:chExt cx="1499758" cy="1548103"/>
          </a:xfrm>
        </p:grpSpPr>
        <p:sp>
          <p:nvSpPr>
            <p:cNvPr id="2521" name="Google Shape;2521;p64"/>
            <p:cNvSpPr/>
            <p:nvPr/>
          </p:nvSpPr>
          <p:spPr>
            <a:xfrm rot="3599907">
              <a:off x="7089775" y="-77748"/>
              <a:ext cx="1181867" cy="1048971"/>
            </a:xfrm>
            <a:custGeom>
              <a:avLst/>
              <a:gdLst/>
              <a:ahLst/>
              <a:cxnLst/>
              <a:rect l="l" t="t" r="r" b="b"/>
              <a:pathLst>
                <a:path w="26804" h="23790" extrusionOk="0">
                  <a:moveTo>
                    <a:pt x="17057" y="18382"/>
                  </a:moveTo>
                  <a:cubicBezTo>
                    <a:pt x="17057" y="18384"/>
                    <a:pt x="17057" y="18385"/>
                    <a:pt x="17058" y="18387"/>
                  </a:cubicBezTo>
                  <a:lnTo>
                    <a:pt x="17056" y="18384"/>
                  </a:lnTo>
                  <a:lnTo>
                    <a:pt x="17057" y="18382"/>
                  </a:lnTo>
                  <a:close/>
                  <a:moveTo>
                    <a:pt x="18674" y="1"/>
                  </a:moveTo>
                  <a:cubicBezTo>
                    <a:pt x="18599" y="1"/>
                    <a:pt x="18510" y="34"/>
                    <a:pt x="18402" y="96"/>
                  </a:cubicBezTo>
                  <a:cubicBezTo>
                    <a:pt x="15825" y="1566"/>
                    <a:pt x="13242" y="3025"/>
                    <a:pt x="10652" y="4474"/>
                  </a:cubicBezTo>
                  <a:cubicBezTo>
                    <a:pt x="10278" y="4683"/>
                    <a:pt x="10060" y="4988"/>
                    <a:pt x="9936" y="5380"/>
                  </a:cubicBezTo>
                  <a:cubicBezTo>
                    <a:pt x="9796" y="5449"/>
                    <a:pt x="9614" y="5438"/>
                    <a:pt x="9528" y="5604"/>
                  </a:cubicBezTo>
                  <a:cubicBezTo>
                    <a:pt x="9366" y="5570"/>
                    <a:pt x="9204" y="5532"/>
                    <a:pt x="9045" y="5532"/>
                  </a:cubicBezTo>
                  <a:cubicBezTo>
                    <a:pt x="8893" y="5532"/>
                    <a:pt x="8745" y="5566"/>
                    <a:pt x="8601" y="5670"/>
                  </a:cubicBezTo>
                  <a:cubicBezTo>
                    <a:pt x="8340" y="5761"/>
                    <a:pt x="8098" y="5895"/>
                    <a:pt x="7884" y="6068"/>
                  </a:cubicBezTo>
                  <a:cubicBezTo>
                    <a:pt x="7480" y="6250"/>
                    <a:pt x="7092" y="6461"/>
                    <a:pt x="6731" y="6721"/>
                  </a:cubicBezTo>
                  <a:cubicBezTo>
                    <a:pt x="4662" y="7878"/>
                    <a:pt x="2597" y="9041"/>
                    <a:pt x="523" y="10186"/>
                  </a:cubicBezTo>
                  <a:cubicBezTo>
                    <a:pt x="256" y="10334"/>
                    <a:pt x="435" y="10462"/>
                    <a:pt x="469" y="10606"/>
                  </a:cubicBezTo>
                  <a:cubicBezTo>
                    <a:pt x="0" y="10854"/>
                    <a:pt x="10" y="11152"/>
                    <a:pt x="266" y="11595"/>
                  </a:cubicBezTo>
                  <a:cubicBezTo>
                    <a:pt x="1644" y="13987"/>
                    <a:pt x="2990" y="16397"/>
                    <a:pt x="4349" y="18801"/>
                  </a:cubicBezTo>
                  <a:cubicBezTo>
                    <a:pt x="5215" y="20333"/>
                    <a:pt x="6097" y="21860"/>
                    <a:pt x="6945" y="23402"/>
                  </a:cubicBezTo>
                  <a:cubicBezTo>
                    <a:pt x="7086" y="23660"/>
                    <a:pt x="7220" y="23789"/>
                    <a:pt x="7403" y="23789"/>
                  </a:cubicBezTo>
                  <a:cubicBezTo>
                    <a:pt x="7513" y="23789"/>
                    <a:pt x="7641" y="23742"/>
                    <a:pt x="7799" y="23649"/>
                  </a:cubicBezTo>
                  <a:cubicBezTo>
                    <a:pt x="8824" y="23044"/>
                    <a:pt x="9874" y="22484"/>
                    <a:pt x="10912" y="21902"/>
                  </a:cubicBezTo>
                  <a:cubicBezTo>
                    <a:pt x="12336" y="21099"/>
                    <a:pt x="13757" y="20294"/>
                    <a:pt x="15177" y="19485"/>
                  </a:cubicBezTo>
                  <a:cubicBezTo>
                    <a:pt x="15274" y="19429"/>
                    <a:pt x="15353" y="19389"/>
                    <a:pt x="15430" y="19389"/>
                  </a:cubicBezTo>
                  <a:cubicBezTo>
                    <a:pt x="15512" y="19389"/>
                    <a:pt x="15591" y="19435"/>
                    <a:pt x="15685" y="19557"/>
                  </a:cubicBezTo>
                  <a:cubicBezTo>
                    <a:pt x="15855" y="19778"/>
                    <a:pt x="16175" y="19896"/>
                    <a:pt x="16486" y="19896"/>
                  </a:cubicBezTo>
                  <a:cubicBezTo>
                    <a:pt x="16653" y="19896"/>
                    <a:pt x="16818" y="19861"/>
                    <a:pt x="16956" y="19791"/>
                  </a:cubicBezTo>
                  <a:cubicBezTo>
                    <a:pt x="17379" y="19573"/>
                    <a:pt x="17784" y="19320"/>
                    <a:pt x="18198" y="19088"/>
                  </a:cubicBezTo>
                  <a:cubicBezTo>
                    <a:pt x="18605" y="18857"/>
                    <a:pt x="18797" y="18482"/>
                    <a:pt x="18722" y="18050"/>
                  </a:cubicBezTo>
                  <a:cubicBezTo>
                    <a:pt x="18643" y="17593"/>
                    <a:pt x="18846" y="17408"/>
                    <a:pt x="19200" y="17212"/>
                  </a:cubicBezTo>
                  <a:cubicBezTo>
                    <a:pt x="21556" y="15902"/>
                    <a:pt x="23908" y="14582"/>
                    <a:pt x="26254" y="13253"/>
                  </a:cubicBezTo>
                  <a:cubicBezTo>
                    <a:pt x="26787" y="12953"/>
                    <a:pt x="26804" y="12890"/>
                    <a:pt x="26515" y="12378"/>
                  </a:cubicBezTo>
                  <a:cubicBezTo>
                    <a:pt x="24282" y="8409"/>
                    <a:pt x="22050" y="4439"/>
                    <a:pt x="19820" y="468"/>
                  </a:cubicBezTo>
                  <a:cubicBezTo>
                    <a:pt x="19671" y="201"/>
                    <a:pt x="19522" y="60"/>
                    <a:pt x="19337" y="60"/>
                  </a:cubicBezTo>
                  <a:cubicBezTo>
                    <a:pt x="19222" y="60"/>
                    <a:pt x="19094" y="113"/>
                    <a:pt x="18943" y="224"/>
                  </a:cubicBezTo>
                  <a:cubicBezTo>
                    <a:pt x="18866" y="71"/>
                    <a:pt x="18784" y="1"/>
                    <a:pt x="18674"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64"/>
            <p:cNvGrpSpPr/>
            <p:nvPr/>
          </p:nvGrpSpPr>
          <p:grpSpPr>
            <a:xfrm rot="3599907">
              <a:off x="7090079" y="-77816"/>
              <a:ext cx="1181911" cy="1049059"/>
              <a:chOff x="4070825" y="4761025"/>
              <a:chExt cx="670125" cy="594800"/>
            </a:xfrm>
          </p:grpSpPr>
          <p:sp>
            <p:nvSpPr>
              <p:cNvPr id="2523" name="Google Shape;2523;p64"/>
              <p:cNvSpPr/>
              <p:nvPr/>
            </p:nvSpPr>
            <p:spPr>
              <a:xfrm>
                <a:off x="4316925" y="4761025"/>
                <a:ext cx="401525" cy="459750"/>
              </a:xfrm>
              <a:custGeom>
                <a:avLst/>
                <a:gdLst/>
                <a:ahLst/>
                <a:cxnLst/>
                <a:rect l="l" t="t" r="r" b="b"/>
                <a:pathLst>
                  <a:path w="16061" h="18390" extrusionOk="0">
                    <a:moveTo>
                      <a:pt x="8832" y="1"/>
                    </a:moveTo>
                    <a:cubicBezTo>
                      <a:pt x="8756" y="1"/>
                      <a:pt x="8668" y="34"/>
                      <a:pt x="8560" y="96"/>
                    </a:cubicBezTo>
                    <a:cubicBezTo>
                      <a:pt x="5980" y="1563"/>
                      <a:pt x="3397" y="3022"/>
                      <a:pt x="810" y="4474"/>
                    </a:cubicBezTo>
                    <a:cubicBezTo>
                      <a:pt x="436" y="4683"/>
                      <a:pt x="218" y="4989"/>
                      <a:pt x="94" y="5381"/>
                    </a:cubicBezTo>
                    <a:lnTo>
                      <a:pt x="96" y="5380"/>
                    </a:lnTo>
                    <a:lnTo>
                      <a:pt x="96" y="5380"/>
                    </a:lnTo>
                    <a:cubicBezTo>
                      <a:pt x="0" y="5567"/>
                      <a:pt x="2" y="5756"/>
                      <a:pt x="80" y="5948"/>
                    </a:cubicBezTo>
                    <a:cubicBezTo>
                      <a:pt x="153" y="6261"/>
                      <a:pt x="318" y="6536"/>
                      <a:pt x="472" y="6810"/>
                    </a:cubicBezTo>
                    <a:cubicBezTo>
                      <a:pt x="1202" y="8126"/>
                      <a:pt x="1943" y="9436"/>
                      <a:pt x="2690" y="10742"/>
                    </a:cubicBezTo>
                    <a:cubicBezTo>
                      <a:pt x="4043" y="13105"/>
                      <a:pt x="5359" y="15492"/>
                      <a:pt x="6717" y="17852"/>
                    </a:cubicBezTo>
                    <a:cubicBezTo>
                      <a:pt x="6838" y="18062"/>
                      <a:pt x="6902" y="18339"/>
                      <a:pt x="7205" y="18389"/>
                    </a:cubicBezTo>
                    <a:cubicBezTo>
                      <a:pt x="7260" y="18356"/>
                      <a:pt x="7315" y="18311"/>
                      <a:pt x="7323" y="18248"/>
                    </a:cubicBezTo>
                    <a:cubicBezTo>
                      <a:pt x="7414" y="17561"/>
                      <a:pt x="7916" y="17259"/>
                      <a:pt x="8460" y="16954"/>
                    </a:cubicBezTo>
                    <a:cubicBezTo>
                      <a:pt x="10809" y="15629"/>
                      <a:pt x="13166" y="14316"/>
                      <a:pt x="15507" y="12977"/>
                    </a:cubicBezTo>
                    <a:cubicBezTo>
                      <a:pt x="15711" y="12861"/>
                      <a:pt x="15943" y="12769"/>
                      <a:pt x="16021" y="12512"/>
                    </a:cubicBezTo>
                    <a:cubicBezTo>
                      <a:pt x="16060" y="12201"/>
                      <a:pt x="15877" y="11965"/>
                      <a:pt x="15737" y="11720"/>
                    </a:cubicBezTo>
                    <a:cubicBezTo>
                      <a:pt x="13695" y="8113"/>
                      <a:pt x="11658" y="4503"/>
                      <a:pt x="9625" y="888"/>
                    </a:cubicBezTo>
                    <a:cubicBezTo>
                      <a:pt x="9485" y="640"/>
                      <a:pt x="9335" y="399"/>
                      <a:pt x="9101" y="226"/>
                    </a:cubicBezTo>
                    <a:cubicBezTo>
                      <a:pt x="9024" y="71"/>
                      <a:pt x="8942" y="1"/>
                      <a:pt x="8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4077225" y="4902750"/>
                <a:ext cx="385525" cy="431800"/>
              </a:xfrm>
              <a:custGeom>
                <a:avLst/>
                <a:gdLst/>
                <a:ahLst/>
                <a:cxnLst/>
                <a:rect l="l" t="t" r="r" b="b"/>
                <a:pathLst>
                  <a:path w="15421" h="17272" extrusionOk="0">
                    <a:moveTo>
                      <a:pt x="8125" y="5660"/>
                    </a:moveTo>
                    <a:cubicBezTo>
                      <a:pt x="8016" y="5726"/>
                      <a:pt x="7908" y="5794"/>
                      <a:pt x="7798" y="5856"/>
                    </a:cubicBezTo>
                    <a:cubicBezTo>
                      <a:pt x="6547" y="6569"/>
                      <a:pt x="5290" y="7267"/>
                      <a:pt x="4026" y="7954"/>
                    </a:cubicBezTo>
                    <a:cubicBezTo>
                      <a:pt x="5234" y="7292"/>
                      <a:pt x="6411" y="6578"/>
                      <a:pt x="7620" y="5918"/>
                    </a:cubicBezTo>
                    <a:cubicBezTo>
                      <a:pt x="7784" y="5829"/>
                      <a:pt x="7958" y="5750"/>
                      <a:pt x="8125" y="5660"/>
                    </a:cubicBezTo>
                    <a:close/>
                    <a:moveTo>
                      <a:pt x="8346" y="1"/>
                    </a:moveTo>
                    <a:cubicBezTo>
                      <a:pt x="8086" y="92"/>
                      <a:pt x="7844" y="226"/>
                      <a:pt x="7629" y="401"/>
                    </a:cubicBezTo>
                    <a:lnTo>
                      <a:pt x="7627" y="399"/>
                    </a:lnTo>
                    <a:lnTo>
                      <a:pt x="7627" y="399"/>
                    </a:lnTo>
                    <a:cubicBezTo>
                      <a:pt x="7550" y="663"/>
                      <a:pt x="7713" y="859"/>
                      <a:pt x="7827" y="1060"/>
                    </a:cubicBezTo>
                    <a:cubicBezTo>
                      <a:pt x="8825" y="2823"/>
                      <a:pt x="9822" y="4588"/>
                      <a:pt x="10815" y="6354"/>
                    </a:cubicBezTo>
                    <a:cubicBezTo>
                      <a:pt x="11399" y="7390"/>
                      <a:pt x="11963" y="8438"/>
                      <a:pt x="12585" y="9452"/>
                    </a:cubicBezTo>
                    <a:cubicBezTo>
                      <a:pt x="12512" y="9441"/>
                      <a:pt x="12438" y="9431"/>
                      <a:pt x="12365" y="9431"/>
                    </a:cubicBezTo>
                    <a:cubicBezTo>
                      <a:pt x="12298" y="9431"/>
                      <a:pt x="12231" y="9439"/>
                      <a:pt x="12164" y="9464"/>
                    </a:cubicBezTo>
                    <a:cubicBezTo>
                      <a:pt x="10320" y="10448"/>
                      <a:pt x="8512" y="11495"/>
                      <a:pt x="6682" y="12501"/>
                    </a:cubicBezTo>
                    <a:cubicBezTo>
                      <a:pt x="8189" y="11625"/>
                      <a:pt x="9708" y="10775"/>
                      <a:pt x="11230" y="9927"/>
                    </a:cubicBezTo>
                    <a:cubicBezTo>
                      <a:pt x="11382" y="9842"/>
                      <a:pt x="11544" y="9768"/>
                      <a:pt x="11610" y="9588"/>
                    </a:cubicBezTo>
                    <a:cubicBezTo>
                      <a:pt x="11482" y="9306"/>
                      <a:pt x="11196" y="9204"/>
                      <a:pt x="10976" y="9025"/>
                    </a:cubicBezTo>
                    <a:cubicBezTo>
                      <a:pt x="10975" y="9025"/>
                      <a:pt x="10974" y="9025"/>
                      <a:pt x="10973" y="9025"/>
                    </a:cubicBezTo>
                    <a:cubicBezTo>
                      <a:pt x="10584" y="9025"/>
                      <a:pt x="10302" y="9279"/>
                      <a:pt x="9990" y="9453"/>
                    </a:cubicBezTo>
                    <a:cubicBezTo>
                      <a:pt x="8684" y="10182"/>
                      <a:pt x="7394" y="10938"/>
                      <a:pt x="6071" y="11637"/>
                    </a:cubicBezTo>
                    <a:cubicBezTo>
                      <a:pt x="7500" y="10788"/>
                      <a:pt x="8965" y="10003"/>
                      <a:pt x="10404" y="9172"/>
                    </a:cubicBezTo>
                    <a:cubicBezTo>
                      <a:pt x="10581" y="9070"/>
                      <a:pt x="10772" y="8977"/>
                      <a:pt x="10847" y="8764"/>
                    </a:cubicBezTo>
                    <a:cubicBezTo>
                      <a:pt x="10864" y="8454"/>
                      <a:pt x="10712" y="8240"/>
                      <a:pt x="10457" y="8087"/>
                    </a:cubicBezTo>
                    <a:cubicBezTo>
                      <a:pt x="10437" y="8085"/>
                      <a:pt x="10418" y="8084"/>
                      <a:pt x="10400" y="8084"/>
                    </a:cubicBezTo>
                    <a:cubicBezTo>
                      <a:pt x="10202" y="8084"/>
                      <a:pt x="10052" y="8208"/>
                      <a:pt x="9889" y="8298"/>
                    </a:cubicBezTo>
                    <a:cubicBezTo>
                      <a:pt x="8453" y="9103"/>
                      <a:pt x="7030" y="9931"/>
                      <a:pt x="5581" y="10713"/>
                    </a:cubicBezTo>
                    <a:cubicBezTo>
                      <a:pt x="6920" y="9933"/>
                      <a:pt x="8272" y="9178"/>
                      <a:pt x="9619" y="8412"/>
                    </a:cubicBezTo>
                    <a:cubicBezTo>
                      <a:pt x="9877" y="8265"/>
                      <a:pt x="10173" y="8159"/>
                      <a:pt x="10317" y="7866"/>
                    </a:cubicBezTo>
                    <a:cubicBezTo>
                      <a:pt x="10339" y="7560"/>
                      <a:pt x="10220" y="7329"/>
                      <a:pt x="9946" y="7185"/>
                    </a:cubicBezTo>
                    <a:cubicBezTo>
                      <a:pt x="9936" y="7185"/>
                      <a:pt x="9926" y="7184"/>
                      <a:pt x="9917" y="7184"/>
                    </a:cubicBezTo>
                    <a:cubicBezTo>
                      <a:pt x="9675" y="7184"/>
                      <a:pt x="9491" y="7335"/>
                      <a:pt x="9293" y="7442"/>
                    </a:cubicBezTo>
                    <a:cubicBezTo>
                      <a:pt x="7889" y="8197"/>
                      <a:pt x="6515" y="9006"/>
                      <a:pt x="5055" y="9823"/>
                    </a:cubicBezTo>
                    <a:cubicBezTo>
                      <a:pt x="5195" y="9668"/>
                      <a:pt x="5309" y="9618"/>
                      <a:pt x="5415" y="9560"/>
                    </a:cubicBezTo>
                    <a:cubicBezTo>
                      <a:pt x="6630" y="8912"/>
                      <a:pt x="7816" y="8211"/>
                      <a:pt x="9021" y="7544"/>
                    </a:cubicBezTo>
                    <a:cubicBezTo>
                      <a:pt x="9306" y="7386"/>
                      <a:pt x="9633" y="7273"/>
                      <a:pt x="9816" y="6969"/>
                    </a:cubicBezTo>
                    <a:cubicBezTo>
                      <a:pt x="9828" y="6669"/>
                      <a:pt x="9701" y="6442"/>
                      <a:pt x="9454" y="6279"/>
                    </a:cubicBezTo>
                    <a:cubicBezTo>
                      <a:pt x="9427" y="6275"/>
                      <a:pt x="9400" y="6274"/>
                      <a:pt x="9373" y="6274"/>
                    </a:cubicBezTo>
                    <a:cubicBezTo>
                      <a:pt x="9100" y="6274"/>
                      <a:pt x="8893" y="6454"/>
                      <a:pt x="8669" y="6576"/>
                    </a:cubicBezTo>
                    <a:cubicBezTo>
                      <a:pt x="7306" y="7325"/>
                      <a:pt x="5959" y="8107"/>
                      <a:pt x="4577" y="8879"/>
                    </a:cubicBezTo>
                    <a:cubicBezTo>
                      <a:pt x="4628" y="8795"/>
                      <a:pt x="4687" y="8770"/>
                      <a:pt x="4740" y="8739"/>
                    </a:cubicBezTo>
                    <a:cubicBezTo>
                      <a:pt x="6047" y="8018"/>
                      <a:pt x="7346" y="7280"/>
                      <a:pt x="8643" y="6542"/>
                    </a:cubicBezTo>
                    <a:cubicBezTo>
                      <a:pt x="8887" y="6402"/>
                      <a:pt x="9167" y="6295"/>
                      <a:pt x="9285" y="6003"/>
                    </a:cubicBezTo>
                    <a:cubicBezTo>
                      <a:pt x="9293" y="5699"/>
                      <a:pt x="9180" y="5464"/>
                      <a:pt x="8899" y="5324"/>
                    </a:cubicBezTo>
                    <a:cubicBezTo>
                      <a:pt x="8685" y="5363"/>
                      <a:pt x="8493" y="5450"/>
                      <a:pt x="8309" y="5552"/>
                    </a:cubicBezTo>
                    <a:lnTo>
                      <a:pt x="8309" y="5552"/>
                    </a:lnTo>
                    <a:cubicBezTo>
                      <a:pt x="8485" y="5439"/>
                      <a:pt x="8644" y="5303"/>
                      <a:pt x="8763" y="5112"/>
                    </a:cubicBezTo>
                    <a:cubicBezTo>
                      <a:pt x="8777" y="4809"/>
                      <a:pt x="8662" y="4575"/>
                      <a:pt x="8388" y="4426"/>
                    </a:cubicBezTo>
                    <a:cubicBezTo>
                      <a:pt x="8381" y="4426"/>
                      <a:pt x="8374" y="4426"/>
                      <a:pt x="8368" y="4426"/>
                    </a:cubicBezTo>
                    <a:cubicBezTo>
                      <a:pt x="8086" y="4426"/>
                      <a:pt x="7875" y="4603"/>
                      <a:pt x="7649" y="4731"/>
                    </a:cubicBezTo>
                    <a:cubicBezTo>
                      <a:pt x="6270" y="5510"/>
                      <a:pt x="4895" y="6296"/>
                      <a:pt x="3504" y="7054"/>
                    </a:cubicBezTo>
                    <a:cubicBezTo>
                      <a:pt x="4916" y="6231"/>
                      <a:pt x="6346" y="5439"/>
                      <a:pt x="7763" y="4624"/>
                    </a:cubicBezTo>
                    <a:cubicBezTo>
                      <a:pt x="7954" y="4514"/>
                      <a:pt x="8170" y="4432"/>
                      <a:pt x="8261" y="4204"/>
                    </a:cubicBezTo>
                    <a:cubicBezTo>
                      <a:pt x="8297" y="4021"/>
                      <a:pt x="8222" y="3862"/>
                      <a:pt x="8135" y="3712"/>
                    </a:cubicBezTo>
                    <a:cubicBezTo>
                      <a:pt x="7687" y="2917"/>
                      <a:pt x="7234" y="2122"/>
                      <a:pt x="6779" y="1328"/>
                    </a:cubicBezTo>
                    <a:cubicBezTo>
                      <a:pt x="6710" y="1207"/>
                      <a:pt x="6636" y="1080"/>
                      <a:pt x="6476" y="1053"/>
                    </a:cubicBezTo>
                    <a:cubicBezTo>
                      <a:pt x="4408" y="2209"/>
                      <a:pt x="2342" y="3372"/>
                      <a:pt x="267" y="4517"/>
                    </a:cubicBezTo>
                    <a:cubicBezTo>
                      <a:pt x="0" y="4664"/>
                      <a:pt x="179" y="4793"/>
                      <a:pt x="214" y="4939"/>
                    </a:cubicBezTo>
                    <a:cubicBezTo>
                      <a:pt x="204" y="5224"/>
                      <a:pt x="352" y="5455"/>
                      <a:pt x="485" y="5689"/>
                    </a:cubicBezTo>
                    <a:cubicBezTo>
                      <a:pt x="2417" y="9119"/>
                      <a:pt x="4352" y="12547"/>
                      <a:pt x="6290" y="15974"/>
                    </a:cubicBezTo>
                    <a:cubicBezTo>
                      <a:pt x="6529" y="16398"/>
                      <a:pt x="6705" y="16869"/>
                      <a:pt x="7073" y="17214"/>
                    </a:cubicBezTo>
                    <a:cubicBezTo>
                      <a:pt x="7154" y="17255"/>
                      <a:pt x="7229" y="17271"/>
                      <a:pt x="7301" y="17271"/>
                    </a:cubicBezTo>
                    <a:cubicBezTo>
                      <a:pt x="7510" y="17271"/>
                      <a:pt x="7687" y="17127"/>
                      <a:pt x="7866" y="17027"/>
                    </a:cubicBezTo>
                    <a:cubicBezTo>
                      <a:pt x="10193" y="15720"/>
                      <a:pt x="12523" y="14419"/>
                      <a:pt x="14845" y="13101"/>
                    </a:cubicBezTo>
                    <a:cubicBezTo>
                      <a:pt x="15024" y="13000"/>
                      <a:pt x="15210" y="12904"/>
                      <a:pt x="15310" y="12709"/>
                    </a:cubicBezTo>
                    <a:cubicBezTo>
                      <a:pt x="15421" y="12439"/>
                      <a:pt x="15304" y="12214"/>
                      <a:pt x="15180" y="11987"/>
                    </a:cubicBezTo>
                    <a:cubicBezTo>
                      <a:pt x="14356" y="10465"/>
                      <a:pt x="13474" y="8974"/>
                      <a:pt x="12630" y="7464"/>
                    </a:cubicBezTo>
                    <a:cubicBezTo>
                      <a:pt x="11281" y="5051"/>
                      <a:pt x="9891" y="2663"/>
                      <a:pt x="8570" y="236"/>
                    </a:cubicBezTo>
                    <a:cubicBezTo>
                      <a:pt x="8515" y="137"/>
                      <a:pt x="8463" y="38"/>
                      <a:pt x="8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4070825" y="4762550"/>
                <a:ext cx="670125" cy="593275"/>
              </a:xfrm>
              <a:custGeom>
                <a:avLst/>
                <a:gdLst/>
                <a:ahLst/>
                <a:cxnLst/>
                <a:rect l="l" t="t" r="r" b="b"/>
                <a:pathLst>
                  <a:path w="26805" h="23731" extrusionOk="0">
                    <a:moveTo>
                      <a:pt x="19338" y="0"/>
                    </a:moveTo>
                    <a:cubicBezTo>
                      <a:pt x="19224" y="0"/>
                      <a:pt x="19095" y="54"/>
                      <a:pt x="18943" y="166"/>
                    </a:cubicBezTo>
                    <a:cubicBezTo>
                      <a:pt x="19394" y="981"/>
                      <a:pt x="19838" y="1802"/>
                      <a:pt x="20295" y="2615"/>
                    </a:cubicBezTo>
                    <a:cubicBezTo>
                      <a:pt x="22135" y="5887"/>
                      <a:pt x="23975" y="9158"/>
                      <a:pt x="25816" y="12428"/>
                    </a:cubicBezTo>
                    <a:cubicBezTo>
                      <a:pt x="25855" y="12825"/>
                      <a:pt x="25529" y="12923"/>
                      <a:pt x="25276" y="13067"/>
                    </a:cubicBezTo>
                    <a:cubicBezTo>
                      <a:pt x="23005" y="14367"/>
                      <a:pt x="20718" y="15643"/>
                      <a:pt x="18441" y="16934"/>
                    </a:cubicBezTo>
                    <a:cubicBezTo>
                      <a:pt x="18016" y="17177"/>
                      <a:pt x="17733" y="17490"/>
                      <a:pt x="17615" y="17976"/>
                    </a:cubicBezTo>
                    <a:cubicBezTo>
                      <a:pt x="17518" y="18380"/>
                      <a:pt x="17089" y="18684"/>
                      <a:pt x="16677" y="18684"/>
                    </a:cubicBezTo>
                    <a:cubicBezTo>
                      <a:pt x="16607" y="18684"/>
                      <a:pt x="16538" y="18675"/>
                      <a:pt x="16472" y="18657"/>
                    </a:cubicBezTo>
                    <a:cubicBezTo>
                      <a:pt x="16307" y="18613"/>
                      <a:pt x="16148" y="18592"/>
                      <a:pt x="15994" y="18592"/>
                    </a:cubicBezTo>
                    <a:cubicBezTo>
                      <a:pt x="15636" y="18592"/>
                      <a:pt x="15302" y="18703"/>
                      <a:pt x="14968" y="18892"/>
                    </a:cubicBezTo>
                    <a:cubicBezTo>
                      <a:pt x="13476" y="19738"/>
                      <a:pt x="11984" y="20582"/>
                      <a:pt x="10492" y="21422"/>
                    </a:cubicBezTo>
                    <a:cubicBezTo>
                      <a:pt x="9690" y="21874"/>
                      <a:pt x="8896" y="22340"/>
                      <a:pt x="8084" y="22772"/>
                    </a:cubicBezTo>
                    <a:cubicBezTo>
                      <a:pt x="7950" y="22844"/>
                      <a:pt x="7813" y="22921"/>
                      <a:pt x="7679" y="22921"/>
                    </a:cubicBezTo>
                    <a:cubicBezTo>
                      <a:pt x="7574" y="22921"/>
                      <a:pt x="7471" y="22873"/>
                      <a:pt x="7374" y="22736"/>
                    </a:cubicBezTo>
                    <a:cubicBezTo>
                      <a:pt x="6566" y="21302"/>
                      <a:pt x="5757" y="19868"/>
                      <a:pt x="4944" y="18435"/>
                    </a:cubicBezTo>
                    <a:cubicBezTo>
                      <a:pt x="3454" y="15805"/>
                      <a:pt x="1962" y="13176"/>
                      <a:pt x="471" y="10547"/>
                    </a:cubicBezTo>
                    <a:lnTo>
                      <a:pt x="470" y="10548"/>
                    </a:lnTo>
                    <a:cubicBezTo>
                      <a:pt x="1" y="10796"/>
                      <a:pt x="12" y="11093"/>
                      <a:pt x="266" y="11536"/>
                    </a:cubicBezTo>
                    <a:cubicBezTo>
                      <a:pt x="1644" y="13929"/>
                      <a:pt x="2991" y="16338"/>
                      <a:pt x="4350" y="18741"/>
                    </a:cubicBezTo>
                    <a:cubicBezTo>
                      <a:pt x="5217" y="20275"/>
                      <a:pt x="6097" y="21800"/>
                      <a:pt x="6946" y="23344"/>
                    </a:cubicBezTo>
                    <a:cubicBezTo>
                      <a:pt x="7088" y="23602"/>
                      <a:pt x="7222" y="23730"/>
                      <a:pt x="7405" y="23730"/>
                    </a:cubicBezTo>
                    <a:cubicBezTo>
                      <a:pt x="7515" y="23730"/>
                      <a:pt x="7642" y="23684"/>
                      <a:pt x="7800" y="23591"/>
                    </a:cubicBezTo>
                    <a:cubicBezTo>
                      <a:pt x="8824" y="22985"/>
                      <a:pt x="9876" y="22426"/>
                      <a:pt x="10912" y="21842"/>
                    </a:cubicBezTo>
                    <a:cubicBezTo>
                      <a:pt x="12336" y="21041"/>
                      <a:pt x="13759" y="20234"/>
                      <a:pt x="15179" y="19425"/>
                    </a:cubicBezTo>
                    <a:cubicBezTo>
                      <a:pt x="15276" y="19370"/>
                      <a:pt x="15355" y="19330"/>
                      <a:pt x="15432" y="19330"/>
                    </a:cubicBezTo>
                    <a:cubicBezTo>
                      <a:pt x="15514" y="19330"/>
                      <a:pt x="15593" y="19376"/>
                      <a:pt x="15687" y="19497"/>
                    </a:cubicBezTo>
                    <a:cubicBezTo>
                      <a:pt x="15858" y="19719"/>
                      <a:pt x="16178" y="19837"/>
                      <a:pt x="16488" y="19837"/>
                    </a:cubicBezTo>
                    <a:cubicBezTo>
                      <a:pt x="16655" y="19837"/>
                      <a:pt x="16819" y="19803"/>
                      <a:pt x="16957" y="19732"/>
                    </a:cubicBezTo>
                    <a:cubicBezTo>
                      <a:pt x="17379" y="19516"/>
                      <a:pt x="17785" y="19263"/>
                      <a:pt x="18199" y="19028"/>
                    </a:cubicBezTo>
                    <a:cubicBezTo>
                      <a:pt x="18606" y="18799"/>
                      <a:pt x="18799" y="18423"/>
                      <a:pt x="18723" y="17992"/>
                    </a:cubicBezTo>
                    <a:cubicBezTo>
                      <a:pt x="18643" y="17535"/>
                      <a:pt x="18847" y="17349"/>
                      <a:pt x="19200" y="17152"/>
                    </a:cubicBezTo>
                    <a:cubicBezTo>
                      <a:pt x="21554" y="15838"/>
                      <a:pt x="23906" y="14517"/>
                      <a:pt x="26255" y="13194"/>
                    </a:cubicBezTo>
                    <a:cubicBezTo>
                      <a:pt x="26789" y="12893"/>
                      <a:pt x="26805" y="12832"/>
                      <a:pt x="26516" y="12318"/>
                    </a:cubicBezTo>
                    <a:cubicBezTo>
                      <a:pt x="24274" y="8355"/>
                      <a:pt x="22041" y="4385"/>
                      <a:pt x="19821" y="409"/>
                    </a:cubicBezTo>
                    <a:cubicBezTo>
                      <a:pt x="19672" y="142"/>
                      <a:pt x="19523" y="0"/>
                      <a:pt x="1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4285900" y="4899300"/>
                <a:ext cx="212375" cy="324750"/>
              </a:xfrm>
              <a:custGeom>
                <a:avLst/>
                <a:gdLst/>
                <a:ahLst/>
                <a:cxnLst/>
                <a:rect l="l" t="t" r="r" b="b"/>
                <a:pathLst>
                  <a:path w="8495" h="12990" extrusionOk="0">
                    <a:moveTo>
                      <a:pt x="444" y="1"/>
                    </a:moveTo>
                    <a:cubicBezTo>
                      <a:pt x="292" y="1"/>
                      <a:pt x="144" y="35"/>
                      <a:pt x="0" y="139"/>
                    </a:cubicBezTo>
                    <a:cubicBezTo>
                      <a:pt x="77" y="468"/>
                      <a:pt x="217" y="769"/>
                      <a:pt x="383" y="1059"/>
                    </a:cubicBezTo>
                    <a:cubicBezTo>
                      <a:pt x="1383" y="2801"/>
                      <a:pt x="2419" y="4524"/>
                      <a:pt x="3377" y="6290"/>
                    </a:cubicBezTo>
                    <a:cubicBezTo>
                      <a:pt x="4471" y="8304"/>
                      <a:pt x="5637" y="10280"/>
                      <a:pt x="6750" y="12283"/>
                    </a:cubicBezTo>
                    <a:cubicBezTo>
                      <a:pt x="6849" y="12459"/>
                      <a:pt x="6921" y="12620"/>
                      <a:pt x="6876" y="12819"/>
                    </a:cubicBezTo>
                    <a:lnTo>
                      <a:pt x="6877" y="12818"/>
                    </a:lnTo>
                    <a:cubicBezTo>
                      <a:pt x="6907" y="12845"/>
                      <a:pt x="6946" y="12874"/>
                      <a:pt x="6983" y="12874"/>
                    </a:cubicBezTo>
                    <a:cubicBezTo>
                      <a:pt x="6989" y="12874"/>
                      <a:pt x="6996" y="12873"/>
                      <a:pt x="7002" y="12871"/>
                    </a:cubicBezTo>
                    <a:cubicBezTo>
                      <a:pt x="7197" y="12823"/>
                      <a:pt x="7391" y="12793"/>
                      <a:pt x="7582" y="12793"/>
                    </a:cubicBezTo>
                    <a:cubicBezTo>
                      <a:pt x="7829" y="12793"/>
                      <a:pt x="8073" y="12843"/>
                      <a:pt x="8313" y="12968"/>
                    </a:cubicBezTo>
                    <a:cubicBezTo>
                      <a:pt x="8334" y="12978"/>
                      <a:pt x="8369" y="12990"/>
                      <a:pt x="8402" y="12990"/>
                    </a:cubicBezTo>
                    <a:cubicBezTo>
                      <a:pt x="8452" y="12990"/>
                      <a:pt x="8494" y="12962"/>
                      <a:pt x="8457" y="12855"/>
                    </a:cubicBezTo>
                    <a:cubicBezTo>
                      <a:pt x="8359" y="12694"/>
                      <a:pt x="8257" y="12535"/>
                      <a:pt x="8163" y="12371"/>
                    </a:cubicBezTo>
                    <a:cubicBezTo>
                      <a:pt x="7238" y="10739"/>
                      <a:pt x="6300" y="9114"/>
                      <a:pt x="5394" y="7472"/>
                    </a:cubicBezTo>
                    <a:cubicBezTo>
                      <a:pt x="4709" y="6227"/>
                      <a:pt x="3999" y="4996"/>
                      <a:pt x="3305" y="3756"/>
                    </a:cubicBezTo>
                    <a:cubicBezTo>
                      <a:pt x="2666" y="2612"/>
                      <a:pt x="1993" y="1487"/>
                      <a:pt x="1406" y="315"/>
                    </a:cubicBezTo>
                    <a:cubicBezTo>
                      <a:pt x="1288" y="224"/>
                      <a:pt x="1214" y="44"/>
                      <a:pt x="1050" y="44"/>
                    </a:cubicBezTo>
                    <a:cubicBezTo>
                      <a:pt x="1014" y="44"/>
                      <a:pt x="973" y="52"/>
                      <a:pt x="927" y="73"/>
                    </a:cubicBezTo>
                    <a:cubicBezTo>
                      <a:pt x="765" y="38"/>
                      <a:pt x="603" y="1"/>
                      <a:pt x="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4309050" y="4895550"/>
                <a:ext cx="12000" cy="11725"/>
              </a:xfrm>
              <a:custGeom>
                <a:avLst/>
                <a:gdLst/>
                <a:ahLst/>
                <a:cxnLst/>
                <a:rect l="l" t="t" r="r" b="b"/>
                <a:pathLst>
                  <a:path w="480" h="469" extrusionOk="0">
                    <a:moveTo>
                      <a:pt x="409" y="0"/>
                    </a:moveTo>
                    <a:cubicBezTo>
                      <a:pt x="271" y="68"/>
                      <a:pt x="87" y="58"/>
                      <a:pt x="1" y="223"/>
                    </a:cubicBezTo>
                    <a:cubicBezTo>
                      <a:pt x="161" y="273"/>
                      <a:pt x="247" y="469"/>
                      <a:pt x="433" y="469"/>
                    </a:cubicBezTo>
                    <a:cubicBezTo>
                      <a:pt x="448" y="469"/>
                      <a:pt x="464" y="468"/>
                      <a:pt x="480" y="465"/>
                    </a:cubicBezTo>
                    <a:cubicBezTo>
                      <a:pt x="457" y="309"/>
                      <a:pt x="432" y="155"/>
                      <a:pt x="409" y="0"/>
                    </a:cubicBezTo>
                    <a:close/>
                  </a:path>
                </a:pathLst>
              </a:custGeom>
              <a:solidFill>
                <a:srgbClr val="656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4255175" y="5073200"/>
                <a:ext cx="468700" cy="266875"/>
              </a:xfrm>
              <a:custGeom>
                <a:avLst/>
                <a:gdLst/>
                <a:ahLst/>
                <a:cxnLst/>
                <a:rect l="l" t="t" r="r" b="b"/>
                <a:pathLst>
                  <a:path w="18748" h="10675" extrusionOk="0">
                    <a:moveTo>
                      <a:pt x="18444" y="1"/>
                    </a:moveTo>
                    <a:lnTo>
                      <a:pt x="18444" y="1"/>
                    </a:lnTo>
                    <a:cubicBezTo>
                      <a:pt x="18328" y="84"/>
                      <a:pt x="18220" y="177"/>
                      <a:pt x="18097" y="246"/>
                    </a:cubicBezTo>
                    <a:cubicBezTo>
                      <a:pt x="15582" y="1670"/>
                      <a:pt x="13072" y="3100"/>
                      <a:pt x="10545" y="4501"/>
                    </a:cubicBezTo>
                    <a:cubicBezTo>
                      <a:pt x="9966" y="4822"/>
                      <a:pt x="9650" y="5236"/>
                      <a:pt x="9686" y="5899"/>
                    </a:cubicBezTo>
                    <a:cubicBezTo>
                      <a:pt x="9684" y="5915"/>
                      <a:pt x="9678" y="5930"/>
                      <a:pt x="9671" y="5943"/>
                    </a:cubicBezTo>
                    <a:cubicBezTo>
                      <a:pt x="9664" y="5949"/>
                      <a:pt x="9655" y="5952"/>
                      <a:pt x="9645" y="5952"/>
                    </a:cubicBezTo>
                    <a:cubicBezTo>
                      <a:pt x="9641" y="5952"/>
                      <a:pt x="9637" y="5951"/>
                      <a:pt x="9633" y="5950"/>
                    </a:cubicBezTo>
                    <a:cubicBezTo>
                      <a:pt x="9378" y="5750"/>
                      <a:pt x="9117" y="5663"/>
                      <a:pt x="8851" y="5663"/>
                    </a:cubicBezTo>
                    <a:cubicBezTo>
                      <a:pt x="8606" y="5663"/>
                      <a:pt x="8357" y="5736"/>
                      <a:pt x="8105" y="5863"/>
                    </a:cubicBezTo>
                    <a:cubicBezTo>
                      <a:pt x="8069" y="5894"/>
                      <a:pt x="8036" y="5930"/>
                      <a:pt x="7995" y="5953"/>
                    </a:cubicBezTo>
                    <a:cubicBezTo>
                      <a:pt x="5460" y="7386"/>
                      <a:pt x="2923" y="8816"/>
                      <a:pt x="385" y="10243"/>
                    </a:cubicBezTo>
                    <a:cubicBezTo>
                      <a:pt x="306" y="10288"/>
                      <a:pt x="225" y="10363"/>
                      <a:pt x="131" y="10363"/>
                    </a:cubicBezTo>
                    <a:cubicBezTo>
                      <a:pt x="90" y="10363"/>
                      <a:pt x="47" y="10348"/>
                      <a:pt x="0" y="10310"/>
                    </a:cubicBezTo>
                    <a:lnTo>
                      <a:pt x="0" y="10310"/>
                    </a:lnTo>
                    <a:cubicBezTo>
                      <a:pt x="76" y="10565"/>
                      <a:pt x="175" y="10674"/>
                      <a:pt x="325" y="10674"/>
                    </a:cubicBezTo>
                    <a:cubicBezTo>
                      <a:pt x="428" y="10674"/>
                      <a:pt x="554" y="10623"/>
                      <a:pt x="713" y="10531"/>
                    </a:cubicBezTo>
                    <a:cubicBezTo>
                      <a:pt x="3091" y="9165"/>
                      <a:pt x="5490" y="7831"/>
                      <a:pt x="7878" y="6482"/>
                    </a:cubicBezTo>
                    <a:cubicBezTo>
                      <a:pt x="8105" y="6354"/>
                      <a:pt x="8331" y="6289"/>
                      <a:pt x="8562" y="6289"/>
                    </a:cubicBezTo>
                    <a:cubicBezTo>
                      <a:pt x="8727" y="6289"/>
                      <a:pt x="8894" y="6323"/>
                      <a:pt x="9065" y="6390"/>
                    </a:cubicBezTo>
                    <a:cubicBezTo>
                      <a:pt x="9133" y="6417"/>
                      <a:pt x="9208" y="6429"/>
                      <a:pt x="9288" y="6429"/>
                    </a:cubicBezTo>
                    <a:cubicBezTo>
                      <a:pt x="9738" y="6429"/>
                      <a:pt x="10318" y="6038"/>
                      <a:pt x="10382" y="5625"/>
                    </a:cubicBezTo>
                    <a:cubicBezTo>
                      <a:pt x="10447" y="5204"/>
                      <a:pt x="10656" y="4911"/>
                      <a:pt x="11037" y="4697"/>
                    </a:cubicBezTo>
                    <a:cubicBezTo>
                      <a:pt x="13445" y="3350"/>
                      <a:pt x="15845" y="1986"/>
                      <a:pt x="18250" y="634"/>
                    </a:cubicBezTo>
                    <a:cubicBezTo>
                      <a:pt x="18534" y="474"/>
                      <a:pt x="18748" y="325"/>
                      <a:pt x="18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4126125" y="4964025"/>
                <a:ext cx="131025" cy="77350"/>
              </a:xfrm>
              <a:custGeom>
                <a:avLst/>
                <a:gdLst/>
                <a:ahLst/>
                <a:cxnLst/>
                <a:rect l="l" t="t" r="r" b="b"/>
                <a:pathLst>
                  <a:path w="5241" h="3094" extrusionOk="0">
                    <a:moveTo>
                      <a:pt x="4788" y="0"/>
                    </a:moveTo>
                    <a:cubicBezTo>
                      <a:pt x="4714" y="0"/>
                      <a:pt x="4647" y="40"/>
                      <a:pt x="4585" y="75"/>
                    </a:cubicBezTo>
                    <a:cubicBezTo>
                      <a:pt x="3148" y="886"/>
                      <a:pt x="1712" y="1697"/>
                      <a:pt x="276" y="2509"/>
                    </a:cubicBezTo>
                    <a:cubicBezTo>
                      <a:pt x="109" y="2603"/>
                      <a:pt x="1" y="2705"/>
                      <a:pt x="128" y="2926"/>
                    </a:cubicBezTo>
                    <a:cubicBezTo>
                      <a:pt x="196" y="3046"/>
                      <a:pt x="263" y="3094"/>
                      <a:pt x="343" y="3094"/>
                    </a:cubicBezTo>
                    <a:cubicBezTo>
                      <a:pt x="403" y="3094"/>
                      <a:pt x="471" y="3066"/>
                      <a:pt x="551" y="3021"/>
                    </a:cubicBezTo>
                    <a:cubicBezTo>
                      <a:pt x="1999" y="2199"/>
                      <a:pt x="3452" y="1385"/>
                      <a:pt x="4910" y="580"/>
                    </a:cubicBezTo>
                    <a:cubicBezTo>
                      <a:pt x="5240" y="397"/>
                      <a:pt x="5063" y="235"/>
                      <a:pt x="4957" y="75"/>
                    </a:cubicBezTo>
                    <a:cubicBezTo>
                      <a:pt x="4896" y="20"/>
                      <a:pt x="4840" y="0"/>
                      <a:pt x="4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4256900" y="5170275"/>
                <a:ext cx="173725" cy="99350"/>
              </a:xfrm>
              <a:custGeom>
                <a:avLst/>
                <a:gdLst/>
                <a:ahLst/>
                <a:cxnLst/>
                <a:rect l="l" t="t" r="r" b="b"/>
                <a:pathLst>
                  <a:path w="6949" h="3974" extrusionOk="0">
                    <a:moveTo>
                      <a:pt x="6720" y="1"/>
                    </a:moveTo>
                    <a:cubicBezTo>
                      <a:pt x="6585" y="1"/>
                      <a:pt x="6476" y="85"/>
                      <a:pt x="6367" y="146"/>
                    </a:cubicBezTo>
                    <a:cubicBezTo>
                      <a:pt x="4361" y="1269"/>
                      <a:pt x="2361" y="2400"/>
                      <a:pt x="365" y="3537"/>
                    </a:cubicBezTo>
                    <a:cubicBezTo>
                      <a:pt x="253" y="3601"/>
                      <a:pt x="0" y="3634"/>
                      <a:pt x="126" y="3863"/>
                    </a:cubicBezTo>
                    <a:cubicBezTo>
                      <a:pt x="171" y="3945"/>
                      <a:pt x="218" y="3974"/>
                      <a:pt x="265" y="3974"/>
                    </a:cubicBezTo>
                    <a:cubicBezTo>
                      <a:pt x="355" y="3974"/>
                      <a:pt x="445" y="3869"/>
                      <a:pt x="520" y="3827"/>
                    </a:cubicBezTo>
                    <a:cubicBezTo>
                      <a:pt x="1696" y="3171"/>
                      <a:pt x="2870" y="2511"/>
                      <a:pt x="4043" y="1850"/>
                    </a:cubicBezTo>
                    <a:cubicBezTo>
                      <a:pt x="4899" y="1367"/>
                      <a:pt x="5752" y="879"/>
                      <a:pt x="6608" y="396"/>
                    </a:cubicBezTo>
                    <a:cubicBezTo>
                      <a:pt x="6758" y="311"/>
                      <a:pt x="6948" y="252"/>
                      <a:pt x="6805" y="12"/>
                    </a:cubicBezTo>
                    <a:cubicBezTo>
                      <a:pt x="6776" y="4"/>
                      <a:pt x="6747" y="1"/>
                      <a:pt x="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4246000" y="5146850"/>
                <a:ext cx="171725" cy="99425"/>
              </a:xfrm>
              <a:custGeom>
                <a:avLst/>
                <a:gdLst/>
                <a:ahLst/>
                <a:cxnLst/>
                <a:rect l="l" t="t" r="r" b="b"/>
                <a:pathLst>
                  <a:path w="6869" h="3977" extrusionOk="0">
                    <a:moveTo>
                      <a:pt x="6614" y="0"/>
                    </a:moveTo>
                    <a:cubicBezTo>
                      <a:pt x="6535" y="0"/>
                      <a:pt x="6459" y="89"/>
                      <a:pt x="6386" y="130"/>
                    </a:cubicBezTo>
                    <a:cubicBezTo>
                      <a:pt x="4781" y="1020"/>
                      <a:pt x="3178" y="1914"/>
                      <a:pt x="1576" y="2812"/>
                    </a:cubicBezTo>
                    <a:cubicBezTo>
                      <a:pt x="1080" y="3090"/>
                      <a:pt x="592" y="3385"/>
                      <a:pt x="66" y="3691"/>
                    </a:cubicBezTo>
                    <a:lnTo>
                      <a:pt x="64" y="3691"/>
                    </a:lnTo>
                    <a:cubicBezTo>
                      <a:pt x="6" y="3740"/>
                      <a:pt x="1" y="3828"/>
                      <a:pt x="64" y="3917"/>
                    </a:cubicBezTo>
                    <a:cubicBezTo>
                      <a:pt x="96" y="3961"/>
                      <a:pt x="132" y="3977"/>
                      <a:pt x="168" y="3977"/>
                    </a:cubicBezTo>
                    <a:cubicBezTo>
                      <a:pt x="218" y="3977"/>
                      <a:pt x="270" y="3946"/>
                      <a:pt x="317" y="3922"/>
                    </a:cubicBezTo>
                    <a:cubicBezTo>
                      <a:pt x="610" y="3763"/>
                      <a:pt x="900" y="3600"/>
                      <a:pt x="1188" y="3437"/>
                    </a:cubicBezTo>
                    <a:cubicBezTo>
                      <a:pt x="2982" y="2428"/>
                      <a:pt x="4772" y="1415"/>
                      <a:pt x="6562" y="401"/>
                    </a:cubicBezTo>
                    <a:cubicBezTo>
                      <a:pt x="6671" y="339"/>
                      <a:pt x="6869" y="288"/>
                      <a:pt x="6742" y="92"/>
                    </a:cubicBezTo>
                    <a:cubicBezTo>
                      <a:pt x="6698" y="24"/>
                      <a:pt x="6656" y="0"/>
                      <a:pt x="6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4270900" y="5192550"/>
                <a:ext cx="173200" cy="99100"/>
              </a:xfrm>
              <a:custGeom>
                <a:avLst/>
                <a:gdLst/>
                <a:ahLst/>
                <a:cxnLst/>
                <a:rect l="l" t="t" r="r" b="b"/>
                <a:pathLst>
                  <a:path w="6928" h="3964" extrusionOk="0">
                    <a:moveTo>
                      <a:pt x="6659" y="1"/>
                    </a:moveTo>
                    <a:cubicBezTo>
                      <a:pt x="6564" y="1"/>
                      <a:pt x="6485" y="97"/>
                      <a:pt x="6410" y="138"/>
                    </a:cubicBezTo>
                    <a:cubicBezTo>
                      <a:pt x="4403" y="1261"/>
                      <a:pt x="2398" y="2388"/>
                      <a:pt x="396" y="3521"/>
                    </a:cubicBezTo>
                    <a:cubicBezTo>
                      <a:pt x="260" y="3599"/>
                      <a:pt x="0" y="3665"/>
                      <a:pt x="136" y="3884"/>
                    </a:cubicBezTo>
                    <a:cubicBezTo>
                      <a:pt x="171" y="3942"/>
                      <a:pt x="212" y="3964"/>
                      <a:pt x="256" y="3964"/>
                    </a:cubicBezTo>
                    <a:cubicBezTo>
                      <a:pt x="351" y="3964"/>
                      <a:pt x="457" y="3860"/>
                      <a:pt x="544" y="3812"/>
                    </a:cubicBezTo>
                    <a:cubicBezTo>
                      <a:pt x="1748" y="3138"/>
                      <a:pt x="2952" y="2463"/>
                      <a:pt x="4156" y="1788"/>
                    </a:cubicBezTo>
                    <a:cubicBezTo>
                      <a:pt x="4958" y="1337"/>
                      <a:pt x="5762" y="889"/>
                      <a:pt x="6560" y="433"/>
                    </a:cubicBezTo>
                    <a:cubicBezTo>
                      <a:pt x="6695" y="356"/>
                      <a:pt x="6928" y="316"/>
                      <a:pt x="6778" y="52"/>
                    </a:cubicBezTo>
                    <a:cubicBezTo>
                      <a:pt x="6735" y="15"/>
                      <a:pt x="6696" y="1"/>
                      <a:pt x="6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4232250" y="5140450"/>
                <a:ext cx="149775" cy="82350"/>
              </a:xfrm>
              <a:custGeom>
                <a:avLst/>
                <a:gdLst/>
                <a:ahLst/>
                <a:cxnLst/>
                <a:rect l="l" t="t" r="r" b="b"/>
                <a:pathLst>
                  <a:path w="5991" h="3294" extrusionOk="0">
                    <a:moveTo>
                      <a:pt x="5599" y="1"/>
                    </a:moveTo>
                    <a:cubicBezTo>
                      <a:pt x="5532" y="1"/>
                      <a:pt x="5465" y="8"/>
                      <a:pt x="5397" y="25"/>
                    </a:cubicBezTo>
                    <a:cubicBezTo>
                      <a:pt x="3713" y="976"/>
                      <a:pt x="2031" y="1927"/>
                      <a:pt x="347" y="2879"/>
                    </a:cubicBezTo>
                    <a:cubicBezTo>
                      <a:pt x="219" y="2953"/>
                      <a:pt x="1" y="3009"/>
                      <a:pt x="116" y="3211"/>
                    </a:cubicBezTo>
                    <a:cubicBezTo>
                      <a:pt x="151" y="3271"/>
                      <a:pt x="193" y="3293"/>
                      <a:pt x="238" y="3293"/>
                    </a:cubicBezTo>
                    <a:cubicBezTo>
                      <a:pt x="322" y="3293"/>
                      <a:pt x="415" y="3217"/>
                      <a:pt x="489" y="3176"/>
                    </a:cubicBezTo>
                    <a:cubicBezTo>
                      <a:pt x="2323" y="2139"/>
                      <a:pt x="4156" y="1101"/>
                      <a:pt x="5990" y="61"/>
                    </a:cubicBezTo>
                    <a:cubicBezTo>
                      <a:pt x="5861" y="28"/>
                      <a:pt x="5731" y="1"/>
                      <a:pt x="5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4218550" y="5121900"/>
                <a:ext cx="133175" cy="78650"/>
              </a:xfrm>
              <a:custGeom>
                <a:avLst/>
                <a:gdLst/>
                <a:ahLst/>
                <a:cxnLst/>
                <a:rect l="l" t="t" r="r" b="b"/>
                <a:pathLst>
                  <a:path w="5327" h="3146" extrusionOk="0">
                    <a:moveTo>
                      <a:pt x="5129" y="1"/>
                    </a:moveTo>
                    <a:cubicBezTo>
                      <a:pt x="4153" y="562"/>
                      <a:pt x="3176" y="1120"/>
                      <a:pt x="2200" y="1677"/>
                    </a:cubicBezTo>
                    <a:cubicBezTo>
                      <a:pt x="1553" y="2045"/>
                      <a:pt x="904" y="2410"/>
                      <a:pt x="256" y="2778"/>
                    </a:cubicBezTo>
                    <a:cubicBezTo>
                      <a:pt x="148" y="2839"/>
                      <a:pt x="1" y="2886"/>
                      <a:pt x="104" y="3058"/>
                    </a:cubicBezTo>
                    <a:cubicBezTo>
                      <a:pt x="144" y="3123"/>
                      <a:pt x="183" y="3146"/>
                      <a:pt x="223" y="3146"/>
                    </a:cubicBezTo>
                    <a:cubicBezTo>
                      <a:pt x="290" y="3146"/>
                      <a:pt x="357" y="3080"/>
                      <a:pt x="423" y="3047"/>
                    </a:cubicBezTo>
                    <a:cubicBezTo>
                      <a:pt x="549" y="2980"/>
                      <a:pt x="676" y="2915"/>
                      <a:pt x="801" y="2846"/>
                    </a:cubicBezTo>
                    <a:cubicBezTo>
                      <a:pt x="2309" y="2005"/>
                      <a:pt x="3819" y="1164"/>
                      <a:pt x="5326" y="321"/>
                    </a:cubicBezTo>
                    <a:cubicBezTo>
                      <a:pt x="5260" y="214"/>
                      <a:pt x="5194" y="107"/>
                      <a:pt x="5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4154125" y="5007950"/>
                <a:ext cx="132375" cy="78475"/>
              </a:xfrm>
              <a:custGeom>
                <a:avLst/>
                <a:gdLst/>
                <a:ahLst/>
                <a:cxnLst/>
                <a:rect l="l" t="t" r="r" b="b"/>
                <a:pathLst>
                  <a:path w="5295" h="3139" extrusionOk="0">
                    <a:moveTo>
                      <a:pt x="5134" y="0"/>
                    </a:moveTo>
                    <a:cubicBezTo>
                      <a:pt x="3521" y="909"/>
                      <a:pt x="1908" y="1820"/>
                      <a:pt x="295" y="2729"/>
                    </a:cubicBezTo>
                    <a:cubicBezTo>
                      <a:pt x="174" y="2798"/>
                      <a:pt x="0" y="2847"/>
                      <a:pt x="112" y="3039"/>
                    </a:cubicBezTo>
                    <a:cubicBezTo>
                      <a:pt x="155" y="3113"/>
                      <a:pt x="198" y="3139"/>
                      <a:pt x="242" y="3139"/>
                    </a:cubicBezTo>
                    <a:cubicBezTo>
                      <a:pt x="316" y="3139"/>
                      <a:pt x="391" y="3065"/>
                      <a:pt x="465" y="3023"/>
                    </a:cubicBezTo>
                    <a:cubicBezTo>
                      <a:pt x="2075" y="2109"/>
                      <a:pt x="3684" y="1194"/>
                      <a:pt x="5295" y="279"/>
                    </a:cubicBezTo>
                    <a:lnTo>
                      <a:pt x="5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4193225" y="5076775"/>
                <a:ext cx="132275" cy="77325"/>
              </a:xfrm>
              <a:custGeom>
                <a:avLst/>
                <a:gdLst/>
                <a:ahLst/>
                <a:cxnLst/>
                <a:rect l="l" t="t" r="r" b="b"/>
                <a:pathLst>
                  <a:path w="5291" h="3093" extrusionOk="0">
                    <a:moveTo>
                      <a:pt x="5124" y="1"/>
                    </a:moveTo>
                    <a:lnTo>
                      <a:pt x="5124" y="2"/>
                    </a:lnTo>
                    <a:cubicBezTo>
                      <a:pt x="3521" y="901"/>
                      <a:pt x="1920" y="1803"/>
                      <a:pt x="320" y="2707"/>
                    </a:cubicBezTo>
                    <a:cubicBezTo>
                      <a:pt x="207" y="2770"/>
                      <a:pt x="1" y="2817"/>
                      <a:pt x="116" y="3006"/>
                    </a:cubicBezTo>
                    <a:cubicBezTo>
                      <a:pt x="155" y="3070"/>
                      <a:pt x="200" y="3093"/>
                      <a:pt x="248" y="3093"/>
                    </a:cubicBezTo>
                    <a:cubicBezTo>
                      <a:pt x="327" y="3093"/>
                      <a:pt x="412" y="3031"/>
                      <a:pt x="488" y="2987"/>
                    </a:cubicBezTo>
                    <a:lnTo>
                      <a:pt x="5290" y="278"/>
                    </a:lnTo>
                    <a:cubicBezTo>
                      <a:pt x="5236" y="185"/>
                      <a:pt x="5181" y="93"/>
                      <a:pt x="5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4166650" y="5030425"/>
                <a:ext cx="132375" cy="78625"/>
              </a:xfrm>
              <a:custGeom>
                <a:avLst/>
                <a:gdLst/>
                <a:ahLst/>
                <a:cxnLst/>
                <a:rect l="l" t="t" r="r" b="b"/>
                <a:pathLst>
                  <a:path w="5295" h="3145" extrusionOk="0">
                    <a:moveTo>
                      <a:pt x="5140" y="0"/>
                    </a:moveTo>
                    <a:cubicBezTo>
                      <a:pt x="4509" y="363"/>
                      <a:pt x="3877" y="723"/>
                      <a:pt x="3245" y="1081"/>
                    </a:cubicBezTo>
                    <a:cubicBezTo>
                      <a:pt x="2267" y="1634"/>
                      <a:pt x="1286" y="2181"/>
                      <a:pt x="312" y="2740"/>
                    </a:cubicBezTo>
                    <a:cubicBezTo>
                      <a:pt x="205" y="2800"/>
                      <a:pt x="0" y="2849"/>
                      <a:pt x="116" y="3046"/>
                    </a:cubicBezTo>
                    <a:cubicBezTo>
                      <a:pt x="158" y="3119"/>
                      <a:pt x="201" y="3145"/>
                      <a:pt x="244" y="3145"/>
                    </a:cubicBezTo>
                    <a:cubicBezTo>
                      <a:pt x="321" y="3145"/>
                      <a:pt x="398" y="3062"/>
                      <a:pt x="471" y="3023"/>
                    </a:cubicBezTo>
                    <a:cubicBezTo>
                      <a:pt x="792" y="2853"/>
                      <a:pt x="1113" y="2681"/>
                      <a:pt x="1429" y="2501"/>
                    </a:cubicBezTo>
                    <a:cubicBezTo>
                      <a:pt x="2717" y="1761"/>
                      <a:pt x="4006" y="1021"/>
                      <a:pt x="5294" y="280"/>
                    </a:cubicBez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4180700" y="5052975"/>
                <a:ext cx="132075" cy="78225"/>
              </a:xfrm>
              <a:custGeom>
                <a:avLst/>
                <a:gdLst/>
                <a:ahLst/>
                <a:cxnLst/>
                <a:rect l="l" t="t" r="r" b="b"/>
                <a:pathLst>
                  <a:path w="5283" h="3129" extrusionOk="0">
                    <a:moveTo>
                      <a:pt x="5084" y="0"/>
                    </a:moveTo>
                    <a:cubicBezTo>
                      <a:pt x="5018" y="45"/>
                      <a:pt x="4954" y="93"/>
                      <a:pt x="4887" y="132"/>
                    </a:cubicBezTo>
                    <a:cubicBezTo>
                      <a:pt x="3374" y="989"/>
                      <a:pt x="1862" y="1849"/>
                      <a:pt x="352" y="2710"/>
                    </a:cubicBezTo>
                    <a:cubicBezTo>
                      <a:pt x="225" y="2784"/>
                      <a:pt x="1" y="2851"/>
                      <a:pt x="118" y="3042"/>
                    </a:cubicBezTo>
                    <a:cubicBezTo>
                      <a:pt x="156" y="3105"/>
                      <a:pt x="199" y="3128"/>
                      <a:pt x="244" y="3128"/>
                    </a:cubicBezTo>
                    <a:cubicBezTo>
                      <a:pt x="336" y="3128"/>
                      <a:pt x="437" y="3033"/>
                      <a:pt x="522" y="2986"/>
                    </a:cubicBezTo>
                    <a:cubicBezTo>
                      <a:pt x="2109" y="2100"/>
                      <a:pt x="3695" y="1212"/>
                      <a:pt x="5282" y="325"/>
                    </a:cubicBezTo>
                    <a:lnTo>
                      <a:pt x="5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4205500" y="5099400"/>
                <a:ext cx="132575" cy="78575"/>
              </a:xfrm>
              <a:custGeom>
                <a:avLst/>
                <a:gdLst/>
                <a:ahLst/>
                <a:cxnLst/>
                <a:rect l="l" t="t" r="r" b="b"/>
                <a:pathLst>
                  <a:path w="5303" h="3143" extrusionOk="0">
                    <a:moveTo>
                      <a:pt x="5143" y="0"/>
                    </a:moveTo>
                    <a:cubicBezTo>
                      <a:pt x="4895" y="142"/>
                      <a:pt x="4649" y="285"/>
                      <a:pt x="4401" y="426"/>
                    </a:cubicBezTo>
                    <a:cubicBezTo>
                      <a:pt x="3051" y="1186"/>
                      <a:pt x="1699" y="1945"/>
                      <a:pt x="352" y="2716"/>
                    </a:cubicBezTo>
                    <a:cubicBezTo>
                      <a:pt x="243" y="2779"/>
                      <a:pt x="0" y="2814"/>
                      <a:pt x="121" y="3048"/>
                    </a:cubicBezTo>
                    <a:cubicBezTo>
                      <a:pt x="158" y="3118"/>
                      <a:pt x="198" y="3142"/>
                      <a:pt x="240" y="3142"/>
                    </a:cubicBezTo>
                    <a:cubicBezTo>
                      <a:pt x="305" y="3142"/>
                      <a:pt x="373" y="3085"/>
                      <a:pt x="437" y="3048"/>
                    </a:cubicBezTo>
                    <a:lnTo>
                      <a:pt x="5303" y="273"/>
                    </a:lnTo>
                    <a:cubicBezTo>
                      <a:pt x="5250" y="182"/>
                      <a:pt x="5196" y="91"/>
                      <a:pt x="5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4141175" y="4989775"/>
                <a:ext cx="125450" cy="74000"/>
              </a:xfrm>
              <a:custGeom>
                <a:avLst/>
                <a:gdLst/>
                <a:ahLst/>
                <a:cxnLst/>
                <a:rect l="l" t="t" r="r" b="b"/>
                <a:pathLst>
                  <a:path w="5018" h="2960" extrusionOk="0">
                    <a:moveTo>
                      <a:pt x="4795" y="1"/>
                    </a:moveTo>
                    <a:cubicBezTo>
                      <a:pt x="4703" y="1"/>
                      <a:pt x="4607" y="119"/>
                      <a:pt x="4534" y="159"/>
                    </a:cubicBezTo>
                    <a:cubicBezTo>
                      <a:pt x="3233" y="876"/>
                      <a:pt x="1938" y="1608"/>
                      <a:pt x="643" y="2336"/>
                    </a:cubicBezTo>
                    <a:cubicBezTo>
                      <a:pt x="465" y="2437"/>
                      <a:pt x="292" y="2548"/>
                      <a:pt x="116" y="2655"/>
                    </a:cubicBezTo>
                    <a:lnTo>
                      <a:pt x="114" y="2655"/>
                    </a:lnTo>
                    <a:cubicBezTo>
                      <a:pt x="0" y="2723"/>
                      <a:pt x="35" y="2818"/>
                      <a:pt x="97" y="2893"/>
                    </a:cubicBezTo>
                    <a:cubicBezTo>
                      <a:pt x="137" y="2941"/>
                      <a:pt x="175" y="2959"/>
                      <a:pt x="211" y="2959"/>
                    </a:cubicBezTo>
                    <a:cubicBezTo>
                      <a:pt x="291" y="2959"/>
                      <a:pt x="361" y="2873"/>
                      <a:pt x="423" y="2838"/>
                    </a:cubicBezTo>
                    <a:cubicBezTo>
                      <a:pt x="1846" y="2043"/>
                      <a:pt x="3266" y="1248"/>
                      <a:pt x="4687" y="450"/>
                    </a:cubicBezTo>
                    <a:cubicBezTo>
                      <a:pt x="4824" y="372"/>
                      <a:pt x="5018" y="282"/>
                      <a:pt x="4922" y="103"/>
                    </a:cubicBezTo>
                    <a:cubicBezTo>
                      <a:pt x="4882" y="28"/>
                      <a:pt x="4839" y="1"/>
                      <a:pt x="4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4239150" y="4912750"/>
                <a:ext cx="157775" cy="231950"/>
              </a:xfrm>
              <a:custGeom>
                <a:avLst/>
                <a:gdLst/>
                <a:ahLst/>
                <a:cxnLst/>
                <a:rect l="l" t="t" r="r" b="b"/>
                <a:pathLst>
                  <a:path w="6311" h="9278" extrusionOk="0">
                    <a:moveTo>
                      <a:pt x="1152" y="1"/>
                    </a:moveTo>
                    <a:cubicBezTo>
                      <a:pt x="748" y="182"/>
                      <a:pt x="361" y="393"/>
                      <a:pt x="0" y="651"/>
                    </a:cubicBezTo>
                    <a:cubicBezTo>
                      <a:pt x="846" y="2407"/>
                      <a:pt x="1811" y="4240"/>
                      <a:pt x="2915" y="6121"/>
                    </a:cubicBezTo>
                    <a:cubicBezTo>
                      <a:pt x="3452" y="7036"/>
                      <a:pt x="3992" y="7915"/>
                      <a:pt x="4533" y="8758"/>
                    </a:cubicBezTo>
                    <a:cubicBezTo>
                      <a:pt x="4819" y="9096"/>
                      <a:pt x="5232" y="9278"/>
                      <a:pt x="5654" y="9278"/>
                    </a:cubicBezTo>
                    <a:cubicBezTo>
                      <a:pt x="5876" y="9278"/>
                      <a:pt x="6101" y="9227"/>
                      <a:pt x="6310" y="9123"/>
                    </a:cubicBezTo>
                    <a:cubicBezTo>
                      <a:pt x="4589" y="6080"/>
                      <a:pt x="2870" y="3038"/>
                      <a:pt x="1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2" name="Google Shape;2542;p64"/>
          <p:cNvGrpSpPr/>
          <p:nvPr/>
        </p:nvGrpSpPr>
        <p:grpSpPr>
          <a:xfrm>
            <a:off x="5409439" y="343418"/>
            <a:ext cx="700754" cy="614460"/>
            <a:chOff x="1669139" y="2052268"/>
            <a:chExt cx="700754" cy="614460"/>
          </a:xfrm>
        </p:grpSpPr>
        <p:sp>
          <p:nvSpPr>
            <p:cNvPr id="2543" name="Google Shape;2543;p64"/>
            <p:cNvSpPr/>
            <p:nvPr/>
          </p:nvSpPr>
          <p:spPr>
            <a:xfrm>
              <a:off x="1669156" y="2052268"/>
              <a:ext cx="700720" cy="614460"/>
            </a:xfrm>
            <a:custGeom>
              <a:avLst/>
              <a:gdLst/>
              <a:ahLst/>
              <a:cxnLst/>
              <a:rect l="l" t="t" r="r" b="b"/>
              <a:pathLst>
                <a:path w="20617" h="18079" extrusionOk="0">
                  <a:moveTo>
                    <a:pt x="19203" y="1"/>
                  </a:moveTo>
                  <a:cubicBezTo>
                    <a:pt x="18680" y="1"/>
                    <a:pt x="18009" y="148"/>
                    <a:pt x="17241" y="405"/>
                  </a:cubicBezTo>
                  <a:cubicBezTo>
                    <a:pt x="14432" y="1349"/>
                    <a:pt x="10345" y="3776"/>
                    <a:pt x="7571" y="5891"/>
                  </a:cubicBezTo>
                  <a:cubicBezTo>
                    <a:pt x="5553" y="5928"/>
                    <a:pt x="111" y="6683"/>
                    <a:pt x="1" y="13738"/>
                  </a:cubicBezTo>
                  <a:lnTo>
                    <a:pt x="827" y="12958"/>
                  </a:lnTo>
                  <a:lnTo>
                    <a:pt x="3943" y="10028"/>
                  </a:lnTo>
                  <a:lnTo>
                    <a:pt x="3943" y="10028"/>
                  </a:lnTo>
                  <a:cubicBezTo>
                    <a:pt x="3806" y="10668"/>
                    <a:pt x="3976" y="11209"/>
                    <a:pt x="4292" y="11725"/>
                  </a:cubicBezTo>
                  <a:lnTo>
                    <a:pt x="2865" y="12129"/>
                  </a:lnTo>
                  <a:lnTo>
                    <a:pt x="3263" y="12599"/>
                  </a:lnTo>
                  <a:cubicBezTo>
                    <a:pt x="3022" y="12664"/>
                    <a:pt x="2796" y="12781"/>
                    <a:pt x="2606" y="12944"/>
                  </a:cubicBezTo>
                  <a:cubicBezTo>
                    <a:pt x="1882" y="13557"/>
                    <a:pt x="1313" y="16288"/>
                    <a:pt x="1313" y="16288"/>
                  </a:cubicBezTo>
                  <a:cubicBezTo>
                    <a:pt x="1313" y="16288"/>
                    <a:pt x="4101" y="16178"/>
                    <a:pt x="4824" y="15565"/>
                  </a:cubicBezTo>
                  <a:cubicBezTo>
                    <a:pt x="5016" y="15404"/>
                    <a:pt x="5169" y="15203"/>
                    <a:pt x="5275" y="14974"/>
                  </a:cubicBezTo>
                  <a:lnTo>
                    <a:pt x="5671" y="15444"/>
                  </a:lnTo>
                  <a:lnTo>
                    <a:pt x="6302" y="14110"/>
                  </a:lnTo>
                  <a:cubicBezTo>
                    <a:pt x="6717" y="14478"/>
                    <a:pt x="7169" y="14731"/>
                    <a:pt x="7738" y="14761"/>
                  </a:cubicBezTo>
                  <a:lnTo>
                    <a:pt x="4378" y="17315"/>
                  </a:lnTo>
                  <a:lnTo>
                    <a:pt x="3557" y="17940"/>
                  </a:lnTo>
                  <a:cubicBezTo>
                    <a:pt x="4184" y="18035"/>
                    <a:pt x="4768" y="18079"/>
                    <a:pt x="5312" y="18079"/>
                  </a:cubicBezTo>
                  <a:cubicBezTo>
                    <a:pt x="10609" y="18079"/>
                    <a:pt x="12097" y="13905"/>
                    <a:pt x="12500" y="11980"/>
                  </a:cubicBezTo>
                  <a:cubicBezTo>
                    <a:pt x="15069" y="9597"/>
                    <a:pt x="18216" y="5891"/>
                    <a:pt x="19635" y="3234"/>
                  </a:cubicBezTo>
                  <a:cubicBezTo>
                    <a:pt x="20338" y="1913"/>
                    <a:pt x="20616" y="856"/>
                    <a:pt x="20183" y="342"/>
                  </a:cubicBezTo>
                  <a:cubicBezTo>
                    <a:pt x="19984" y="107"/>
                    <a:pt x="19647" y="1"/>
                    <a:pt x="1920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4" name="Google Shape;2544;p64"/>
            <p:cNvGrpSpPr/>
            <p:nvPr/>
          </p:nvGrpSpPr>
          <p:grpSpPr>
            <a:xfrm>
              <a:off x="1669139" y="2052268"/>
              <a:ext cx="700754" cy="614460"/>
              <a:chOff x="5660375" y="4383525"/>
              <a:chExt cx="515450" cy="451975"/>
            </a:xfrm>
          </p:grpSpPr>
          <p:sp>
            <p:nvSpPr>
              <p:cNvPr id="2545" name="Google Shape;2545;p64"/>
              <p:cNvSpPr/>
              <p:nvPr/>
            </p:nvSpPr>
            <p:spPr>
              <a:xfrm>
                <a:off x="5693225" y="4696375"/>
                <a:ext cx="109025" cy="94325"/>
              </a:xfrm>
              <a:custGeom>
                <a:avLst/>
                <a:gdLst/>
                <a:ahLst/>
                <a:cxnLst/>
                <a:rect l="l" t="t" r="r" b="b"/>
                <a:pathLst>
                  <a:path w="4361" h="3773" extrusionOk="0">
                    <a:moveTo>
                      <a:pt x="2428" y="1"/>
                    </a:moveTo>
                    <a:cubicBezTo>
                      <a:pt x="2025" y="1"/>
                      <a:pt x="1620" y="141"/>
                      <a:pt x="1294" y="429"/>
                    </a:cubicBezTo>
                    <a:cubicBezTo>
                      <a:pt x="570" y="1042"/>
                      <a:pt x="1" y="3773"/>
                      <a:pt x="1" y="3773"/>
                    </a:cubicBezTo>
                    <a:cubicBezTo>
                      <a:pt x="1" y="3773"/>
                      <a:pt x="2789" y="3663"/>
                      <a:pt x="3513" y="3050"/>
                    </a:cubicBezTo>
                    <a:cubicBezTo>
                      <a:pt x="4258" y="2443"/>
                      <a:pt x="4360" y="1343"/>
                      <a:pt x="3740" y="609"/>
                    </a:cubicBezTo>
                    <a:cubicBezTo>
                      <a:pt x="3399" y="207"/>
                      <a:pt x="2915"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724325" y="4707375"/>
                <a:ext cx="65800" cy="57050"/>
              </a:xfrm>
              <a:custGeom>
                <a:avLst/>
                <a:gdLst/>
                <a:ahLst/>
                <a:cxnLst/>
                <a:rect l="l" t="t" r="r" b="b"/>
                <a:pathLst>
                  <a:path w="2632" h="2282" extrusionOk="0">
                    <a:moveTo>
                      <a:pt x="1462" y="0"/>
                    </a:moveTo>
                    <a:cubicBezTo>
                      <a:pt x="1222" y="0"/>
                      <a:pt x="980" y="83"/>
                      <a:pt x="784" y="252"/>
                    </a:cubicBezTo>
                    <a:cubicBezTo>
                      <a:pt x="345" y="624"/>
                      <a:pt x="0" y="2281"/>
                      <a:pt x="0" y="2281"/>
                    </a:cubicBezTo>
                    <a:cubicBezTo>
                      <a:pt x="0" y="2281"/>
                      <a:pt x="1690" y="2214"/>
                      <a:pt x="2130" y="1842"/>
                    </a:cubicBezTo>
                    <a:cubicBezTo>
                      <a:pt x="2573" y="1472"/>
                      <a:pt x="2632" y="811"/>
                      <a:pt x="2257" y="369"/>
                    </a:cubicBezTo>
                    <a:cubicBezTo>
                      <a:pt x="2052" y="125"/>
                      <a:pt x="1758" y="0"/>
                      <a:pt x="1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732025" y="4673700"/>
                <a:ext cx="90650" cy="95900"/>
              </a:xfrm>
              <a:custGeom>
                <a:avLst/>
                <a:gdLst/>
                <a:ahLst/>
                <a:cxnLst/>
                <a:rect l="l" t="t" r="r" b="b"/>
                <a:pathLst>
                  <a:path w="3626" h="3836" extrusionOk="0">
                    <a:moveTo>
                      <a:pt x="1844" y="0"/>
                    </a:moveTo>
                    <a:lnTo>
                      <a:pt x="1" y="521"/>
                    </a:lnTo>
                    <a:lnTo>
                      <a:pt x="2807" y="3836"/>
                    </a:lnTo>
                    <a:lnTo>
                      <a:pt x="3626" y="2105"/>
                    </a:lnTo>
                    <a:lnTo>
                      <a:pt x="18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728750" y="4383525"/>
                <a:ext cx="447075" cy="369050"/>
              </a:xfrm>
              <a:custGeom>
                <a:avLst/>
                <a:gdLst/>
                <a:ahLst/>
                <a:cxnLst/>
                <a:rect l="l" t="t" r="r" b="b"/>
                <a:pathLst>
                  <a:path w="17883" h="14762" extrusionOk="0">
                    <a:moveTo>
                      <a:pt x="16467" y="0"/>
                    </a:moveTo>
                    <a:cubicBezTo>
                      <a:pt x="15944" y="0"/>
                      <a:pt x="15273" y="147"/>
                      <a:pt x="14506" y="404"/>
                    </a:cubicBezTo>
                    <a:cubicBezTo>
                      <a:pt x="11304" y="1479"/>
                      <a:pt x="6443" y="4483"/>
                      <a:pt x="3757" y="6756"/>
                    </a:cubicBezTo>
                    <a:cubicBezTo>
                      <a:pt x="3570" y="6914"/>
                      <a:pt x="3393" y="7068"/>
                      <a:pt x="3230" y="7218"/>
                    </a:cubicBezTo>
                    <a:cubicBezTo>
                      <a:pt x="0" y="10160"/>
                      <a:pt x="1186" y="11389"/>
                      <a:pt x="2526" y="12973"/>
                    </a:cubicBezTo>
                    <a:cubicBezTo>
                      <a:pt x="3315" y="13904"/>
                      <a:pt x="3991" y="14762"/>
                      <a:pt x="5112" y="14762"/>
                    </a:cubicBezTo>
                    <a:cubicBezTo>
                      <a:pt x="5898" y="14762"/>
                      <a:pt x="6902" y="14341"/>
                      <a:pt x="8317" y="13228"/>
                    </a:cubicBezTo>
                    <a:cubicBezTo>
                      <a:pt x="8492" y="13093"/>
                      <a:pt x="8674" y="12944"/>
                      <a:pt x="8861" y="12785"/>
                    </a:cubicBezTo>
                    <a:cubicBezTo>
                      <a:pt x="11547" y="10513"/>
                      <a:pt x="15311" y="6213"/>
                      <a:pt x="16901" y="3233"/>
                    </a:cubicBezTo>
                    <a:cubicBezTo>
                      <a:pt x="17605" y="1912"/>
                      <a:pt x="17883" y="855"/>
                      <a:pt x="17450" y="343"/>
                    </a:cubicBezTo>
                    <a:cubicBezTo>
                      <a:pt x="17250" y="107"/>
                      <a:pt x="16912" y="0"/>
                      <a:pt x="16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728750" y="4563975"/>
                <a:ext cx="207925" cy="188600"/>
              </a:xfrm>
              <a:custGeom>
                <a:avLst/>
                <a:gdLst/>
                <a:ahLst/>
                <a:cxnLst/>
                <a:rect l="l" t="t" r="r" b="b"/>
                <a:pathLst>
                  <a:path w="8317" h="7544" extrusionOk="0">
                    <a:moveTo>
                      <a:pt x="3230" y="0"/>
                    </a:moveTo>
                    <a:cubicBezTo>
                      <a:pt x="0" y="2942"/>
                      <a:pt x="1186" y="4171"/>
                      <a:pt x="2526" y="5755"/>
                    </a:cubicBezTo>
                    <a:cubicBezTo>
                      <a:pt x="3315" y="6686"/>
                      <a:pt x="3991" y="7544"/>
                      <a:pt x="5112" y="7544"/>
                    </a:cubicBezTo>
                    <a:cubicBezTo>
                      <a:pt x="5898" y="7544"/>
                      <a:pt x="6902" y="7123"/>
                      <a:pt x="8317" y="6010"/>
                    </a:cubicBezTo>
                    <a:lnTo>
                      <a:pt x="32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660375" y="4530750"/>
                <a:ext cx="207875" cy="196225"/>
              </a:xfrm>
              <a:custGeom>
                <a:avLst/>
                <a:gdLst/>
                <a:ahLst/>
                <a:cxnLst/>
                <a:rect l="l" t="t" r="r" b="b"/>
                <a:pathLst>
                  <a:path w="8315" h="7849" extrusionOk="0">
                    <a:moveTo>
                      <a:pt x="7737" y="1"/>
                    </a:moveTo>
                    <a:cubicBezTo>
                      <a:pt x="5871" y="1"/>
                      <a:pt x="114" y="590"/>
                      <a:pt x="1" y="7848"/>
                    </a:cubicBezTo>
                    <a:lnTo>
                      <a:pt x="827" y="7068"/>
                    </a:lnTo>
                    <a:lnTo>
                      <a:pt x="7408" y="879"/>
                    </a:lnTo>
                    <a:lnTo>
                      <a:pt x="8315" y="23"/>
                    </a:lnTo>
                    <a:cubicBezTo>
                      <a:pt x="8315" y="23"/>
                      <a:pt x="8099" y="1"/>
                      <a:pt x="7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681050" y="4552700"/>
                <a:ext cx="164525" cy="154775"/>
              </a:xfrm>
              <a:custGeom>
                <a:avLst/>
                <a:gdLst/>
                <a:ahLst/>
                <a:cxnLst/>
                <a:rect l="l" t="t" r="r" b="b"/>
                <a:pathLst>
                  <a:path w="6581" h="6191" extrusionOk="0">
                    <a:moveTo>
                      <a:pt x="6581" y="1"/>
                    </a:moveTo>
                    <a:lnTo>
                      <a:pt x="6581" y="1"/>
                    </a:lnTo>
                    <a:cubicBezTo>
                      <a:pt x="4413" y="229"/>
                      <a:pt x="732" y="1348"/>
                      <a:pt x="0" y="6190"/>
                    </a:cubicBezTo>
                    <a:lnTo>
                      <a:pt x="6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749325" y="4659250"/>
                <a:ext cx="227250" cy="176250"/>
              </a:xfrm>
              <a:custGeom>
                <a:avLst/>
                <a:gdLst/>
                <a:ahLst/>
                <a:cxnLst/>
                <a:rect l="l" t="t" r="r" b="b"/>
                <a:pathLst>
                  <a:path w="9090" h="7050" extrusionOk="0">
                    <a:moveTo>
                      <a:pt x="9090" y="0"/>
                    </a:moveTo>
                    <a:lnTo>
                      <a:pt x="8190" y="683"/>
                    </a:lnTo>
                    <a:lnTo>
                      <a:pt x="823" y="6285"/>
                    </a:lnTo>
                    <a:lnTo>
                      <a:pt x="1" y="6911"/>
                    </a:lnTo>
                    <a:cubicBezTo>
                      <a:pt x="627" y="7006"/>
                      <a:pt x="1210" y="7050"/>
                      <a:pt x="1754" y="7050"/>
                    </a:cubicBezTo>
                    <a:cubicBezTo>
                      <a:pt x="8640" y="7050"/>
                      <a:pt x="9090" y="1"/>
                      <a:pt x="9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769850" y="4676325"/>
                <a:ext cx="184200" cy="140175"/>
              </a:xfrm>
              <a:custGeom>
                <a:avLst/>
                <a:gdLst/>
                <a:ahLst/>
                <a:cxnLst/>
                <a:rect l="l" t="t" r="r" b="b"/>
                <a:pathLst>
                  <a:path w="7368" h="5607" extrusionOk="0">
                    <a:moveTo>
                      <a:pt x="7368" y="0"/>
                    </a:moveTo>
                    <a:lnTo>
                      <a:pt x="0" y="5602"/>
                    </a:lnTo>
                    <a:cubicBezTo>
                      <a:pt x="100" y="5605"/>
                      <a:pt x="199" y="5606"/>
                      <a:pt x="296" y="5606"/>
                    </a:cubicBezTo>
                    <a:cubicBezTo>
                      <a:pt x="5179" y="5606"/>
                      <a:pt x="6825" y="2059"/>
                      <a:pt x="7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881800" y="4602125"/>
                <a:ext cx="33300" cy="31050"/>
              </a:xfrm>
              <a:custGeom>
                <a:avLst/>
                <a:gdLst/>
                <a:ahLst/>
                <a:cxnLst/>
                <a:rect l="l" t="t" r="r" b="b"/>
                <a:pathLst>
                  <a:path w="1332" h="1242" extrusionOk="0">
                    <a:moveTo>
                      <a:pt x="666" y="1"/>
                    </a:moveTo>
                    <a:cubicBezTo>
                      <a:pt x="435" y="1"/>
                      <a:pt x="222" y="129"/>
                      <a:pt x="114" y="337"/>
                    </a:cubicBezTo>
                    <a:cubicBezTo>
                      <a:pt x="0" y="560"/>
                      <a:pt x="31" y="830"/>
                      <a:pt x="192" y="1021"/>
                    </a:cubicBezTo>
                    <a:cubicBezTo>
                      <a:pt x="314" y="1166"/>
                      <a:pt x="489" y="1241"/>
                      <a:pt x="665" y="1241"/>
                    </a:cubicBezTo>
                    <a:cubicBezTo>
                      <a:pt x="806" y="1241"/>
                      <a:pt x="949" y="1193"/>
                      <a:pt x="1065" y="1094"/>
                    </a:cubicBezTo>
                    <a:cubicBezTo>
                      <a:pt x="1257" y="932"/>
                      <a:pt x="1332" y="672"/>
                      <a:pt x="1255" y="433"/>
                    </a:cubicBezTo>
                    <a:cubicBezTo>
                      <a:pt x="1179" y="193"/>
                      <a:pt x="967" y="25"/>
                      <a:pt x="717" y="3"/>
                    </a:cubicBezTo>
                    <a:cubicBezTo>
                      <a:pt x="700" y="2"/>
                      <a:pt x="683"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928300" y="4575975"/>
                <a:ext cx="20475" cy="15500"/>
              </a:xfrm>
              <a:custGeom>
                <a:avLst/>
                <a:gdLst/>
                <a:ahLst/>
                <a:cxnLst/>
                <a:rect l="l" t="t" r="r" b="b"/>
                <a:pathLst>
                  <a:path w="819" h="620" extrusionOk="0">
                    <a:moveTo>
                      <a:pt x="406" y="0"/>
                    </a:moveTo>
                    <a:cubicBezTo>
                      <a:pt x="148" y="0"/>
                      <a:pt x="0" y="306"/>
                      <a:pt x="172" y="509"/>
                    </a:cubicBezTo>
                    <a:cubicBezTo>
                      <a:pt x="233" y="582"/>
                      <a:pt x="320" y="620"/>
                      <a:pt x="408" y="620"/>
                    </a:cubicBezTo>
                    <a:cubicBezTo>
                      <a:pt x="479" y="620"/>
                      <a:pt x="550" y="595"/>
                      <a:pt x="608" y="546"/>
                    </a:cubicBezTo>
                    <a:cubicBezTo>
                      <a:pt x="819" y="367"/>
                      <a:pt x="709" y="24"/>
                      <a:pt x="434" y="2"/>
                    </a:cubicBezTo>
                    <a:cubicBezTo>
                      <a:pt x="425" y="1"/>
                      <a:pt x="415"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958050" y="4550775"/>
                <a:ext cx="20500" cy="15500"/>
              </a:xfrm>
              <a:custGeom>
                <a:avLst/>
                <a:gdLst/>
                <a:ahLst/>
                <a:cxnLst/>
                <a:rect l="l" t="t" r="r" b="b"/>
                <a:pathLst>
                  <a:path w="820" h="620" extrusionOk="0">
                    <a:moveTo>
                      <a:pt x="407" y="0"/>
                    </a:moveTo>
                    <a:cubicBezTo>
                      <a:pt x="149" y="0"/>
                      <a:pt x="1" y="306"/>
                      <a:pt x="173" y="509"/>
                    </a:cubicBezTo>
                    <a:cubicBezTo>
                      <a:pt x="234" y="582"/>
                      <a:pt x="321" y="620"/>
                      <a:pt x="409" y="620"/>
                    </a:cubicBezTo>
                    <a:cubicBezTo>
                      <a:pt x="480" y="620"/>
                      <a:pt x="551" y="595"/>
                      <a:pt x="609" y="546"/>
                    </a:cubicBezTo>
                    <a:cubicBezTo>
                      <a:pt x="820" y="367"/>
                      <a:pt x="710" y="24"/>
                      <a:pt x="435" y="2"/>
                    </a:cubicBezTo>
                    <a:cubicBezTo>
                      <a:pt x="425" y="1"/>
                      <a:pt x="416"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977000" y="4458175"/>
                <a:ext cx="104650" cy="97400"/>
              </a:xfrm>
              <a:custGeom>
                <a:avLst/>
                <a:gdLst/>
                <a:ahLst/>
                <a:cxnLst/>
                <a:rect l="l" t="t" r="r" b="b"/>
                <a:pathLst>
                  <a:path w="4186" h="3896" extrusionOk="0">
                    <a:moveTo>
                      <a:pt x="2093" y="1"/>
                    </a:moveTo>
                    <a:cubicBezTo>
                      <a:pt x="1369" y="1"/>
                      <a:pt x="697" y="405"/>
                      <a:pt x="362" y="1056"/>
                    </a:cubicBezTo>
                    <a:cubicBezTo>
                      <a:pt x="0" y="1757"/>
                      <a:pt x="97" y="2606"/>
                      <a:pt x="606" y="3207"/>
                    </a:cubicBezTo>
                    <a:cubicBezTo>
                      <a:pt x="991" y="3662"/>
                      <a:pt x="1540" y="3895"/>
                      <a:pt x="2093" y="3895"/>
                    </a:cubicBezTo>
                    <a:cubicBezTo>
                      <a:pt x="2537" y="3895"/>
                      <a:pt x="2984" y="3744"/>
                      <a:pt x="3350" y="3435"/>
                    </a:cubicBezTo>
                    <a:cubicBezTo>
                      <a:pt x="3950" y="2926"/>
                      <a:pt x="4186" y="2105"/>
                      <a:pt x="3946" y="1355"/>
                    </a:cubicBezTo>
                    <a:cubicBezTo>
                      <a:pt x="3706" y="604"/>
                      <a:pt x="3037" y="73"/>
                      <a:pt x="2253" y="7"/>
                    </a:cubicBezTo>
                    <a:cubicBezTo>
                      <a:pt x="2200" y="3"/>
                      <a:pt x="2146" y="1"/>
                      <a:pt x="20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992325" y="4472450"/>
                <a:ext cx="74000" cy="68850"/>
              </a:xfrm>
              <a:custGeom>
                <a:avLst/>
                <a:gdLst/>
                <a:ahLst/>
                <a:cxnLst/>
                <a:rect l="l" t="t" r="r" b="b"/>
                <a:pathLst>
                  <a:path w="2960" h="2754" extrusionOk="0">
                    <a:moveTo>
                      <a:pt x="1476" y="1"/>
                    </a:moveTo>
                    <a:cubicBezTo>
                      <a:pt x="965" y="1"/>
                      <a:pt x="492" y="286"/>
                      <a:pt x="255" y="746"/>
                    </a:cubicBezTo>
                    <a:cubicBezTo>
                      <a:pt x="0" y="1242"/>
                      <a:pt x="68" y="1841"/>
                      <a:pt x="427" y="2266"/>
                    </a:cubicBezTo>
                    <a:cubicBezTo>
                      <a:pt x="700" y="2588"/>
                      <a:pt x="1089" y="2753"/>
                      <a:pt x="1480" y="2753"/>
                    </a:cubicBezTo>
                    <a:cubicBezTo>
                      <a:pt x="1794" y="2753"/>
                      <a:pt x="2110" y="2646"/>
                      <a:pt x="2369" y="2428"/>
                    </a:cubicBezTo>
                    <a:cubicBezTo>
                      <a:pt x="2793" y="2068"/>
                      <a:pt x="2960" y="1487"/>
                      <a:pt x="2790" y="956"/>
                    </a:cubicBezTo>
                    <a:cubicBezTo>
                      <a:pt x="2620" y="427"/>
                      <a:pt x="2148" y="51"/>
                      <a:pt x="1592" y="6"/>
                    </a:cubicBezTo>
                    <a:cubicBezTo>
                      <a:pt x="1553" y="2"/>
                      <a:pt x="1514" y="1"/>
                      <a:pt x="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6091400" y="4383525"/>
                <a:ext cx="84425" cy="80850"/>
              </a:xfrm>
              <a:custGeom>
                <a:avLst/>
                <a:gdLst/>
                <a:ahLst/>
                <a:cxnLst/>
                <a:rect l="l" t="t" r="r" b="b"/>
                <a:pathLst>
                  <a:path w="3377" h="3234" extrusionOk="0">
                    <a:moveTo>
                      <a:pt x="1962" y="1"/>
                    </a:moveTo>
                    <a:cubicBezTo>
                      <a:pt x="1439" y="1"/>
                      <a:pt x="768" y="148"/>
                      <a:pt x="0" y="406"/>
                    </a:cubicBezTo>
                    <a:lnTo>
                      <a:pt x="2395" y="3233"/>
                    </a:lnTo>
                    <a:cubicBezTo>
                      <a:pt x="3099" y="1914"/>
                      <a:pt x="3377" y="855"/>
                      <a:pt x="2942" y="343"/>
                    </a:cubicBezTo>
                    <a:cubicBezTo>
                      <a:pt x="2743" y="107"/>
                      <a:pt x="2406" y="1"/>
                      <a:pt x="19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60" name="Google Shape;2560;p64"/>
          <p:cNvSpPr/>
          <p:nvPr/>
        </p:nvSpPr>
        <p:spPr>
          <a:xfrm>
            <a:off x="4312100" y="74665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6629786" y="91012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65"/>
        <p:cNvGrpSpPr/>
        <p:nvPr/>
      </p:nvGrpSpPr>
      <p:grpSpPr>
        <a:xfrm>
          <a:off x="0" y="0"/>
          <a:ext cx="0" cy="0"/>
          <a:chOff x="0" y="0"/>
          <a:chExt cx="0" cy="0"/>
        </a:xfrm>
      </p:grpSpPr>
      <p:sp>
        <p:nvSpPr>
          <p:cNvPr id="2566" name="Google Shape;2566;p65"/>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FINAL REVIEW &amp; TEST</a:t>
            </a:r>
            <a:endParaRPr/>
          </a:p>
        </p:txBody>
      </p:sp>
      <p:graphicFrame>
        <p:nvGraphicFramePr>
          <p:cNvPr id="2567" name="Google Shape;2567;p65"/>
          <p:cNvGraphicFramePr/>
          <p:nvPr/>
        </p:nvGraphicFramePr>
        <p:xfrm>
          <a:off x="713225" y="1382538"/>
          <a:ext cx="3000000" cy="3000000"/>
        </p:xfrm>
        <a:graphic>
          <a:graphicData uri="http://schemas.openxmlformats.org/drawingml/2006/table">
            <a:tbl>
              <a:tblPr>
                <a:noFill/>
                <a:tableStyleId>{0D349375-6F4C-4E0F-9FB1-8D2FD1ABD85A}</a:tableStyleId>
              </a:tblPr>
              <a:tblGrid>
                <a:gridCol w="1837625">
                  <a:extLst>
                    <a:ext uri="{9D8B030D-6E8A-4147-A177-3AD203B41FA5}">
                      <a16:colId xmlns:a16="http://schemas.microsoft.com/office/drawing/2014/main" val="20000"/>
                    </a:ext>
                  </a:extLst>
                </a:gridCol>
                <a:gridCol w="1837625">
                  <a:extLst>
                    <a:ext uri="{9D8B030D-6E8A-4147-A177-3AD203B41FA5}">
                      <a16:colId xmlns:a16="http://schemas.microsoft.com/office/drawing/2014/main" val="20001"/>
                    </a:ext>
                  </a:extLst>
                </a:gridCol>
              </a:tblGrid>
              <a:tr h="396200">
                <a:tc gridSpan="2">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What is a 'bear' in French?</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s-CO"/>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Singe</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b="1">
                          <a:solidFill>
                            <a:schemeClr val="lt1"/>
                          </a:solidFill>
                          <a:latin typeface="Montserrat"/>
                          <a:ea typeface="Montserrat"/>
                          <a:cs typeface="Montserrat"/>
                          <a:sym typeface="Montserrat"/>
                        </a:rPr>
                        <a:t>Ours</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Âne</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Loup</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2568" name="Google Shape;2568;p65"/>
          <p:cNvGraphicFramePr/>
          <p:nvPr/>
        </p:nvGraphicFramePr>
        <p:xfrm>
          <a:off x="4755525" y="1382538"/>
          <a:ext cx="3000000" cy="3000000"/>
        </p:xfrm>
        <a:graphic>
          <a:graphicData uri="http://schemas.openxmlformats.org/drawingml/2006/table">
            <a:tbl>
              <a:tblPr>
                <a:noFill/>
                <a:tableStyleId>{0D349375-6F4C-4E0F-9FB1-8D2FD1ABD85A}</a:tableStyleId>
              </a:tblPr>
              <a:tblGrid>
                <a:gridCol w="1837625">
                  <a:extLst>
                    <a:ext uri="{9D8B030D-6E8A-4147-A177-3AD203B41FA5}">
                      <a16:colId xmlns:a16="http://schemas.microsoft.com/office/drawing/2014/main" val="20000"/>
                    </a:ext>
                  </a:extLst>
                </a:gridCol>
                <a:gridCol w="1837625">
                  <a:extLst>
                    <a:ext uri="{9D8B030D-6E8A-4147-A177-3AD203B41FA5}">
                      <a16:colId xmlns:a16="http://schemas.microsoft.com/office/drawing/2014/main" val="20001"/>
                    </a:ext>
                  </a:extLst>
                </a:gridCol>
              </a:tblGrid>
              <a:tr h="396200">
                <a:tc gridSpan="2">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How do you say 'bakery' in French?</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s-CO"/>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b="1">
                          <a:solidFill>
                            <a:schemeClr val="lt1"/>
                          </a:solidFill>
                          <a:latin typeface="Montserrat"/>
                          <a:ea typeface="Montserrat"/>
                          <a:cs typeface="Montserrat"/>
                          <a:sym typeface="Montserrat"/>
                        </a:rPr>
                        <a:t>Boulangerie</a:t>
                      </a:r>
                      <a:endParaRPr b="1">
                        <a:solidFill>
                          <a:schemeClr val="lt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Boucherie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Boeferie</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Charcuterie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2569" name="Google Shape;2569;p65"/>
          <p:cNvGraphicFramePr/>
          <p:nvPr/>
        </p:nvGraphicFramePr>
        <p:xfrm>
          <a:off x="713225" y="3074063"/>
          <a:ext cx="3000000" cy="3000000"/>
        </p:xfrm>
        <a:graphic>
          <a:graphicData uri="http://schemas.openxmlformats.org/drawingml/2006/table">
            <a:tbl>
              <a:tblPr>
                <a:noFill/>
                <a:tableStyleId>{0D349375-6F4C-4E0F-9FB1-8D2FD1ABD85A}</a:tableStyleId>
              </a:tblPr>
              <a:tblGrid>
                <a:gridCol w="1837625">
                  <a:extLst>
                    <a:ext uri="{9D8B030D-6E8A-4147-A177-3AD203B41FA5}">
                      <a16:colId xmlns:a16="http://schemas.microsoft.com/office/drawing/2014/main" val="20000"/>
                    </a:ext>
                  </a:extLst>
                </a:gridCol>
                <a:gridCol w="1837625">
                  <a:extLst>
                    <a:ext uri="{9D8B030D-6E8A-4147-A177-3AD203B41FA5}">
                      <a16:colId xmlns:a16="http://schemas.microsoft.com/office/drawing/2014/main" val="20001"/>
                    </a:ext>
                  </a:extLst>
                </a:gridCol>
              </a:tblGrid>
              <a:tr h="396200">
                <a:tc gridSpan="2">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How do you say 'market' in French?</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s-CO"/>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Markterie</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Marseille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b="1">
                          <a:solidFill>
                            <a:schemeClr val="lt1"/>
                          </a:solidFill>
                          <a:latin typeface="Montserrat"/>
                          <a:ea typeface="Montserrat"/>
                          <a:cs typeface="Montserrat"/>
                          <a:sym typeface="Montserrat"/>
                        </a:rPr>
                        <a:t>Marche</a:t>
                      </a:r>
                      <a:endParaRPr b="1">
                        <a:solidFill>
                          <a:schemeClr val="lt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Mouton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2570" name="Google Shape;2570;p65"/>
          <p:cNvGraphicFramePr/>
          <p:nvPr/>
        </p:nvGraphicFramePr>
        <p:xfrm>
          <a:off x="4755525" y="3074063"/>
          <a:ext cx="3000000" cy="3000000"/>
        </p:xfrm>
        <a:graphic>
          <a:graphicData uri="http://schemas.openxmlformats.org/drawingml/2006/table">
            <a:tbl>
              <a:tblPr>
                <a:noFill/>
                <a:tableStyleId>{0D349375-6F4C-4E0F-9FB1-8D2FD1ABD85A}</a:tableStyleId>
              </a:tblPr>
              <a:tblGrid>
                <a:gridCol w="1837625">
                  <a:extLst>
                    <a:ext uri="{9D8B030D-6E8A-4147-A177-3AD203B41FA5}">
                      <a16:colId xmlns:a16="http://schemas.microsoft.com/office/drawing/2014/main" val="20000"/>
                    </a:ext>
                  </a:extLst>
                </a:gridCol>
                <a:gridCol w="1837625">
                  <a:extLst>
                    <a:ext uri="{9D8B030D-6E8A-4147-A177-3AD203B41FA5}">
                      <a16:colId xmlns:a16="http://schemas.microsoft.com/office/drawing/2014/main" val="20001"/>
                    </a:ext>
                  </a:extLst>
                </a:gridCol>
              </a:tblGrid>
              <a:tr h="396200">
                <a:tc gridSpan="2">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What is a 'donkey' in French?</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s-CO"/>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Faim</a:t>
                      </a:r>
                      <a:endParaRPr>
                        <a:solidFill>
                          <a:schemeClr val="dk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Soif</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b="1">
                          <a:solidFill>
                            <a:schemeClr val="lt1"/>
                          </a:solidFill>
                          <a:latin typeface="Montserrat"/>
                          <a:ea typeface="Montserrat"/>
                          <a:cs typeface="Montserrat"/>
                          <a:sym typeface="Montserrat"/>
                        </a:rPr>
                        <a:t>Âne</a:t>
                      </a:r>
                      <a:endParaRPr b="1">
                        <a:solidFill>
                          <a:schemeClr val="lt1"/>
                        </a:solidFill>
                        <a:latin typeface="Montserrat"/>
                        <a:ea typeface="Montserrat"/>
                        <a:cs typeface="Montserrat"/>
                        <a:sym typeface="Montserra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Peur</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dk1">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2571" name="Google Shape;2571;p65"/>
          <p:cNvGrpSpPr/>
          <p:nvPr/>
        </p:nvGrpSpPr>
        <p:grpSpPr>
          <a:xfrm rot="900079" flipH="1">
            <a:off x="6009036" y="484321"/>
            <a:ext cx="401852" cy="451861"/>
            <a:chOff x="4939300" y="1652975"/>
            <a:chExt cx="232750" cy="261700"/>
          </a:xfrm>
        </p:grpSpPr>
        <p:sp>
          <p:nvSpPr>
            <p:cNvPr id="2572" name="Google Shape;2572;p65"/>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3" name="Google Shape;2573;p65"/>
            <p:cNvGrpSpPr/>
            <p:nvPr/>
          </p:nvGrpSpPr>
          <p:grpSpPr>
            <a:xfrm>
              <a:off x="4939300" y="1652975"/>
              <a:ext cx="232750" cy="261700"/>
              <a:chOff x="6502250" y="3421225"/>
              <a:chExt cx="232750" cy="261700"/>
            </a:xfrm>
          </p:grpSpPr>
          <p:sp>
            <p:nvSpPr>
              <p:cNvPr id="2574" name="Google Shape;2574;p65"/>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5"/>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5"/>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5"/>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8" name="Google Shape;2578;p65"/>
          <p:cNvGrpSpPr/>
          <p:nvPr/>
        </p:nvGrpSpPr>
        <p:grpSpPr>
          <a:xfrm rot="-2700000">
            <a:off x="7213428" y="-358987"/>
            <a:ext cx="960966" cy="1123189"/>
            <a:chOff x="2231381" y="706325"/>
            <a:chExt cx="960975" cy="1123200"/>
          </a:xfrm>
        </p:grpSpPr>
        <p:sp>
          <p:nvSpPr>
            <p:cNvPr id="2579" name="Google Shape;2579;p65"/>
            <p:cNvSpPr/>
            <p:nvPr/>
          </p:nvSpPr>
          <p:spPr>
            <a:xfrm>
              <a:off x="2231381" y="706325"/>
              <a:ext cx="960975" cy="1123200"/>
            </a:xfrm>
            <a:custGeom>
              <a:avLst/>
              <a:gdLst/>
              <a:ahLst/>
              <a:cxnLst/>
              <a:rect l="l" t="t" r="r" b="b"/>
              <a:pathLst>
                <a:path w="38439" h="44928" extrusionOk="0">
                  <a:moveTo>
                    <a:pt x="16833" y="0"/>
                  </a:moveTo>
                  <a:cubicBezTo>
                    <a:pt x="16438" y="0"/>
                    <a:pt x="16060" y="222"/>
                    <a:pt x="15878" y="601"/>
                  </a:cubicBezTo>
                  <a:lnTo>
                    <a:pt x="1442" y="30771"/>
                  </a:lnTo>
                  <a:cubicBezTo>
                    <a:pt x="1442" y="30771"/>
                    <a:pt x="1" y="32949"/>
                    <a:pt x="2062" y="34648"/>
                  </a:cubicBezTo>
                  <a:lnTo>
                    <a:pt x="3879" y="35518"/>
                  </a:lnTo>
                  <a:lnTo>
                    <a:pt x="3377" y="36589"/>
                  </a:lnTo>
                  <a:lnTo>
                    <a:pt x="3377" y="36589"/>
                  </a:lnTo>
                  <a:lnTo>
                    <a:pt x="4490" y="36210"/>
                  </a:lnTo>
                  <a:lnTo>
                    <a:pt x="4896" y="37326"/>
                  </a:lnTo>
                  <a:lnTo>
                    <a:pt x="5402" y="36246"/>
                  </a:lnTo>
                  <a:lnTo>
                    <a:pt x="23545" y="44927"/>
                  </a:lnTo>
                  <a:lnTo>
                    <a:pt x="38439" y="13803"/>
                  </a:lnTo>
                  <a:lnTo>
                    <a:pt x="37805" y="13500"/>
                  </a:lnTo>
                  <a:cubicBezTo>
                    <a:pt x="37603" y="13367"/>
                    <a:pt x="37337" y="13102"/>
                    <a:pt x="37208" y="12590"/>
                  </a:cubicBezTo>
                  <a:cubicBezTo>
                    <a:pt x="37110" y="12204"/>
                    <a:pt x="37122" y="11716"/>
                    <a:pt x="37164" y="11292"/>
                  </a:cubicBezTo>
                  <a:lnTo>
                    <a:pt x="37818" y="9926"/>
                  </a:lnTo>
                  <a:lnTo>
                    <a:pt x="17289" y="104"/>
                  </a:lnTo>
                  <a:cubicBezTo>
                    <a:pt x="17142" y="34"/>
                    <a:pt x="16986" y="0"/>
                    <a:pt x="16833"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0" name="Google Shape;2580;p65"/>
            <p:cNvGrpSpPr/>
            <p:nvPr/>
          </p:nvGrpSpPr>
          <p:grpSpPr>
            <a:xfrm>
              <a:off x="2231394" y="706338"/>
              <a:ext cx="960950" cy="1123175"/>
              <a:chOff x="1899825" y="3332850"/>
              <a:chExt cx="960950" cy="1123175"/>
            </a:xfrm>
          </p:grpSpPr>
          <p:sp>
            <p:nvSpPr>
              <p:cNvPr id="2581" name="Google Shape;2581;p65"/>
              <p:cNvSpPr/>
              <p:nvPr/>
            </p:nvSpPr>
            <p:spPr>
              <a:xfrm>
                <a:off x="1951350" y="3420900"/>
                <a:ext cx="909425" cy="1035125"/>
              </a:xfrm>
              <a:custGeom>
                <a:avLst/>
                <a:gdLst/>
                <a:ahLst/>
                <a:cxnLst/>
                <a:rect l="l" t="t" r="r" b="b"/>
                <a:pathLst>
                  <a:path w="36377" h="41405" extrusionOk="0">
                    <a:moveTo>
                      <a:pt x="14893" y="0"/>
                    </a:moveTo>
                    <a:lnTo>
                      <a:pt x="1" y="31125"/>
                    </a:lnTo>
                    <a:lnTo>
                      <a:pt x="21484" y="41405"/>
                    </a:lnTo>
                    <a:lnTo>
                      <a:pt x="36376" y="10280"/>
                    </a:lnTo>
                    <a:lnTo>
                      <a:pt x="148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5"/>
              <p:cNvSpPr/>
              <p:nvPr/>
            </p:nvSpPr>
            <p:spPr>
              <a:xfrm>
                <a:off x="1899825" y="4102175"/>
                <a:ext cx="152650" cy="96925"/>
              </a:xfrm>
              <a:custGeom>
                <a:avLst/>
                <a:gdLst/>
                <a:ahLst/>
                <a:cxnLst/>
                <a:rect l="l" t="t" r="r" b="b"/>
                <a:pathLst>
                  <a:path w="6106" h="3877" extrusionOk="0">
                    <a:moveTo>
                      <a:pt x="1442" y="0"/>
                    </a:moveTo>
                    <a:lnTo>
                      <a:pt x="1442" y="0"/>
                    </a:lnTo>
                    <a:cubicBezTo>
                      <a:pt x="1442" y="0"/>
                      <a:pt x="1" y="2177"/>
                      <a:pt x="2062" y="3877"/>
                    </a:cubicBezTo>
                    <a:cubicBezTo>
                      <a:pt x="3491" y="3298"/>
                      <a:pt x="6105" y="104"/>
                      <a:pt x="6105" y="104"/>
                    </a:cubicBezTo>
                    <a:lnTo>
                      <a:pt x="1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1948150" y="3403375"/>
                <a:ext cx="903225" cy="1035175"/>
              </a:xfrm>
              <a:custGeom>
                <a:avLst/>
                <a:gdLst/>
                <a:ahLst/>
                <a:cxnLst/>
                <a:rect l="l" t="t" r="r" b="b"/>
                <a:pathLst>
                  <a:path w="36129" h="41407" extrusionOk="0">
                    <a:moveTo>
                      <a:pt x="14893" y="0"/>
                    </a:moveTo>
                    <a:lnTo>
                      <a:pt x="2290" y="26340"/>
                    </a:lnTo>
                    <a:lnTo>
                      <a:pt x="1696" y="27581"/>
                    </a:lnTo>
                    <a:lnTo>
                      <a:pt x="0" y="31125"/>
                    </a:lnTo>
                    <a:lnTo>
                      <a:pt x="21483" y="41407"/>
                    </a:lnTo>
                    <a:lnTo>
                      <a:pt x="36128" y="10803"/>
                    </a:lnTo>
                    <a:cubicBezTo>
                      <a:pt x="36128" y="10803"/>
                      <a:pt x="35496" y="10649"/>
                      <a:pt x="35275" y="9770"/>
                    </a:cubicBezTo>
                    <a:cubicBezTo>
                      <a:pt x="35056" y="8890"/>
                      <a:pt x="35391" y="7498"/>
                      <a:pt x="35391" y="7498"/>
                    </a:cubicBezTo>
                    <a:lnTo>
                      <a:pt x="1489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1923675" y="4092150"/>
                <a:ext cx="128800" cy="89375"/>
              </a:xfrm>
              <a:custGeom>
                <a:avLst/>
                <a:gdLst/>
                <a:ahLst/>
                <a:cxnLst/>
                <a:rect l="l" t="t" r="r" b="b"/>
                <a:pathLst>
                  <a:path w="5152" h="3575" extrusionOk="0">
                    <a:moveTo>
                      <a:pt x="3292" y="0"/>
                    </a:moveTo>
                    <a:cubicBezTo>
                      <a:pt x="3103" y="0"/>
                      <a:pt x="2898" y="9"/>
                      <a:pt x="2675" y="30"/>
                    </a:cubicBezTo>
                    <a:cubicBezTo>
                      <a:pt x="2303" y="65"/>
                      <a:pt x="1932" y="122"/>
                      <a:pt x="1566" y="199"/>
                    </a:cubicBezTo>
                    <a:cubicBezTo>
                      <a:pt x="1" y="2006"/>
                      <a:pt x="979" y="3574"/>
                      <a:pt x="979" y="3574"/>
                    </a:cubicBezTo>
                    <a:lnTo>
                      <a:pt x="5151" y="505"/>
                    </a:lnTo>
                    <a:cubicBezTo>
                      <a:pt x="5151" y="505"/>
                      <a:pt x="4704" y="0"/>
                      <a:pt x="3292" y="0"/>
                    </a:cubicBezTo>
                    <a:close/>
                  </a:path>
                </a:pathLst>
              </a:custGeom>
              <a:solidFill>
                <a:srgbClr val="FFE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5"/>
              <p:cNvSpPr/>
              <p:nvPr/>
            </p:nvSpPr>
            <p:spPr>
              <a:xfrm>
                <a:off x="1923675" y="4061875"/>
                <a:ext cx="561575" cy="376675"/>
              </a:xfrm>
              <a:custGeom>
                <a:avLst/>
                <a:gdLst/>
                <a:ahLst/>
                <a:cxnLst/>
                <a:rect l="l" t="t" r="r" b="b"/>
                <a:pathLst>
                  <a:path w="22463" h="15067" extrusionOk="0">
                    <a:moveTo>
                      <a:pt x="3269" y="0"/>
                    </a:moveTo>
                    <a:lnTo>
                      <a:pt x="2675" y="1241"/>
                    </a:lnTo>
                    <a:cubicBezTo>
                      <a:pt x="2303" y="1276"/>
                      <a:pt x="1932" y="1333"/>
                      <a:pt x="1566" y="1410"/>
                    </a:cubicBezTo>
                    <a:cubicBezTo>
                      <a:pt x="1" y="3217"/>
                      <a:pt x="979" y="4785"/>
                      <a:pt x="979" y="4785"/>
                    </a:cubicBezTo>
                    <a:lnTo>
                      <a:pt x="22462" y="15067"/>
                    </a:lnTo>
                    <a:cubicBezTo>
                      <a:pt x="20710" y="13269"/>
                      <a:pt x="21453" y="11180"/>
                      <a:pt x="21453" y="11180"/>
                    </a:cubicBezTo>
                    <a:lnTo>
                      <a:pt x="3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5"/>
              <p:cNvSpPr/>
              <p:nvPr/>
            </p:nvSpPr>
            <p:spPr>
              <a:xfrm>
                <a:off x="1984250" y="4170525"/>
                <a:ext cx="74050" cy="95525"/>
              </a:xfrm>
              <a:custGeom>
                <a:avLst/>
                <a:gdLst/>
                <a:ahLst/>
                <a:cxnLst/>
                <a:rect l="l" t="t" r="r" b="b"/>
                <a:pathLst>
                  <a:path w="2962" h="3821" extrusionOk="0">
                    <a:moveTo>
                      <a:pt x="1443" y="0"/>
                    </a:moveTo>
                    <a:lnTo>
                      <a:pt x="0" y="3083"/>
                    </a:lnTo>
                    <a:lnTo>
                      <a:pt x="0" y="3083"/>
                    </a:lnTo>
                    <a:lnTo>
                      <a:pt x="1113" y="2704"/>
                    </a:lnTo>
                    <a:lnTo>
                      <a:pt x="1519" y="3820"/>
                    </a:lnTo>
                    <a:lnTo>
                      <a:pt x="2961" y="739"/>
                    </a:lnTo>
                    <a:lnTo>
                      <a:pt x="1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1935850" y="3332850"/>
                <a:ext cx="909450" cy="1026300"/>
              </a:xfrm>
              <a:custGeom>
                <a:avLst/>
                <a:gdLst/>
                <a:ahLst/>
                <a:cxnLst/>
                <a:rect l="l" t="t" r="r" b="b"/>
                <a:pathLst>
                  <a:path w="36378" h="41052" extrusionOk="0">
                    <a:moveTo>
                      <a:pt x="15392" y="1"/>
                    </a:moveTo>
                    <a:cubicBezTo>
                      <a:pt x="14997" y="1"/>
                      <a:pt x="14619" y="223"/>
                      <a:pt x="14437" y="602"/>
                    </a:cubicBezTo>
                    <a:lnTo>
                      <a:pt x="1" y="30773"/>
                    </a:lnTo>
                    <a:lnTo>
                      <a:pt x="21485" y="41052"/>
                    </a:lnTo>
                    <a:lnTo>
                      <a:pt x="36377" y="9927"/>
                    </a:lnTo>
                    <a:lnTo>
                      <a:pt x="15848" y="105"/>
                    </a:lnTo>
                    <a:cubicBezTo>
                      <a:pt x="15701" y="34"/>
                      <a:pt x="15545" y="1"/>
                      <a:pt x="15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5"/>
              <p:cNvSpPr/>
              <p:nvPr/>
            </p:nvSpPr>
            <p:spPr>
              <a:xfrm>
                <a:off x="2143300" y="3947775"/>
                <a:ext cx="315325" cy="164275"/>
              </a:xfrm>
              <a:custGeom>
                <a:avLst/>
                <a:gdLst/>
                <a:ahLst/>
                <a:cxnLst/>
                <a:rect l="l" t="t" r="r" b="b"/>
                <a:pathLst>
                  <a:path w="12613" h="6571" extrusionOk="0">
                    <a:moveTo>
                      <a:pt x="674" y="1"/>
                    </a:moveTo>
                    <a:cubicBezTo>
                      <a:pt x="453" y="1"/>
                      <a:pt x="242" y="124"/>
                      <a:pt x="141" y="336"/>
                    </a:cubicBezTo>
                    <a:cubicBezTo>
                      <a:pt x="0" y="630"/>
                      <a:pt x="125" y="981"/>
                      <a:pt x="419" y="1122"/>
                    </a:cubicBezTo>
                    <a:lnTo>
                      <a:pt x="11685" y="6513"/>
                    </a:lnTo>
                    <a:cubicBezTo>
                      <a:pt x="11767" y="6552"/>
                      <a:pt x="11853" y="6570"/>
                      <a:pt x="11939" y="6570"/>
                    </a:cubicBezTo>
                    <a:cubicBezTo>
                      <a:pt x="12159" y="6570"/>
                      <a:pt x="12370" y="6447"/>
                      <a:pt x="12472" y="6236"/>
                    </a:cubicBezTo>
                    <a:cubicBezTo>
                      <a:pt x="12612" y="5942"/>
                      <a:pt x="12488" y="5590"/>
                      <a:pt x="12194" y="5449"/>
                    </a:cubicBezTo>
                    <a:lnTo>
                      <a:pt x="928" y="58"/>
                    </a:lnTo>
                    <a:cubicBezTo>
                      <a:pt x="846" y="19"/>
                      <a:pt x="759"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5"/>
              <p:cNvSpPr/>
              <p:nvPr/>
            </p:nvSpPr>
            <p:spPr>
              <a:xfrm>
                <a:off x="2200250" y="4034550"/>
                <a:ext cx="156900" cy="87325"/>
              </a:xfrm>
              <a:custGeom>
                <a:avLst/>
                <a:gdLst/>
                <a:ahLst/>
                <a:cxnLst/>
                <a:rect l="l" t="t" r="r" b="b"/>
                <a:pathLst>
                  <a:path w="6276" h="3493" extrusionOk="0">
                    <a:moveTo>
                      <a:pt x="672" y="0"/>
                    </a:moveTo>
                    <a:cubicBezTo>
                      <a:pt x="452" y="0"/>
                      <a:pt x="242" y="124"/>
                      <a:pt x="141" y="335"/>
                    </a:cubicBezTo>
                    <a:cubicBezTo>
                      <a:pt x="0" y="629"/>
                      <a:pt x="124" y="982"/>
                      <a:pt x="418" y="1122"/>
                    </a:cubicBezTo>
                    <a:lnTo>
                      <a:pt x="5348" y="3435"/>
                    </a:lnTo>
                    <a:cubicBezTo>
                      <a:pt x="5431" y="3474"/>
                      <a:pt x="5517" y="3493"/>
                      <a:pt x="5603" y="3493"/>
                    </a:cubicBezTo>
                    <a:cubicBezTo>
                      <a:pt x="5823" y="3493"/>
                      <a:pt x="6034" y="3369"/>
                      <a:pt x="6136" y="3157"/>
                    </a:cubicBezTo>
                    <a:cubicBezTo>
                      <a:pt x="6276" y="2863"/>
                      <a:pt x="6152" y="2511"/>
                      <a:pt x="5859" y="2370"/>
                    </a:cubicBezTo>
                    <a:lnTo>
                      <a:pt x="928" y="59"/>
                    </a:lnTo>
                    <a:cubicBezTo>
                      <a:pt x="845" y="19"/>
                      <a:pt x="758"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2228975" y="3549250"/>
                <a:ext cx="426425" cy="426475"/>
              </a:xfrm>
              <a:custGeom>
                <a:avLst/>
                <a:gdLst/>
                <a:ahLst/>
                <a:cxnLst/>
                <a:rect l="l" t="t" r="r" b="b"/>
                <a:pathLst>
                  <a:path w="17057" h="17059" extrusionOk="0">
                    <a:moveTo>
                      <a:pt x="8530" y="1"/>
                    </a:moveTo>
                    <a:cubicBezTo>
                      <a:pt x="6267" y="1"/>
                      <a:pt x="4099" y="899"/>
                      <a:pt x="2498" y="2500"/>
                    </a:cubicBezTo>
                    <a:cubicBezTo>
                      <a:pt x="899" y="4099"/>
                      <a:pt x="1" y="6268"/>
                      <a:pt x="1" y="8530"/>
                    </a:cubicBezTo>
                    <a:cubicBezTo>
                      <a:pt x="1" y="10791"/>
                      <a:pt x="899" y="12961"/>
                      <a:pt x="2498" y="14560"/>
                    </a:cubicBezTo>
                    <a:cubicBezTo>
                      <a:pt x="4099" y="16159"/>
                      <a:pt x="6267" y="17058"/>
                      <a:pt x="8530" y="17058"/>
                    </a:cubicBezTo>
                    <a:cubicBezTo>
                      <a:pt x="10791" y="17058"/>
                      <a:pt x="12961" y="16159"/>
                      <a:pt x="14560" y="14560"/>
                    </a:cubicBezTo>
                    <a:cubicBezTo>
                      <a:pt x="16159" y="12961"/>
                      <a:pt x="17057" y="10791"/>
                      <a:pt x="17057" y="8530"/>
                    </a:cubicBezTo>
                    <a:cubicBezTo>
                      <a:pt x="17057" y="6268"/>
                      <a:pt x="16159" y="4099"/>
                      <a:pt x="14560" y="2500"/>
                    </a:cubicBezTo>
                    <a:cubicBezTo>
                      <a:pt x="12961" y="899"/>
                      <a:pt x="10791" y="1"/>
                      <a:pt x="8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a:off x="2286525" y="3620625"/>
                <a:ext cx="297525" cy="283700"/>
              </a:xfrm>
              <a:custGeom>
                <a:avLst/>
                <a:gdLst/>
                <a:ahLst/>
                <a:cxnLst/>
                <a:rect l="l" t="t" r="r" b="b"/>
                <a:pathLst>
                  <a:path w="11901" h="11348" extrusionOk="0">
                    <a:moveTo>
                      <a:pt x="6227" y="1"/>
                    </a:moveTo>
                    <a:cubicBezTo>
                      <a:pt x="4775" y="1"/>
                      <a:pt x="3323" y="555"/>
                      <a:pt x="2215" y="1662"/>
                    </a:cubicBezTo>
                    <a:cubicBezTo>
                      <a:pt x="0" y="3878"/>
                      <a:pt x="0" y="7471"/>
                      <a:pt x="2215" y="9686"/>
                    </a:cubicBezTo>
                    <a:cubicBezTo>
                      <a:pt x="3280" y="10751"/>
                      <a:pt x="4722" y="11348"/>
                      <a:pt x="6228" y="11348"/>
                    </a:cubicBezTo>
                    <a:cubicBezTo>
                      <a:pt x="7732" y="11348"/>
                      <a:pt x="9175" y="10751"/>
                      <a:pt x="10239" y="9686"/>
                    </a:cubicBezTo>
                    <a:cubicBezTo>
                      <a:pt x="11303" y="8622"/>
                      <a:pt x="11901" y="7179"/>
                      <a:pt x="11901" y="5675"/>
                    </a:cubicBezTo>
                    <a:cubicBezTo>
                      <a:pt x="11901" y="4169"/>
                      <a:pt x="11303" y="2727"/>
                      <a:pt x="10239" y="1662"/>
                    </a:cubicBezTo>
                    <a:cubicBezTo>
                      <a:pt x="9131" y="555"/>
                      <a:pt x="7679" y="1"/>
                      <a:pt x="6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92" name="Google Shape;2592;p65"/>
          <p:cNvSpPr/>
          <p:nvPr/>
        </p:nvSpPr>
        <p:spPr>
          <a:xfrm>
            <a:off x="4927275" y="8064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5"/>
          <p:cNvSpPr/>
          <p:nvPr/>
        </p:nvSpPr>
        <p:spPr>
          <a:xfrm>
            <a:off x="6957060" y="463450"/>
            <a:ext cx="152035" cy="152102"/>
          </a:xfrm>
          <a:custGeom>
            <a:avLst/>
            <a:gdLst/>
            <a:ahLst/>
            <a:cxnLst/>
            <a:rect l="l" t="t" r="r" b="b"/>
            <a:pathLst>
              <a:path w="4536" h="4538" extrusionOk="0">
                <a:moveTo>
                  <a:pt x="2268" y="0"/>
                </a:moveTo>
                <a:cubicBezTo>
                  <a:pt x="2020" y="1822"/>
                  <a:pt x="1820" y="2022"/>
                  <a:pt x="0" y="2270"/>
                </a:cubicBezTo>
                <a:cubicBezTo>
                  <a:pt x="1820" y="2518"/>
                  <a:pt x="2020" y="2718"/>
                  <a:pt x="2268" y="4538"/>
                </a:cubicBezTo>
                <a:cubicBezTo>
                  <a:pt x="2516" y="2718"/>
                  <a:pt x="2716" y="2518"/>
                  <a:pt x="4535" y="2270"/>
                </a:cubicBezTo>
                <a:cubicBezTo>
                  <a:pt x="2716" y="2022"/>
                  <a:pt x="2516" y="1822"/>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5"/>
          <p:cNvSpPr/>
          <p:nvPr/>
        </p:nvSpPr>
        <p:spPr>
          <a:xfrm>
            <a:off x="8043886" y="939473"/>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98"/>
        <p:cNvGrpSpPr/>
        <p:nvPr/>
      </p:nvGrpSpPr>
      <p:grpSpPr>
        <a:xfrm>
          <a:off x="0" y="0"/>
          <a:ext cx="0" cy="0"/>
          <a:chOff x="0" y="0"/>
          <a:chExt cx="0" cy="0"/>
        </a:xfrm>
      </p:grpSpPr>
      <p:sp>
        <p:nvSpPr>
          <p:cNvPr id="2599" name="Google Shape;2599;p66"/>
          <p:cNvSpPr txBox="1">
            <a:spLocks noGrp="1"/>
          </p:cNvSpPr>
          <p:nvPr>
            <p:ph type="title"/>
          </p:nvPr>
        </p:nvSpPr>
        <p:spPr>
          <a:xfrm>
            <a:off x="927313" y="1351588"/>
            <a:ext cx="2774700" cy="114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DESKTOP MOCKUP</a:t>
            </a:r>
            <a:endParaRPr/>
          </a:p>
        </p:txBody>
      </p:sp>
      <p:sp>
        <p:nvSpPr>
          <p:cNvPr id="2600" name="Google Shape;2600;p66"/>
          <p:cNvSpPr txBox="1">
            <a:spLocks noGrp="1"/>
          </p:cNvSpPr>
          <p:nvPr>
            <p:ph type="subTitle" idx="1"/>
          </p:nvPr>
        </p:nvSpPr>
        <p:spPr>
          <a:xfrm>
            <a:off x="927313" y="2751813"/>
            <a:ext cx="2774700" cy="104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601" name="Google Shape;2601;p66"/>
          <p:cNvGrpSpPr/>
          <p:nvPr/>
        </p:nvGrpSpPr>
        <p:grpSpPr>
          <a:xfrm>
            <a:off x="4710013" y="1175200"/>
            <a:ext cx="3506650" cy="2793100"/>
            <a:chOff x="4924125" y="1219450"/>
            <a:chExt cx="3506650" cy="2793100"/>
          </a:xfrm>
        </p:grpSpPr>
        <p:sp>
          <p:nvSpPr>
            <p:cNvPr id="2602" name="Google Shape;2602;p66"/>
            <p:cNvSpPr/>
            <p:nvPr/>
          </p:nvSpPr>
          <p:spPr>
            <a:xfrm>
              <a:off x="6230550" y="3482450"/>
              <a:ext cx="897075" cy="367000"/>
            </a:xfrm>
            <a:custGeom>
              <a:avLst/>
              <a:gdLst/>
              <a:ahLst/>
              <a:cxnLst/>
              <a:rect l="l" t="t" r="r" b="b"/>
              <a:pathLst>
                <a:path w="35883" h="14680" extrusionOk="0">
                  <a:moveTo>
                    <a:pt x="0" y="1"/>
                  </a:moveTo>
                  <a:lnTo>
                    <a:pt x="0" y="14680"/>
                  </a:lnTo>
                  <a:lnTo>
                    <a:pt x="35882" y="14680"/>
                  </a:lnTo>
                  <a:lnTo>
                    <a:pt x="35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6"/>
            <p:cNvSpPr/>
            <p:nvPr/>
          </p:nvSpPr>
          <p:spPr>
            <a:xfrm>
              <a:off x="4924125" y="1219450"/>
              <a:ext cx="3506650" cy="1909625"/>
            </a:xfrm>
            <a:custGeom>
              <a:avLst/>
              <a:gdLst/>
              <a:ahLst/>
              <a:cxnLst/>
              <a:rect l="l" t="t" r="r" b="b"/>
              <a:pathLst>
                <a:path w="140266" h="75027" extrusionOk="0">
                  <a:moveTo>
                    <a:pt x="3327" y="1"/>
                  </a:moveTo>
                  <a:cubicBezTo>
                    <a:pt x="1370" y="1"/>
                    <a:pt x="0" y="555"/>
                    <a:pt x="0" y="2610"/>
                  </a:cubicBezTo>
                  <a:lnTo>
                    <a:pt x="0" y="75026"/>
                  </a:lnTo>
                  <a:lnTo>
                    <a:pt x="140266" y="75026"/>
                  </a:lnTo>
                  <a:lnTo>
                    <a:pt x="140266" y="2610"/>
                  </a:lnTo>
                  <a:cubicBezTo>
                    <a:pt x="140266" y="555"/>
                    <a:pt x="139026" y="1"/>
                    <a:pt x="137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6"/>
            <p:cNvSpPr/>
            <p:nvPr/>
          </p:nvSpPr>
          <p:spPr>
            <a:xfrm>
              <a:off x="4924125" y="3095100"/>
              <a:ext cx="3506650" cy="407775"/>
            </a:xfrm>
            <a:custGeom>
              <a:avLst/>
              <a:gdLst/>
              <a:ahLst/>
              <a:cxnLst/>
              <a:rect l="l" t="t" r="r" b="b"/>
              <a:pathLst>
                <a:path w="140266" h="16311" extrusionOk="0">
                  <a:moveTo>
                    <a:pt x="0" y="0"/>
                  </a:moveTo>
                  <a:lnTo>
                    <a:pt x="0" y="12233"/>
                  </a:lnTo>
                  <a:cubicBezTo>
                    <a:pt x="0" y="14190"/>
                    <a:pt x="1370" y="16310"/>
                    <a:pt x="3327" y="16310"/>
                  </a:cubicBezTo>
                  <a:lnTo>
                    <a:pt x="137069" y="16310"/>
                  </a:lnTo>
                  <a:cubicBezTo>
                    <a:pt x="139026" y="16310"/>
                    <a:pt x="140266" y="14190"/>
                    <a:pt x="140266" y="12233"/>
                  </a:cubicBezTo>
                  <a:lnTo>
                    <a:pt x="1402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6"/>
            <p:cNvSpPr/>
            <p:nvPr/>
          </p:nvSpPr>
          <p:spPr>
            <a:xfrm>
              <a:off x="5945125" y="3849425"/>
              <a:ext cx="1467925" cy="163125"/>
            </a:xfrm>
            <a:custGeom>
              <a:avLst/>
              <a:gdLst/>
              <a:ahLst/>
              <a:cxnLst/>
              <a:rect l="l" t="t" r="r" b="b"/>
              <a:pathLst>
                <a:path w="58717" h="6525" extrusionOk="0">
                  <a:moveTo>
                    <a:pt x="3262" y="1"/>
                  </a:moveTo>
                  <a:cubicBezTo>
                    <a:pt x="1468" y="1"/>
                    <a:pt x="0" y="1469"/>
                    <a:pt x="0" y="3263"/>
                  </a:cubicBezTo>
                  <a:cubicBezTo>
                    <a:pt x="0" y="5057"/>
                    <a:pt x="1468" y="6525"/>
                    <a:pt x="3262" y="6525"/>
                  </a:cubicBezTo>
                  <a:lnTo>
                    <a:pt x="55454" y="6525"/>
                  </a:lnTo>
                  <a:cubicBezTo>
                    <a:pt x="57248" y="6525"/>
                    <a:pt x="58716" y="5057"/>
                    <a:pt x="58716" y="3263"/>
                  </a:cubicBezTo>
                  <a:cubicBezTo>
                    <a:pt x="58716" y="1469"/>
                    <a:pt x="57248" y="1"/>
                    <a:pt x="55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6"/>
            <p:cNvSpPr/>
            <p:nvPr/>
          </p:nvSpPr>
          <p:spPr>
            <a:xfrm>
              <a:off x="6597525" y="3197025"/>
              <a:ext cx="163125" cy="163125"/>
            </a:xfrm>
            <a:custGeom>
              <a:avLst/>
              <a:gdLst/>
              <a:ahLst/>
              <a:cxnLst/>
              <a:rect l="l" t="t" r="r" b="b"/>
              <a:pathLst>
                <a:path w="6525" h="6525" extrusionOk="0">
                  <a:moveTo>
                    <a:pt x="3262" y="1"/>
                  </a:moveTo>
                  <a:cubicBezTo>
                    <a:pt x="1468" y="1"/>
                    <a:pt x="0" y="1469"/>
                    <a:pt x="0" y="3263"/>
                  </a:cubicBezTo>
                  <a:cubicBezTo>
                    <a:pt x="0" y="5057"/>
                    <a:pt x="1468" y="6525"/>
                    <a:pt x="3262" y="6525"/>
                  </a:cubicBezTo>
                  <a:cubicBezTo>
                    <a:pt x="5056" y="6525"/>
                    <a:pt x="6524" y="5057"/>
                    <a:pt x="6524" y="3263"/>
                  </a:cubicBezTo>
                  <a:cubicBezTo>
                    <a:pt x="6524" y="1469"/>
                    <a:pt x="5056" y="1"/>
                    <a:pt x="3262" y="1"/>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07" name="Google Shape;2607;p66"/>
          <p:cNvPicPr preferRelativeResize="0"/>
          <p:nvPr/>
        </p:nvPicPr>
        <p:blipFill rotWithShape="1">
          <a:blip r:embed="rId3">
            <a:alphaModFix/>
          </a:blip>
          <a:srcRect t="4743" b="4734"/>
          <a:stretch/>
        </p:blipFill>
        <p:spPr>
          <a:xfrm>
            <a:off x="4816363" y="1278400"/>
            <a:ext cx="3293952" cy="1677174"/>
          </a:xfrm>
          <a:prstGeom prst="rect">
            <a:avLst/>
          </a:prstGeom>
          <a:noFill/>
          <a:ln>
            <a:noFill/>
          </a:ln>
        </p:spPr>
      </p:pic>
      <p:cxnSp>
        <p:nvCxnSpPr>
          <p:cNvPr id="2608" name="Google Shape;2608;p66"/>
          <p:cNvCxnSpPr/>
          <p:nvPr/>
        </p:nvCxnSpPr>
        <p:spPr>
          <a:xfrm>
            <a:off x="927313" y="2635785"/>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2609" name="Google Shape;2609;p66"/>
          <p:cNvGrpSpPr/>
          <p:nvPr/>
        </p:nvGrpSpPr>
        <p:grpSpPr>
          <a:xfrm>
            <a:off x="-221859" y="3682723"/>
            <a:ext cx="1468714" cy="1002694"/>
            <a:chOff x="-202989" y="3677681"/>
            <a:chExt cx="1468714" cy="1002694"/>
          </a:xfrm>
        </p:grpSpPr>
        <p:sp>
          <p:nvSpPr>
            <p:cNvPr id="2610" name="Google Shape;2610;p66"/>
            <p:cNvSpPr/>
            <p:nvPr/>
          </p:nvSpPr>
          <p:spPr>
            <a:xfrm rot="899705">
              <a:off x="-137871" y="3839220"/>
              <a:ext cx="1338104" cy="679460"/>
            </a:xfrm>
            <a:custGeom>
              <a:avLst/>
              <a:gdLst/>
              <a:ahLst/>
              <a:cxnLst/>
              <a:rect l="l" t="t" r="r" b="b"/>
              <a:pathLst>
                <a:path w="76301" h="38744" extrusionOk="0">
                  <a:moveTo>
                    <a:pt x="28570" y="18093"/>
                  </a:moveTo>
                  <a:cubicBezTo>
                    <a:pt x="29227" y="18631"/>
                    <a:pt x="29865" y="19189"/>
                    <a:pt x="30482" y="19771"/>
                  </a:cubicBezTo>
                  <a:cubicBezTo>
                    <a:pt x="29859" y="19202"/>
                    <a:pt x="29220" y="18641"/>
                    <a:pt x="28570" y="18094"/>
                  </a:cubicBezTo>
                  <a:lnTo>
                    <a:pt x="28570" y="18093"/>
                  </a:lnTo>
                  <a:close/>
                  <a:moveTo>
                    <a:pt x="31853" y="15855"/>
                  </a:moveTo>
                  <a:cubicBezTo>
                    <a:pt x="33049" y="17272"/>
                    <a:pt x="34207" y="18765"/>
                    <a:pt x="35240" y="20309"/>
                  </a:cubicBezTo>
                  <a:cubicBezTo>
                    <a:pt x="34849" y="19768"/>
                    <a:pt x="34449" y="19231"/>
                    <a:pt x="34049" y="18694"/>
                  </a:cubicBezTo>
                  <a:cubicBezTo>
                    <a:pt x="33336" y="17733"/>
                    <a:pt x="32603" y="16787"/>
                    <a:pt x="31853" y="15855"/>
                  </a:cubicBezTo>
                  <a:close/>
                  <a:moveTo>
                    <a:pt x="38121" y="33428"/>
                  </a:moveTo>
                  <a:lnTo>
                    <a:pt x="38123" y="33431"/>
                  </a:lnTo>
                  <a:lnTo>
                    <a:pt x="38118" y="33431"/>
                  </a:lnTo>
                  <a:lnTo>
                    <a:pt x="38121" y="33428"/>
                  </a:lnTo>
                  <a:close/>
                  <a:moveTo>
                    <a:pt x="38651" y="33434"/>
                  </a:moveTo>
                  <a:cubicBezTo>
                    <a:pt x="38662" y="33458"/>
                    <a:pt x="38677" y="33481"/>
                    <a:pt x="38690" y="33504"/>
                  </a:cubicBezTo>
                  <a:lnTo>
                    <a:pt x="38602" y="33497"/>
                  </a:lnTo>
                  <a:cubicBezTo>
                    <a:pt x="38620" y="33478"/>
                    <a:pt x="38636" y="33457"/>
                    <a:pt x="38651" y="33435"/>
                  </a:cubicBezTo>
                  <a:lnTo>
                    <a:pt x="38651" y="33434"/>
                  </a:lnTo>
                  <a:close/>
                  <a:moveTo>
                    <a:pt x="38770" y="31709"/>
                  </a:moveTo>
                  <a:cubicBezTo>
                    <a:pt x="38893" y="32184"/>
                    <a:pt x="38965" y="32672"/>
                    <a:pt x="38987" y="33162"/>
                  </a:cubicBezTo>
                  <a:cubicBezTo>
                    <a:pt x="38994" y="33321"/>
                    <a:pt x="38975" y="33527"/>
                    <a:pt x="39225" y="33536"/>
                  </a:cubicBezTo>
                  <a:cubicBezTo>
                    <a:pt x="39225" y="33549"/>
                    <a:pt x="39225" y="33562"/>
                    <a:pt x="39226" y="33575"/>
                  </a:cubicBezTo>
                  <a:lnTo>
                    <a:pt x="39107" y="33539"/>
                  </a:lnTo>
                  <a:lnTo>
                    <a:pt x="38786" y="33513"/>
                  </a:lnTo>
                  <a:cubicBezTo>
                    <a:pt x="38869" y="32932"/>
                    <a:pt x="38860" y="32328"/>
                    <a:pt x="38770" y="31709"/>
                  </a:cubicBezTo>
                  <a:close/>
                  <a:moveTo>
                    <a:pt x="39705" y="33445"/>
                  </a:moveTo>
                  <a:lnTo>
                    <a:pt x="39705" y="33445"/>
                  </a:lnTo>
                  <a:cubicBezTo>
                    <a:pt x="39661" y="33523"/>
                    <a:pt x="39616" y="33603"/>
                    <a:pt x="39573" y="33680"/>
                  </a:cubicBezTo>
                  <a:lnTo>
                    <a:pt x="39571" y="33680"/>
                  </a:lnTo>
                  <a:lnTo>
                    <a:pt x="39488" y="33654"/>
                  </a:lnTo>
                  <a:cubicBezTo>
                    <a:pt x="39566" y="33591"/>
                    <a:pt x="39638" y="33520"/>
                    <a:pt x="39705" y="33445"/>
                  </a:cubicBezTo>
                  <a:close/>
                  <a:moveTo>
                    <a:pt x="42154" y="37302"/>
                  </a:moveTo>
                  <a:lnTo>
                    <a:pt x="42158" y="37309"/>
                  </a:lnTo>
                  <a:lnTo>
                    <a:pt x="42153" y="37311"/>
                  </a:lnTo>
                  <a:cubicBezTo>
                    <a:pt x="42153" y="37308"/>
                    <a:pt x="42153" y="37305"/>
                    <a:pt x="42154" y="37302"/>
                  </a:cubicBezTo>
                  <a:close/>
                  <a:moveTo>
                    <a:pt x="30752" y="1"/>
                  </a:moveTo>
                  <a:cubicBezTo>
                    <a:pt x="30654" y="1"/>
                    <a:pt x="30543" y="38"/>
                    <a:pt x="30413" y="121"/>
                  </a:cubicBezTo>
                  <a:cubicBezTo>
                    <a:pt x="28843" y="1127"/>
                    <a:pt x="27260" y="2109"/>
                    <a:pt x="25679" y="3096"/>
                  </a:cubicBezTo>
                  <a:cubicBezTo>
                    <a:pt x="24462" y="3855"/>
                    <a:pt x="23245" y="4611"/>
                    <a:pt x="22024" y="5365"/>
                  </a:cubicBezTo>
                  <a:lnTo>
                    <a:pt x="22086" y="5421"/>
                  </a:lnTo>
                  <a:cubicBezTo>
                    <a:pt x="22020" y="5504"/>
                    <a:pt x="22571" y="6144"/>
                    <a:pt x="22796" y="6263"/>
                  </a:cubicBezTo>
                  <a:cubicBezTo>
                    <a:pt x="22881" y="6356"/>
                    <a:pt x="22968" y="6451"/>
                    <a:pt x="23059" y="6546"/>
                  </a:cubicBezTo>
                  <a:cubicBezTo>
                    <a:pt x="22999" y="6649"/>
                    <a:pt x="22913" y="6730"/>
                    <a:pt x="22809" y="6784"/>
                  </a:cubicBezTo>
                  <a:cubicBezTo>
                    <a:pt x="20917" y="7806"/>
                    <a:pt x="19178" y="9058"/>
                    <a:pt x="17448" y="10325"/>
                  </a:cubicBezTo>
                  <a:cubicBezTo>
                    <a:pt x="17584" y="10535"/>
                    <a:pt x="17800" y="10643"/>
                    <a:pt x="18001" y="10770"/>
                  </a:cubicBezTo>
                  <a:lnTo>
                    <a:pt x="18039" y="10793"/>
                  </a:lnTo>
                  <a:cubicBezTo>
                    <a:pt x="18769" y="11363"/>
                    <a:pt x="19520" y="11920"/>
                    <a:pt x="20284" y="12471"/>
                  </a:cubicBezTo>
                  <a:cubicBezTo>
                    <a:pt x="20243" y="12524"/>
                    <a:pt x="20207" y="12586"/>
                    <a:pt x="20154" y="12622"/>
                  </a:cubicBezTo>
                  <a:cubicBezTo>
                    <a:pt x="19422" y="13109"/>
                    <a:pt x="18725" y="13641"/>
                    <a:pt x="18020" y="14163"/>
                  </a:cubicBezTo>
                  <a:cubicBezTo>
                    <a:pt x="16438" y="15335"/>
                    <a:pt x="15000" y="16668"/>
                    <a:pt x="13564" y="18000"/>
                  </a:cubicBezTo>
                  <a:cubicBezTo>
                    <a:pt x="12120" y="19338"/>
                    <a:pt x="10784" y="20786"/>
                    <a:pt x="9429" y="22215"/>
                  </a:cubicBezTo>
                  <a:cubicBezTo>
                    <a:pt x="9339" y="22307"/>
                    <a:pt x="9247" y="22395"/>
                    <a:pt x="9248" y="22537"/>
                  </a:cubicBezTo>
                  <a:cubicBezTo>
                    <a:pt x="9344" y="22672"/>
                    <a:pt x="9488" y="22721"/>
                    <a:pt x="9635" y="22721"/>
                  </a:cubicBezTo>
                  <a:cubicBezTo>
                    <a:pt x="9646" y="22721"/>
                    <a:pt x="9656" y="22720"/>
                    <a:pt x="9667" y="22720"/>
                  </a:cubicBezTo>
                  <a:cubicBezTo>
                    <a:pt x="9704" y="22718"/>
                    <a:pt x="9741" y="22718"/>
                    <a:pt x="9778" y="22718"/>
                  </a:cubicBezTo>
                  <a:cubicBezTo>
                    <a:pt x="10001" y="22718"/>
                    <a:pt x="10221" y="22745"/>
                    <a:pt x="10440" y="22776"/>
                  </a:cubicBezTo>
                  <a:cubicBezTo>
                    <a:pt x="10010" y="22759"/>
                    <a:pt x="9587" y="22743"/>
                    <a:pt x="9176" y="22732"/>
                  </a:cubicBezTo>
                  <a:lnTo>
                    <a:pt x="9176" y="22732"/>
                  </a:lnTo>
                  <a:cubicBezTo>
                    <a:pt x="9622" y="22848"/>
                    <a:pt x="10188" y="22944"/>
                    <a:pt x="10848" y="23029"/>
                  </a:cubicBezTo>
                  <a:cubicBezTo>
                    <a:pt x="10828" y="23085"/>
                    <a:pt x="10795" y="23137"/>
                    <a:pt x="10752" y="23179"/>
                  </a:cubicBezTo>
                  <a:cubicBezTo>
                    <a:pt x="9424" y="24527"/>
                    <a:pt x="8191" y="25958"/>
                    <a:pt x="6932" y="27369"/>
                  </a:cubicBezTo>
                  <a:cubicBezTo>
                    <a:pt x="5780" y="28665"/>
                    <a:pt x="4612" y="29945"/>
                    <a:pt x="3526" y="31298"/>
                  </a:cubicBezTo>
                  <a:cubicBezTo>
                    <a:pt x="3269" y="31507"/>
                    <a:pt x="3189" y="31828"/>
                    <a:pt x="3031" y="32096"/>
                  </a:cubicBezTo>
                  <a:cubicBezTo>
                    <a:pt x="2783" y="32519"/>
                    <a:pt x="2632" y="33070"/>
                    <a:pt x="2272" y="33336"/>
                  </a:cubicBezTo>
                  <a:cubicBezTo>
                    <a:pt x="1866" y="33634"/>
                    <a:pt x="1735" y="33991"/>
                    <a:pt x="1589" y="34396"/>
                  </a:cubicBezTo>
                  <a:cubicBezTo>
                    <a:pt x="1384" y="34960"/>
                    <a:pt x="1166" y="35520"/>
                    <a:pt x="956" y="36081"/>
                  </a:cubicBezTo>
                  <a:cubicBezTo>
                    <a:pt x="1040" y="36163"/>
                    <a:pt x="1139" y="36176"/>
                    <a:pt x="1240" y="36176"/>
                  </a:cubicBezTo>
                  <a:cubicBezTo>
                    <a:pt x="1287" y="36176"/>
                    <a:pt x="1334" y="36173"/>
                    <a:pt x="1380" y="36173"/>
                  </a:cubicBezTo>
                  <a:cubicBezTo>
                    <a:pt x="1389" y="36173"/>
                    <a:pt x="1398" y="36174"/>
                    <a:pt x="1407" y="36174"/>
                  </a:cubicBezTo>
                  <a:cubicBezTo>
                    <a:pt x="1471" y="36175"/>
                    <a:pt x="1534" y="36177"/>
                    <a:pt x="1598" y="36177"/>
                  </a:cubicBezTo>
                  <a:lnTo>
                    <a:pt x="1259" y="36177"/>
                  </a:lnTo>
                  <a:cubicBezTo>
                    <a:pt x="1242" y="36177"/>
                    <a:pt x="1224" y="36177"/>
                    <a:pt x="1207" y="36177"/>
                  </a:cubicBezTo>
                  <a:cubicBezTo>
                    <a:pt x="1082" y="36177"/>
                    <a:pt x="956" y="36182"/>
                    <a:pt x="853" y="36273"/>
                  </a:cubicBezTo>
                  <a:lnTo>
                    <a:pt x="758" y="36649"/>
                  </a:lnTo>
                  <a:cubicBezTo>
                    <a:pt x="457" y="36669"/>
                    <a:pt x="197" y="36760"/>
                    <a:pt x="83" y="37077"/>
                  </a:cubicBezTo>
                  <a:cubicBezTo>
                    <a:pt x="1" y="37307"/>
                    <a:pt x="42" y="37513"/>
                    <a:pt x="200" y="37698"/>
                  </a:cubicBezTo>
                  <a:cubicBezTo>
                    <a:pt x="364" y="37893"/>
                    <a:pt x="578" y="37906"/>
                    <a:pt x="799" y="37906"/>
                  </a:cubicBezTo>
                  <a:cubicBezTo>
                    <a:pt x="833" y="37906"/>
                    <a:pt x="867" y="37905"/>
                    <a:pt x="901" y="37905"/>
                  </a:cubicBezTo>
                  <a:lnTo>
                    <a:pt x="8100" y="37905"/>
                  </a:lnTo>
                  <a:cubicBezTo>
                    <a:pt x="15949" y="37905"/>
                    <a:pt x="23800" y="37907"/>
                    <a:pt x="31650" y="37908"/>
                  </a:cubicBezTo>
                  <a:cubicBezTo>
                    <a:pt x="31729" y="37908"/>
                    <a:pt x="31814" y="37895"/>
                    <a:pt x="31896" y="37895"/>
                  </a:cubicBezTo>
                  <a:cubicBezTo>
                    <a:pt x="32027" y="37895"/>
                    <a:pt x="32148" y="37929"/>
                    <a:pt x="32217" y="38106"/>
                  </a:cubicBezTo>
                  <a:cubicBezTo>
                    <a:pt x="32321" y="38575"/>
                    <a:pt x="32655" y="38741"/>
                    <a:pt x="33090" y="38741"/>
                  </a:cubicBezTo>
                  <a:cubicBezTo>
                    <a:pt x="34445" y="38743"/>
                    <a:pt x="35801" y="38743"/>
                    <a:pt x="37156" y="38743"/>
                  </a:cubicBezTo>
                  <a:cubicBezTo>
                    <a:pt x="39037" y="38743"/>
                    <a:pt x="40918" y="38742"/>
                    <a:pt x="42798" y="38739"/>
                  </a:cubicBezTo>
                  <a:cubicBezTo>
                    <a:pt x="43283" y="38739"/>
                    <a:pt x="43610" y="38510"/>
                    <a:pt x="43682" y="37996"/>
                  </a:cubicBezTo>
                  <a:cubicBezTo>
                    <a:pt x="43776" y="37912"/>
                    <a:pt x="43881" y="37893"/>
                    <a:pt x="43989" y="37893"/>
                  </a:cubicBezTo>
                  <a:cubicBezTo>
                    <a:pt x="44084" y="37893"/>
                    <a:pt x="44182" y="37908"/>
                    <a:pt x="44275" y="37908"/>
                  </a:cubicBezTo>
                  <a:cubicBezTo>
                    <a:pt x="54663" y="37905"/>
                    <a:pt x="65049" y="37904"/>
                    <a:pt x="75437" y="37904"/>
                  </a:cubicBezTo>
                  <a:cubicBezTo>
                    <a:pt x="75966" y="37904"/>
                    <a:pt x="76245" y="37709"/>
                    <a:pt x="76272" y="37331"/>
                  </a:cubicBezTo>
                  <a:cubicBezTo>
                    <a:pt x="76301" y="36953"/>
                    <a:pt x="76047" y="36724"/>
                    <a:pt x="75526" y="36650"/>
                  </a:cubicBezTo>
                  <a:cubicBezTo>
                    <a:pt x="75494" y="36491"/>
                    <a:pt x="75463" y="36334"/>
                    <a:pt x="75431" y="36177"/>
                  </a:cubicBezTo>
                  <a:cubicBezTo>
                    <a:pt x="75375" y="35979"/>
                    <a:pt x="75317" y="35783"/>
                    <a:pt x="75261" y="35587"/>
                  </a:cubicBezTo>
                  <a:cubicBezTo>
                    <a:pt x="75149" y="35636"/>
                    <a:pt x="75036" y="35653"/>
                    <a:pt x="74923" y="35653"/>
                  </a:cubicBezTo>
                  <a:cubicBezTo>
                    <a:pt x="74772" y="35653"/>
                    <a:pt x="74620" y="35623"/>
                    <a:pt x="74468" y="35607"/>
                  </a:cubicBezTo>
                  <a:lnTo>
                    <a:pt x="74468" y="35607"/>
                  </a:lnTo>
                  <a:cubicBezTo>
                    <a:pt x="74559" y="35611"/>
                    <a:pt x="74650" y="35614"/>
                    <a:pt x="74741" y="35617"/>
                  </a:cubicBezTo>
                  <a:cubicBezTo>
                    <a:pt x="74794" y="35619"/>
                    <a:pt x="74846" y="35622"/>
                    <a:pt x="74897" y="35622"/>
                  </a:cubicBezTo>
                  <a:cubicBezTo>
                    <a:pt x="75018" y="35622"/>
                    <a:pt x="75131" y="35604"/>
                    <a:pt x="75232" y="35512"/>
                  </a:cubicBezTo>
                  <a:cubicBezTo>
                    <a:pt x="75043" y="35095"/>
                    <a:pt x="74806" y="34693"/>
                    <a:pt x="74673" y="34259"/>
                  </a:cubicBezTo>
                  <a:cubicBezTo>
                    <a:pt x="74453" y="33535"/>
                    <a:pt x="73774" y="33126"/>
                    <a:pt x="73502" y="32440"/>
                  </a:cubicBezTo>
                  <a:cubicBezTo>
                    <a:pt x="73334" y="32020"/>
                    <a:pt x="73150" y="31587"/>
                    <a:pt x="72764" y="31297"/>
                  </a:cubicBezTo>
                  <a:cubicBezTo>
                    <a:pt x="72738" y="31118"/>
                    <a:pt x="72633" y="30979"/>
                    <a:pt x="72535" y="30834"/>
                  </a:cubicBezTo>
                  <a:cubicBezTo>
                    <a:pt x="71075" y="28681"/>
                    <a:pt x="69590" y="26544"/>
                    <a:pt x="68179" y="24359"/>
                  </a:cubicBezTo>
                  <a:cubicBezTo>
                    <a:pt x="67746" y="23691"/>
                    <a:pt x="67212" y="23364"/>
                    <a:pt x="66473" y="23182"/>
                  </a:cubicBezTo>
                  <a:cubicBezTo>
                    <a:pt x="64590" y="22714"/>
                    <a:pt x="62693" y="22332"/>
                    <a:pt x="60778" y="22033"/>
                  </a:cubicBezTo>
                  <a:cubicBezTo>
                    <a:pt x="59673" y="21860"/>
                    <a:pt x="58564" y="21652"/>
                    <a:pt x="57455" y="21609"/>
                  </a:cubicBezTo>
                  <a:cubicBezTo>
                    <a:pt x="56813" y="21584"/>
                    <a:pt x="56169" y="21561"/>
                    <a:pt x="55525" y="21561"/>
                  </a:cubicBezTo>
                  <a:cubicBezTo>
                    <a:pt x="54589" y="21561"/>
                    <a:pt x="53651" y="21609"/>
                    <a:pt x="52718" y="21766"/>
                  </a:cubicBezTo>
                  <a:cubicBezTo>
                    <a:pt x="51038" y="22049"/>
                    <a:pt x="49425" y="22509"/>
                    <a:pt x="47916" y="23307"/>
                  </a:cubicBezTo>
                  <a:cubicBezTo>
                    <a:pt x="47820" y="23358"/>
                    <a:pt x="47373" y="23672"/>
                    <a:pt x="47173" y="23811"/>
                  </a:cubicBezTo>
                  <a:cubicBezTo>
                    <a:pt x="49148" y="21582"/>
                    <a:pt x="51415" y="19375"/>
                    <a:pt x="53878" y="17678"/>
                  </a:cubicBezTo>
                  <a:lnTo>
                    <a:pt x="53878" y="17678"/>
                  </a:lnTo>
                  <a:lnTo>
                    <a:pt x="53876" y="17680"/>
                  </a:lnTo>
                  <a:cubicBezTo>
                    <a:pt x="54123" y="17637"/>
                    <a:pt x="54335" y="17514"/>
                    <a:pt x="54545" y="17386"/>
                  </a:cubicBezTo>
                  <a:cubicBezTo>
                    <a:pt x="54573" y="17393"/>
                    <a:pt x="54600" y="17396"/>
                    <a:pt x="54626" y="17396"/>
                  </a:cubicBezTo>
                  <a:cubicBezTo>
                    <a:pt x="54743" y="17396"/>
                    <a:pt x="54847" y="17333"/>
                    <a:pt x="54954" y="17295"/>
                  </a:cubicBezTo>
                  <a:cubicBezTo>
                    <a:pt x="56195" y="16856"/>
                    <a:pt x="57461" y="16504"/>
                    <a:pt x="58739" y="16201"/>
                  </a:cubicBezTo>
                  <a:cubicBezTo>
                    <a:pt x="60233" y="15847"/>
                    <a:pt x="61736" y="15537"/>
                    <a:pt x="63248" y="15272"/>
                  </a:cubicBezTo>
                  <a:cubicBezTo>
                    <a:pt x="63468" y="15233"/>
                    <a:pt x="63786" y="15313"/>
                    <a:pt x="63883" y="14969"/>
                  </a:cubicBezTo>
                  <a:cubicBezTo>
                    <a:pt x="64163" y="13954"/>
                    <a:pt x="64447" y="12941"/>
                    <a:pt x="64750" y="11855"/>
                  </a:cubicBezTo>
                  <a:lnTo>
                    <a:pt x="64747" y="11855"/>
                  </a:lnTo>
                  <a:lnTo>
                    <a:pt x="64750" y="11853"/>
                  </a:lnTo>
                  <a:lnTo>
                    <a:pt x="64750" y="11853"/>
                  </a:lnTo>
                  <a:cubicBezTo>
                    <a:pt x="64157" y="12034"/>
                    <a:pt x="63208" y="12322"/>
                    <a:pt x="62045" y="12692"/>
                  </a:cubicBezTo>
                  <a:cubicBezTo>
                    <a:pt x="61068" y="12980"/>
                    <a:pt x="59579" y="13439"/>
                    <a:pt x="57788" y="14078"/>
                  </a:cubicBezTo>
                  <a:cubicBezTo>
                    <a:pt x="51770" y="16230"/>
                    <a:pt x="47460" y="17817"/>
                    <a:pt x="43850" y="21525"/>
                  </a:cubicBezTo>
                  <a:cubicBezTo>
                    <a:pt x="42971" y="22429"/>
                    <a:pt x="41731" y="23869"/>
                    <a:pt x="40565" y="25959"/>
                  </a:cubicBezTo>
                  <a:cubicBezTo>
                    <a:pt x="40434" y="22105"/>
                    <a:pt x="39936" y="18970"/>
                    <a:pt x="39478" y="16742"/>
                  </a:cubicBezTo>
                  <a:cubicBezTo>
                    <a:pt x="39082" y="14823"/>
                    <a:pt x="38779" y="13380"/>
                    <a:pt x="38062" y="11454"/>
                  </a:cubicBezTo>
                  <a:cubicBezTo>
                    <a:pt x="37061" y="8763"/>
                    <a:pt x="35649" y="6284"/>
                    <a:pt x="33966" y="3953"/>
                  </a:cubicBezTo>
                  <a:cubicBezTo>
                    <a:pt x="33069" y="2714"/>
                    <a:pt x="32142" y="1500"/>
                    <a:pt x="31202" y="296"/>
                  </a:cubicBezTo>
                  <a:cubicBezTo>
                    <a:pt x="31062" y="117"/>
                    <a:pt x="30926" y="1"/>
                    <a:pt x="30752"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1" name="Google Shape;2611;p66"/>
            <p:cNvGrpSpPr/>
            <p:nvPr/>
          </p:nvGrpSpPr>
          <p:grpSpPr>
            <a:xfrm rot="899705">
              <a:off x="-137497" y="3839375"/>
              <a:ext cx="1338104" cy="679460"/>
              <a:chOff x="1741700" y="4507700"/>
              <a:chExt cx="1907525" cy="968600"/>
            </a:xfrm>
          </p:grpSpPr>
          <p:sp>
            <p:nvSpPr>
              <p:cNvPr id="2612" name="Google Shape;2612;p66"/>
              <p:cNvSpPr/>
              <p:nvPr/>
            </p:nvSpPr>
            <p:spPr>
              <a:xfrm>
                <a:off x="2617525" y="4790575"/>
                <a:ext cx="100" cy="50"/>
              </a:xfrm>
              <a:custGeom>
                <a:avLst/>
                <a:gdLst/>
                <a:ahLst/>
                <a:cxnLst/>
                <a:rect l="l" t="t" r="r" b="b"/>
                <a:pathLst>
                  <a:path w="4" h="2" extrusionOk="0">
                    <a:moveTo>
                      <a:pt x="0" y="0"/>
                    </a:moveTo>
                    <a:cubicBezTo>
                      <a:pt x="0" y="0"/>
                      <a:pt x="0" y="0"/>
                      <a:pt x="2" y="2"/>
                    </a:cubicBezTo>
                    <a:lnTo>
                      <a:pt x="3" y="2"/>
                    </a:lnTo>
                    <a:lnTo>
                      <a:pt x="0" y="0"/>
                    </a:lnTo>
                    <a:close/>
                  </a:path>
                </a:pathLst>
              </a:custGeom>
              <a:solidFill>
                <a:srgbClr val="CCD7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6"/>
              <p:cNvSpPr/>
              <p:nvPr/>
            </p:nvSpPr>
            <p:spPr>
              <a:xfrm>
                <a:off x="2734500" y="5215475"/>
                <a:ext cx="895400" cy="212450"/>
              </a:xfrm>
              <a:custGeom>
                <a:avLst/>
                <a:gdLst/>
                <a:ahLst/>
                <a:cxnLst/>
                <a:rect l="l" t="t" r="r" b="b"/>
                <a:pathLst>
                  <a:path w="35816" h="8498" extrusionOk="0">
                    <a:moveTo>
                      <a:pt x="13659" y="1"/>
                    </a:moveTo>
                    <a:cubicBezTo>
                      <a:pt x="13375" y="5"/>
                      <a:pt x="13089" y="6"/>
                      <a:pt x="12804" y="6"/>
                    </a:cubicBezTo>
                    <a:cubicBezTo>
                      <a:pt x="12586" y="6"/>
                      <a:pt x="12368" y="6"/>
                      <a:pt x="12150" y="6"/>
                    </a:cubicBezTo>
                    <a:cubicBezTo>
                      <a:pt x="12029" y="6"/>
                      <a:pt x="11908" y="6"/>
                      <a:pt x="11787" y="6"/>
                    </a:cubicBezTo>
                    <a:cubicBezTo>
                      <a:pt x="11747" y="5"/>
                      <a:pt x="11708" y="5"/>
                      <a:pt x="11668" y="5"/>
                    </a:cubicBezTo>
                    <a:cubicBezTo>
                      <a:pt x="11024" y="5"/>
                      <a:pt x="10390" y="123"/>
                      <a:pt x="9755" y="211"/>
                    </a:cubicBezTo>
                    <a:cubicBezTo>
                      <a:pt x="6736" y="634"/>
                      <a:pt x="3930" y="1594"/>
                      <a:pt x="1571" y="3599"/>
                    </a:cubicBezTo>
                    <a:cubicBezTo>
                      <a:pt x="975" y="4106"/>
                      <a:pt x="328" y="4591"/>
                      <a:pt x="1" y="5350"/>
                    </a:cubicBezTo>
                    <a:cubicBezTo>
                      <a:pt x="5" y="5521"/>
                      <a:pt x="132" y="5598"/>
                      <a:pt x="259" y="5660"/>
                    </a:cubicBezTo>
                    <a:cubicBezTo>
                      <a:pt x="1311" y="6179"/>
                      <a:pt x="2029" y="7019"/>
                      <a:pt x="2578" y="8029"/>
                    </a:cubicBezTo>
                    <a:cubicBezTo>
                      <a:pt x="2674" y="8209"/>
                      <a:pt x="2765" y="8403"/>
                      <a:pt x="2996" y="8450"/>
                    </a:cubicBezTo>
                    <a:cubicBezTo>
                      <a:pt x="3088" y="8466"/>
                      <a:pt x="3180" y="8473"/>
                      <a:pt x="3270" y="8473"/>
                    </a:cubicBezTo>
                    <a:cubicBezTo>
                      <a:pt x="3503" y="8473"/>
                      <a:pt x="3731" y="8428"/>
                      <a:pt x="3959" y="8370"/>
                    </a:cubicBezTo>
                    <a:cubicBezTo>
                      <a:pt x="6443" y="7723"/>
                      <a:pt x="8987" y="7507"/>
                      <a:pt x="11541" y="7452"/>
                    </a:cubicBezTo>
                    <a:cubicBezTo>
                      <a:pt x="11723" y="7448"/>
                      <a:pt x="11904" y="7446"/>
                      <a:pt x="12085" y="7446"/>
                    </a:cubicBezTo>
                    <a:cubicBezTo>
                      <a:pt x="13709" y="7446"/>
                      <a:pt x="15331" y="7595"/>
                      <a:pt x="16948" y="7755"/>
                    </a:cubicBezTo>
                    <a:cubicBezTo>
                      <a:pt x="19248" y="7984"/>
                      <a:pt x="21551" y="8195"/>
                      <a:pt x="23852" y="8400"/>
                    </a:cubicBezTo>
                    <a:cubicBezTo>
                      <a:pt x="24250" y="8400"/>
                      <a:pt x="24640" y="8497"/>
                      <a:pt x="25038" y="8497"/>
                    </a:cubicBezTo>
                    <a:cubicBezTo>
                      <a:pt x="26439" y="8497"/>
                      <a:pt x="27840" y="8497"/>
                      <a:pt x="29242" y="8497"/>
                    </a:cubicBezTo>
                    <a:cubicBezTo>
                      <a:pt x="31223" y="8497"/>
                      <a:pt x="33205" y="8497"/>
                      <a:pt x="35186" y="8495"/>
                    </a:cubicBezTo>
                    <a:cubicBezTo>
                      <a:pt x="35233" y="8495"/>
                      <a:pt x="35281" y="8496"/>
                      <a:pt x="35328" y="8496"/>
                    </a:cubicBezTo>
                    <a:cubicBezTo>
                      <a:pt x="35503" y="8496"/>
                      <a:pt x="35676" y="8481"/>
                      <a:pt x="35815" y="8339"/>
                    </a:cubicBezTo>
                    <a:cubicBezTo>
                      <a:pt x="35782" y="8182"/>
                      <a:pt x="35751" y="8023"/>
                      <a:pt x="35720" y="7866"/>
                    </a:cubicBezTo>
                    <a:lnTo>
                      <a:pt x="35719" y="7865"/>
                    </a:lnTo>
                    <a:cubicBezTo>
                      <a:pt x="35663" y="7668"/>
                      <a:pt x="35605" y="7472"/>
                      <a:pt x="35549" y="7276"/>
                    </a:cubicBezTo>
                    <a:cubicBezTo>
                      <a:pt x="35437" y="7326"/>
                      <a:pt x="35324" y="7342"/>
                      <a:pt x="35211" y="7342"/>
                    </a:cubicBezTo>
                    <a:cubicBezTo>
                      <a:pt x="35060" y="7342"/>
                      <a:pt x="34908" y="7313"/>
                      <a:pt x="34756" y="7296"/>
                    </a:cubicBezTo>
                    <a:lnTo>
                      <a:pt x="34756" y="7296"/>
                    </a:lnTo>
                    <a:cubicBezTo>
                      <a:pt x="34847" y="7300"/>
                      <a:pt x="34938" y="7303"/>
                      <a:pt x="35029" y="7306"/>
                    </a:cubicBezTo>
                    <a:cubicBezTo>
                      <a:pt x="35082" y="7308"/>
                      <a:pt x="35134" y="7311"/>
                      <a:pt x="35185" y="7311"/>
                    </a:cubicBezTo>
                    <a:cubicBezTo>
                      <a:pt x="35306" y="7311"/>
                      <a:pt x="35419" y="7293"/>
                      <a:pt x="35520" y="7201"/>
                    </a:cubicBezTo>
                    <a:cubicBezTo>
                      <a:pt x="35331" y="6784"/>
                      <a:pt x="35094" y="6381"/>
                      <a:pt x="34961" y="5948"/>
                    </a:cubicBezTo>
                    <a:cubicBezTo>
                      <a:pt x="34741" y="5224"/>
                      <a:pt x="34062" y="4816"/>
                      <a:pt x="33790" y="4127"/>
                    </a:cubicBezTo>
                    <a:cubicBezTo>
                      <a:pt x="33622" y="3709"/>
                      <a:pt x="33438" y="3275"/>
                      <a:pt x="33052" y="2985"/>
                    </a:cubicBezTo>
                    <a:cubicBezTo>
                      <a:pt x="32886" y="2852"/>
                      <a:pt x="32696" y="2794"/>
                      <a:pt x="32485" y="2772"/>
                    </a:cubicBezTo>
                    <a:cubicBezTo>
                      <a:pt x="30109" y="2513"/>
                      <a:pt x="27763" y="2058"/>
                      <a:pt x="25412" y="1643"/>
                    </a:cubicBezTo>
                    <a:cubicBezTo>
                      <a:pt x="24113" y="1422"/>
                      <a:pt x="22831" y="1129"/>
                      <a:pt x="21538" y="879"/>
                    </a:cubicBezTo>
                    <a:cubicBezTo>
                      <a:pt x="18935" y="377"/>
                      <a:pt x="16319" y="6"/>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6"/>
              <p:cNvSpPr/>
              <p:nvPr/>
            </p:nvSpPr>
            <p:spPr>
              <a:xfrm>
                <a:off x="1760675" y="5193575"/>
                <a:ext cx="935550" cy="234500"/>
              </a:xfrm>
              <a:custGeom>
                <a:avLst/>
                <a:gdLst/>
                <a:ahLst/>
                <a:cxnLst/>
                <a:rect l="l" t="t" r="r" b="b"/>
                <a:pathLst>
                  <a:path w="37422" h="9380" extrusionOk="0">
                    <a:moveTo>
                      <a:pt x="25365" y="1"/>
                    </a:moveTo>
                    <a:cubicBezTo>
                      <a:pt x="23807" y="1"/>
                      <a:pt x="22253" y="154"/>
                      <a:pt x="20704" y="361"/>
                    </a:cubicBezTo>
                    <a:cubicBezTo>
                      <a:pt x="17203" y="833"/>
                      <a:pt x="13779" y="1685"/>
                      <a:pt x="10328" y="2399"/>
                    </a:cubicBezTo>
                    <a:cubicBezTo>
                      <a:pt x="8103" y="2859"/>
                      <a:pt x="5868" y="3259"/>
                      <a:pt x="3625" y="3621"/>
                    </a:cubicBezTo>
                    <a:cubicBezTo>
                      <a:pt x="3327" y="3669"/>
                      <a:pt x="3028" y="3690"/>
                      <a:pt x="2767" y="3863"/>
                    </a:cubicBezTo>
                    <a:cubicBezTo>
                      <a:pt x="2510" y="4073"/>
                      <a:pt x="2430" y="4392"/>
                      <a:pt x="2272" y="4661"/>
                    </a:cubicBezTo>
                    <a:cubicBezTo>
                      <a:pt x="2024" y="5084"/>
                      <a:pt x="1873" y="5635"/>
                      <a:pt x="1513" y="5901"/>
                    </a:cubicBezTo>
                    <a:cubicBezTo>
                      <a:pt x="1107" y="6200"/>
                      <a:pt x="977" y="6554"/>
                      <a:pt x="830" y="6961"/>
                    </a:cubicBezTo>
                    <a:cubicBezTo>
                      <a:pt x="625" y="7526"/>
                      <a:pt x="409" y="8085"/>
                      <a:pt x="197" y="8647"/>
                    </a:cubicBezTo>
                    <a:cubicBezTo>
                      <a:pt x="282" y="8729"/>
                      <a:pt x="383" y="8741"/>
                      <a:pt x="485" y="8741"/>
                    </a:cubicBezTo>
                    <a:cubicBezTo>
                      <a:pt x="530" y="8741"/>
                      <a:pt x="576" y="8739"/>
                      <a:pt x="620" y="8739"/>
                    </a:cubicBezTo>
                    <a:cubicBezTo>
                      <a:pt x="630" y="8739"/>
                      <a:pt x="639" y="8739"/>
                      <a:pt x="648" y="8739"/>
                    </a:cubicBezTo>
                    <a:cubicBezTo>
                      <a:pt x="712" y="8741"/>
                      <a:pt x="775" y="8741"/>
                      <a:pt x="839" y="8742"/>
                    </a:cubicBezTo>
                    <a:lnTo>
                      <a:pt x="501" y="8742"/>
                    </a:lnTo>
                    <a:cubicBezTo>
                      <a:pt x="484" y="8742"/>
                      <a:pt x="467" y="8742"/>
                      <a:pt x="450" y="8742"/>
                    </a:cubicBezTo>
                    <a:cubicBezTo>
                      <a:pt x="324" y="8742"/>
                      <a:pt x="199" y="8747"/>
                      <a:pt x="96" y="8840"/>
                    </a:cubicBezTo>
                    <a:lnTo>
                      <a:pt x="1" y="9214"/>
                    </a:lnTo>
                    <a:cubicBezTo>
                      <a:pt x="146" y="9353"/>
                      <a:pt x="317" y="9378"/>
                      <a:pt x="491" y="9378"/>
                    </a:cubicBezTo>
                    <a:cubicBezTo>
                      <a:pt x="583" y="9378"/>
                      <a:pt x="676" y="9371"/>
                      <a:pt x="767" y="9370"/>
                    </a:cubicBezTo>
                    <a:cubicBezTo>
                      <a:pt x="1062" y="9367"/>
                      <a:pt x="1357" y="9366"/>
                      <a:pt x="1653" y="9366"/>
                    </a:cubicBezTo>
                    <a:cubicBezTo>
                      <a:pt x="2717" y="9366"/>
                      <a:pt x="3782" y="9380"/>
                      <a:pt x="4847" y="9380"/>
                    </a:cubicBezTo>
                    <a:cubicBezTo>
                      <a:pt x="6114" y="9380"/>
                      <a:pt x="7381" y="9360"/>
                      <a:pt x="8647" y="9273"/>
                    </a:cubicBezTo>
                    <a:cubicBezTo>
                      <a:pt x="10098" y="9156"/>
                      <a:pt x="11551" y="9082"/>
                      <a:pt x="13004" y="8993"/>
                    </a:cubicBezTo>
                    <a:cubicBezTo>
                      <a:pt x="14538" y="8899"/>
                      <a:pt x="16070" y="8774"/>
                      <a:pt x="17603" y="8663"/>
                    </a:cubicBezTo>
                    <a:cubicBezTo>
                      <a:pt x="19721" y="8511"/>
                      <a:pt x="21841" y="8387"/>
                      <a:pt x="23963" y="8319"/>
                    </a:cubicBezTo>
                    <a:cubicBezTo>
                      <a:pt x="24137" y="8313"/>
                      <a:pt x="24311" y="8311"/>
                      <a:pt x="24485" y="8311"/>
                    </a:cubicBezTo>
                    <a:cubicBezTo>
                      <a:pt x="25627" y="8311"/>
                      <a:pt x="26764" y="8423"/>
                      <a:pt x="27904" y="8500"/>
                    </a:cubicBezTo>
                    <a:cubicBezTo>
                      <a:pt x="29332" y="8596"/>
                      <a:pt x="30741" y="8795"/>
                      <a:pt x="32111" y="9233"/>
                    </a:cubicBezTo>
                    <a:cubicBezTo>
                      <a:pt x="32228" y="9254"/>
                      <a:pt x="32344" y="9287"/>
                      <a:pt x="32463" y="9287"/>
                    </a:cubicBezTo>
                    <a:cubicBezTo>
                      <a:pt x="32506" y="9287"/>
                      <a:pt x="32550" y="9283"/>
                      <a:pt x="32595" y="9272"/>
                    </a:cubicBezTo>
                    <a:cubicBezTo>
                      <a:pt x="32803" y="9176"/>
                      <a:pt x="32870" y="8973"/>
                      <a:pt x="32964" y="8792"/>
                    </a:cubicBezTo>
                    <a:cubicBezTo>
                      <a:pt x="33766" y="7256"/>
                      <a:pt x="35013" y="6368"/>
                      <a:pt x="36749" y="6181"/>
                    </a:cubicBezTo>
                    <a:cubicBezTo>
                      <a:pt x="36990" y="6155"/>
                      <a:pt x="37264" y="6172"/>
                      <a:pt x="37421" y="5917"/>
                    </a:cubicBezTo>
                    <a:cubicBezTo>
                      <a:pt x="37421" y="5684"/>
                      <a:pt x="37317" y="5487"/>
                      <a:pt x="37209" y="5292"/>
                    </a:cubicBezTo>
                    <a:cubicBezTo>
                      <a:pt x="36212" y="3493"/>
                      <a:pt x="34739" y="2206"/>
                      <a:pt x="32896" y="1328"/>
                    </a:cubicBezTo>
                    <a:cubicBezTo>
                      <a:pt x="30918" y="386"/>
                      <a:pt x="28781" y="159"/>
                      <a:pt x="26638" y="37"/>
                    </a:cubicBezTo>
                    <a:cubicBezTo>
                      <a:pt x="26214" y="12"/>
                      <a:pt x="25789" y="1"/>
                      <a:pt x="25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6"/>
              <p:cNvSpPr/>
              <p:nvPr/>
            </p:nvSpPr>
            <p:spPr>
              <a:xfrm>
                <a:off x="3104225" y="4804025"/>
                <a:ext cx="256250" cy="138575"/>
              </a:xfrm>
              <a:custGeom>
                <a:avLst/>
                <a:gdLst/>
                <a:ahLst/>
                <a:cxnLst/>
                <a:rect l="l" t="t" r="r" b="b"/>
                <a:pathLst>
                  <a:path w="10250" h="5543" extrusionOk="0">
                    <a:moveTo>
                      <a:pt x="10249" y="1"/>
                    </a:moveTo>
                    <a:cubicBezTo>
                      <a:pt x="9691" y="211"/>
                      <a:pt x="9208" y="393"/>
                      <a:pt x="8724" y="575"/>
                    </a:cubicBezTo>
                    <a:cubicBezTo>
                      <a:pt x="7417" y="1210"/>
                      <a:pt x="6095" y="1823"/>
                      <a:pt x="4801" y="2485"/>
                    </a:cubicBezTo>
                    <a:cubicBezTo>
                      <a:pt x="3296" y="3257"/>
                      <a:pt x="1814" y="4078"/>
                      <a:pt x="427" y="5058"/>
                    </a:cubicBezTo>
                    <a:lnTo>
                      <a:pt x="427" y="5057"/>
                    </a:lnTo>
                    <a:cubicBezTo>
                      <a:pt x="358" y="5261"/>
                      <a:pt x="0" y="5234"/>
                      <a:pt x="44" y="5531"/>
                    </a:cubicBezTo>
                    <a:cubicBezTo>
                      <a:pt x="72" y="5539"/>
                      <a:pt x="99" y="5542"/>
                      <a:pt x="126" y="5542"/>
                    </a:cubicBezTo>
                    <a:cubicBezTo>
                      <a:pt x="244" y="5542"/>
                      <a:pt x="348" y="5479"/>
                      <a:pt x="455" y="5440"/>
                    </a:cubicBezTo>
                    <a:cubicBezTo>
                      <a:pt x="1696" y="5002"/>
                      <a:pt x="2960" y="4650"/>
                      <a:pt x="4238" y="4347"/>
                    </a:cubicBezTo>
                    <a:cubicBezTo>
                      <a:pt x="5732" y="3992"/>
                      <a:pt x="7235" y="3681"/>
                      <a:pt x="8747" y="3417"/>
                    </a:cubicBezTo>
                    <a:cubicBezTo>
                      <a:pt x="8967" y="3378"/>
                      <a:pt x="9287" y="3459"/>
                      <a:pt x="9382" y="3114"/>
                    </a:cubicBezTo>
                    <a:cubicBezTo>
                      <a:pt x="9663" y="2100"/>
                      <a:pt x="9946" y="1087"/>
                      <a:pt x="10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6"/>
              <p:cNvSpPr/>
              <p:nvPr/>
            </p:nvSpPr>
            <p:spPr>
              <a:xfrm>
                <a:off x="3088625" y="4930475"/>
                <a:ext cx="26950" cy="19200"/>
              </a:xfrm>
              <a:custGeom>
                <a:avLst/>
                <a:gdLst/>
                <a:ahLst/>
                <a:cxnLst/>
                <a:rect l="l" t="t" r="r" b="b"/>
                <a:pathLst>
                  <a:path w="1078" h="768" extrusionOk="0">
                    <a:moveTo>
                      <a:pt x="1051" y="0"/>
                    </a:moveTo>
                    <a:cubicBezTo>
                      <a:pt x="688" y="237"/>
                      <a:pt x="275" y="407"/>
                      <a:pt x="1" y="768"/>
                    </a:cubicBezTo>
                    <a:cubicBezTo>
                      <a:pt x="246" y="724"/>
                      <a:pt x="458" y="602"/>
                      <a:pt x="668" y="473"/>
                    </a:cubicBezTo>
                    <a:cubicBezTo>
                      <a:pt x="695" y="234"/>
                      <a:pt x="1077" y="281"/>
                      <a:pt x="1051" y="0"/>
                    </a:cubicBezTo>
                    <a:close/>
                  </a:path>
                </a:pathLst>
              </a:custGeom>
              <a:solidFill>
                <a:srgbClr val="92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6"/>
              <p:cNvSpPr/>
              <p:nvPr/>
            </p:nvSpPr>
            <p:spPr>
              <a:xfrm>
                <a:off x="2792625" y="5419800"/>
                <a:ext cx="856600" cy="38925"/>
              </a:xfrm>
              <a:custGeom>
                <a:avLst/>
                <a:gdLst/>
                <a:ahLst/>
                <a:cxnLst/>
                <a:rect l="l" t="t" r="r" b="b"/>
                <a:pathLst>
                  <a:path w="34264" h="1557" extrusionOk="0">
                    <a:moveTo>
                      <a:pt x="8359" y="1"/>
                    </a:moveTo>
                    <a:cubicBezTo>
                      <a:pt x="6089" y="1"/>
                      <a:pt x="3820" y="19"/>
                      <a:pt x="1551" y="88"/>
                    </a:cubicBezTo>
                    <a:cubicBezTo>
                      <a:pt x="1235" y="186"/>
                      <a:pt x="906" y="175"/>
                      <a:pt x="582" y="194"/>
                    </a:cubicBezTo>
                    <a:cubicBezTo>
                      <a:pt x="476" y="302"/>
                      <a:pt x="527" y="422"/>
                      <a:pt x="556" y="541"/>
                    </a:cubicBezTo>
                    <a:cubicBezTo>
                      <a:pt x="607" y="754"/>
                      <a:pt x="614" y="921"/>
                      <a:pt x="467" y="921"/>
                    </a:cubicBezTo>
                    <a:cubicBezTo>
                      <a:pt x="411" y="921"/>
                      <a:pt x="333" y="897"/>
                      <a:pt x="227" y="842"/>
                    </a:cubicBezTo>
                    <a:cubicBezTo>
                      <a:pt x="198" y="827"/>
                      <a:pt x="173" y="820"/>
                      <a:pt x="152" y="820"/>
                    </a:cubicBezTo>
                    <a:cubicBezTo>
                      <a:pt x="86" y="820"/>
                      <a:pt x="52" y="882"/>
                      <a:pt x="31" y="956"/>
                    </a:cubicBezTo>
                    <a:cubicBezTo>
                      <a:pt x="0" y="1336"/>
                      <a:pt x="269" y="1448"/>
                      <a:pt x="559" y="1502"/>
                    </a:cubicBezTo>
                    <a:cubicBezTo>
                      <a:pt x="748" y="1538"/>
                      <a:pt x="940" y="1556"/>
                      <a:pt x="1132" y="1556"/>
                    </a:cubicBezTo>
                    <a:cubicBezTo>
                      <a:pt x="1304" y="1556"/>
                      <a:pt x="1476" y="1542"/>
                      <a:pt x="1645" y="1512"/>
                    </a:cubicBezTo>
                    <a:cubicBezTo>
                      <a:pt x="1739" y="1428"/>
                      <a:pt x="1843" y="1408"/>
                      <a:pt x="1950" y="1408"/>
                    </a:cubicBezTo>
                    <a:cubicBezTo>
                      <a:pt x="2046" y="1408"/>
                      <a:pt x="2145" y="1424"/>
                      <a:pt x="2238" y="1424"/>
                    </a:cubicBezTo>
                    <a:cubicBezTo>
                      <a:pt x="12626" y="1423"/>
                      <a:pt x="23012" y="1422"/>
                      <a:pt x="33400" y="1420"/>
                    </a:cubicBezTo>
                    <a:cubicBezTo>
                      <a:pt x="33929" y="1420"/>
                      <a:pt x="34208" y="1224"/>
                      <a:pt x="34235" y="847"/>
                    </a:cubicBezTo>
                    <a:cubicBezTo>
                      <a:pt x="34264" y="472"/>
                      <a:pt x="34009" y="238"/>
                      <a:pt x="33489" y="166"/>
                    </a:cubicBezTo>
                    <a:cubicBezTo>
                      <a:pt x="33256" y="170"/>
                      <a:pt x="33025" y="177"/>
                      <a:pt x="32793" y="177"/>
                    </a:cubicBezTo>
                    <a:cubicBezTo>
                      <a:pt x="32756" y="177"/>
                      <a:pt x="32718" y="177"/>
                      <a:pt x="32681" y="176"/>
                    </a:cubicBezTo>
                    <a:cubicBezTo>
                      <a:pt x="32144" y="171"/>
                      <a:pt x="31607" y="168"/>
                      <a:pt x="31069" y="168"/>
                    </a:cubicBezTo>
                    <a:cubicBezTo>
                      <a:pt x="29476" y="168"/>
                      <a:pt x="27883" y="187"/>
                      <a:pt x="26290" y="187"/>
                    </a:cubicBezTo>
                    <a:cubicBezTo>
                      <a:pt x="24682" y="187"/>
                      <a:pt x="23073" y="168"/>
                      <a:pt x="21465" y="90"/>
                    </a:cubicBezTo>
                    <a:cubicBezTo>
                      <a:pt x="21353" y="122"/>
                      <a:pt x="21240" y="133"/>
                      <a:pt x="21126" y="133"/>
                    </a:cubicBezTo>
                    <a:cubicBezTo>
                      <a:pt x="21018" y="133"/>
                      <a:pt x="20910" y="123"/>
                      <a:pt x="20804" y="114"/>
                    </a:cubicBezTo>
                    <a:cubicBezTo>
                      <a:pt x="20026" y="49"/>
                      <a:pt x="19248" y="14"/>
                      <a:pt x="18470" y="14"/>
                    </a:cubicBezTo>
                    <a:cubicBezTo>
                      <a:pt x="18410" y="14"/>
                      <a:pt x="18349" y="14"/>
                      <a:pt x="18289" y="15"/>
                    </a:cubicBezTo>
                    <a:cubicBezTo>
                      <a:pt x="17485" y="21"/>
                      <a:pt x="16680" y="23"/>
                      <a:pt x="15876" y="23"/>
                    </a:cubicBezTo>
                    <a:cubicBezTo>
                      <a:pt x="13370" y="23"/>
                      <a:pt x="10864" y="1"/>
                      <a:pt x="8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6"/>
              <p:cNvSpPr/>
              <p:nvPr/>
            </p:nvSpPr>
            <p:spPr>
              <a:xfrm>
                <a:off x="1741700" y="5419900"/>
                <a:ext cx="859600" cy="40425"/>
              </a:xfrm>
              <a:custGeom>
                <a:avLst/>
                <a:gdLst/>
                <a:ahLst/>
                <a:cxnLst/>
                <a:rect l="l" t="t" r="r" b="b"/>
                <a:pathLst>
                  <a:path w="34384" h="1617" extrusionOk="0">
                    <a:moveTo>
                      <a:pt x="31775" y="1"/>
                    </a:moveTo>
                    <a:cubicBezTo>
                      <a:pt x="31773" y="1"/>
                      <a:pt x="31770" y="1"/>
                      <a:pt x="31768" y="1"/>
                    </a:cubicBezTo>
                    <a:cubicBezTo>
                      <a:pt x="25751" y="11"/>
                      <a:pt x="19735" y="4"/>
                      <a:pt x="13718" y="12"/>
                    </a:cubicBezTo>
                    <a:cubicBezTo>
                      <a:pt x="13037" y="12"/>
                      <a:pt x="12355" y="37"/>
                      <a:pt x="11674" y="50"/>
                    </a:cubicBezTo>
                    <a:cubicBezTo>
                      <a:pt x="11151" y="61"/>
                      <a:pt x="10627" y="121"/>
                      <a:pt x="10103" y="121"/>
                    </a:cubicBezTo>
                    <a:cubicBezTo>
                      <a:pt x="9884" y="121"/>
                      <a:pt x="9665" y="110"/>
                      <a:pt x="9446" y="81"/>
                    </a:cubicBezTo>
                    <a:cubicBezTo>
                      <a:pt x="9431" y="82"/>
                      <a:pt x="9416" y="82"/>
                      <a:pt x="9402" y="82"/>
                    </a:cubicBezTo>
                    <a:cubicBezTo>
                      <a:pt x="9257" y="82"/>
                      <a:pt x="9113" y="78"/>
                      <a:pt x="8969" y="78"/>
                    </a:cubicBezTo>
                    <a:cubicBezTo>
                      <a:pt x="8858" y="78"/>
                      <a:pt x="8749" y="80"/>
                      <a:pt x="8639" y="87"/>
                    </a:cubicBezTo>
                    <a:cubicBezTo>
                      <a:pt x="7474" y="165"/>
                      <a:pt x="6308" y="185"/>
                      <a:pt x="5142" y="185"/>
                    </a:cubicBezTo>
                    <a:cubicBezTo>
                      <a:pt x="3812" y="185"/>
                      <a:pt x="2483" y="159"/>
                      <a:pt x="1153" y="159"/>
                    </a:cubicBezTo>
                    <a:cubicBezTo>
                      <a:pt x="1022" y="159"/>
                      <a:pt x="890" y="159"/>
                      <a:pt x="758" y="159"/>
                    </a:cubicBezTo>
                    <a:cubicBezTo>
                      <a:pt x="455" y="181"/>
                      <a:pt x="195" y="270"/>
                      <a:pt x="81" y="588"/>
                    </a:cubicBezTo>
                    <a:cubicBezTo>
                      <a:pt x="1" y="817"/>
                      <a:pt x="41" y="1024"/>
                      <a:pt x="198" y="1210"/>
                    </a:cubicBezTo>
                    <a:cubicBezTo>
                      <a:pt x="362" y="1403"/>
                      <a:pt x="578" y="1416"/>
                      <a:pt x="798" y="1416"/>
                    </a:cubicBezTo>
                    <a:cubicBezTo>
                      <a:pt x="832" y="1416"/>
                      <a:pt x="867" y="1416"/>
                      <a:pt x="901" y="1416"/>
                    </a:cubicBezTo>
                    <a:lnTo>
                      <a:pt x="8100" y="1416"/>
                    </a:lnTo>
                    <a:cubicBezTo>
                      <a:pt x="15949" y="1416"/>
                      <a:pt x="23799" y="1416"/>
                      <a:pt x="31648" y="1419"/>
                    </a:cubicBezTo>
                    <a:cubicBezTo>
                      <a:pt x="31728" y="1419"/>
                      <a:pt x="31814" y="1405"/>
                      <a:pt x="31896" y="1405"/>
                    </a:cubicBezTo>
                    <a:cubicBezTo>
                      <a:pt x="32027" y="1405"/>
                      <a:pt x="32147" y="1440"/>
                      <a:pt x="32215" y="1617"/>
                    </a:cubicBezTo>
                    <a:cubicBezTo>
                      <a:pt x="32678" y="1496"/>
                      <a:pt x="33156" y="1568"/>
                      <a:pt x="33625" y="1523"/>
                    </a:cubicBezTo>
                    <a:cubicBezTo>
                      <a:pt x="33954" y="1491"/>
                      <a:pt x="34188" y="1317"/>
                      <a:pt x="34293" y="1005"/>
                    </a:cubicBezTo>
                    <a:cubicBezTo>
                      <a:pt x="34384" y="739"/>
                      <a:pt x="34309" y="510"/>
                      <a:pt x="34069" y="345"/>
                    </a:cubicBezTo>
                    <a:cubicBezTo>
                      <a:pt x="34040" y="338"/>
                      <a:pt x="34014" y="335"/>
                      <a:pt x="33991" y="335"/>
                    </a:cubicBezTo>
                    <a:cubicBezTo>
                      <a:pt x="33821" y="335"/>
                      <a:pt x="33789" y="509"/>
                      <a:pt x="33714" y="628"/>
                    </a:cubicBezTo>
                    <a:cubicBezTo>
                      <a:pt x="33656" y="722"/>
                      <a:pt x="33623" y="876"/>
                      <a:pt x="33505" y="876"/>
                    </a:cubicBezTo>
                    <a:cubicBezTo>
                      <a:pt x="33484" y="876"/>
                      <a:pt x="33460" y="871"/>
                      <a:pt x="33432" y="859"/>
                    </a:cubicBezTo>
                    <a:cubicBezTo>
                      <a:pt x="33266" y="791"/>
                      <a:pt x="33345" y="621"/>
                      <a:pt x="33367" y="487"/>
                    </a:cubicBezTo>
                    <a:cubicBezTo>
                      <a:pt x="33385" y="383"/>
                      <a:pt x="33435" y="278"/>
                      <a:pt x="33352" y="178"/>
                    </a:cubicBezTo>
                    <a:lnTo>
                      <a:pt x="32992" y="74"/>
                    </a:lnTo>
                    <a:cubicBezTo>
                      <a:pt x="32926" y="82"/>
                      <a:pt x="32860" y="85"/>
                      <a:pt x="32795" y="85"/>
                    </a:cubicBezTo>
                    <a:cubicBezTo>
                      <a:pt x="32454" y="85"/>
                      <a:pt x="32119" y="1"/>
                      <a:pt x="31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6"/>
              <p:cNvSpPr/>
              <p:nvPr/>
            </p:nvSpPr>
            <p:spPr>
              <a:xfrm>
                <a:off x="2570525" y="5343475"/>
                <a:ext cx="242000" cy="103900"/>
              </a:xfrm>
              <a:custGeom>
                <a:avLst/>
                <a:gdLst/>
                <a:ahLst/>
                <a:cxnLst/>
                <a:rect l="l" t="t" r="r" b="b"/>
                <a:pathLst>
                  <a:path w="9680" h="4156" extrusionOk="0">
                    <a:moveTo>
                      <a:pt x="4968" y="0"/>
                    </a:moveTo>
                    <a:cubicBezTo>
                      <a:pt x="4175" y="43"/>
                      <a:pt x="3400" y="163"/>
                      <a:pt x="2671" y="517"/>
                    </a:cubicBezTo>
                    <a:cubicBezTo>
                      <a:pt x="1481" y="1094"/>
                      <a:pt x="736" y="2068"/>
                      <a:pt x="199" y="3235"/>
                    </a:cubicBezTo>
                    <a:cubicBezTo>
                      <a:pt x="150" y="3384"/>
                      <a:pt x="98" y="3531"/>
                      <a:pt x="54" y="3681"/>
                    </a:cubicBezTo>
                    <a:cubicBezTo>
                      <a:pt x="0" y="3867"/>
                      <a:pt x="38" y="4039"/>
                      <a:pt x="222" y="4117"/>
                    </a:cubicBezTo>
                    <a:cubicBezTo>
                      <a:pt x="264" y="4135"/>
                      <a:pt x="302" y="4142"/>
                      <a:pt x="336" y="4142"/>
                    </a:cubicBezTo>
                    <a:cubicBezTo>
                      <a:pt x="472" y="4142"/>
                      <a:pt x="549" y="4013"/>
                      <a:pt x="609" y="3882"/>
                    </a:cubicBezTo>
                    <a:cubicBezTo>
                      <a:pt x="678" y="3726"/>
                      <a:pt x="742" y="3566"/>
                      <a:pt x="808" y="3408"/>
                    </a:cubicBezTo>
                    <a:cubicBezTo>
                      <a:pt x="1518" y="1588"/>
                      <a:pt x="3094" y="603"/>
                      <a:pt x="4831" y="603"/>
                    </a:cubicBezTo>
                    <a:cubicBezTo>
                      <a:pt x="5235" y="603"/>
                      <a:pt x="5648" y="656"/>
                      <a:pt x="6060" y="765"/>
                    </a:cubicBezTo>
                    <a:cubicBezTo>
                      <a:pt x="7632" y="1179"/>
                      <a:pt x="8499" y="2382"/>
                      <a:pt x="9001" y="3873"/>
                    </a:cubicBezTo>
                    <a:cubicBezTo>
                      <a:pt x="9095" y="3985"/>
                      <a:pt x="9172" y="4155"/>
                      <a:pt x="9316" y="4155"/>
                    </a:cubicBezTo>
                    <a:cubicBezTo>
                      <a:pt x="9360" y="4155"/>
                      <a:pt x="9411" y="4139"/>
                      <a:pt x="9472" y="4099"/>
                    </a:cubicBezTo>
                    <a:cubicBezTo>
                      <a:pt x="9679" y="3964"/>
                      <a:pt x="9633" y="3759"/>
                      <a:pt x="9549" y="3558"/>
                    </a:cubicBezTo>
                    <a:cubicBezTo>
                      <a:pt x="9508" y="3460"/>
                      <a:pt x="9493" y="3351"/>
                      <a:pt x="9466" y="3247"/>
                    </a:cubicBezTo>
                    <a:cubicBezTo>
                      <a:pt x="8816" y="1968"/>
                      <a:pt x="7965" y="887"/>
                      <a:pt x="6613" y="289"/>
                    </a:cubicBezTo>
                    <a:cubicBezTo>
                      <a:pt x="6548" y="276"/>
                      <a:pt x="6483" y="263"/>
                      <a:pt x="6418" y="251"/>
                    </a:cubicBezTo>
                    <a:cubicBezTo>
                      <a:pt x="6264" y="202"/>
                      <a:pt x="6110" y="154"/>
                      <a:pt x="5954" y="107"/>
                    </a:cubicBezTo>
                    <a:cubicBezTo>
                      <a:pt x="5757" y="91"/>
                      <a:pt x="5561" y="75"/>
                      <a:pt x="5365" y="59"/>
                    </a:cubicBezTo>
                    <a:cubicBezTo>
                      <a:pt x="5297" y="61"/>
                      <a:pt x="5226" y="77"/>
                      <a:pt x="5158" y="77"/>
                    </a:cubicBezTo>
                    <a:cubicBezTo>
                      <a:pt x="5091" y="77"/>
                      <a:pt x="5026" y="61"/>
                      <a:pt x="4968" y="0"/>
                    </a:cubicBezTo>
                    <a:close/>
                  </a:path>
                </a:pathLst>
              </a:custGeom>
              <a:solidFill>
                <a:srgbClr val="FD4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6"/>
              <p:cNvSpPr/>
              <p:nvPr/>
            </p:nvSpPr>
            <p:spPr>
              <a:xfrm>
                <a:off x="3026650" y="5216075"/>
                <a:ext cx="50150" cy="2775"/>
              </a:xfrm>
              <a:custGeom>
                <a:avLst/>
                <a:gdLst/>
                <a:ahLst/>
                <a:cxnLst/>
                <a:rect l="l" t="t" r="r" b="b"/>
                <a:pathLst>
                  <a:path w="2006" h="111" extrusionOk="0">
                    <a:moveTo>
                      <a:pt x="1003" y="0"/>
                    </a:moveTo>
                    <a:cubicBezTo>
                      <a:pt x="666" y="0"/>
                      <a:pt x="331" y="37"/>
                      <a:pt x="1" y="111"/>
                    </a:cubicBezTo>
                    <a:lnTo>
                      <a:pt x="2005" y="111"/>
                    </a:lnTo>
                    <a:cubicBezTo>
                      <a:pt x="1675" y="37"/>
                      <a:pt x="1339" y="0"/>
                      <a:pt x="1003" y="0"/>
                    </a:cubicBezTo>
                    <a:close/>
                  </a:path>
                </a:pathLst>
              </a:custGeom>
              <a:solidFill>
                <a:srgbClr val="CAC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6"/>
              <p:cNvSpPr/>
              <p:nvPr/>
            </p:nvSpPr>
            <p:spPr>
              <a:xfrm>
                <a:off x="2414225" y="5237025"/>
                <a:ext cx="129375" cy="164650"/>
              </a:xfrm>
              <a:custGeom>
                <a:avLst/>
                <a:gdLst/>
                <a:ahLst/>
                <a:cxnLst/>
                <a:rect l="l" t="t" r="r" b="b"/>
                <a:pathLst>
                  <a:path w="5175" h="6586" extrusionOk="0">
                    <a:moveTo>
                      <a:pt x="400" y="1"/>
                    </a:moveTo>
                    <a:cubicBezTo>
                      <a:pt x="343" y="1"/>
                      <a:pt x="285" y="1"/>
                      <a:pt x="228" y="1"/>
                    </a:cubicBezTo>
                    <a:cubicBezTo>
                      <a:pt x="223" y="1"/>
                      <a:pt x="218" y="1"/>
                      <a:pt x="214" y="1"/>
                    </a:cubicBezTo>
                    <a:cubicBezTo>
                      <a:pt x="165" y="1"/>
                      <a:pt x="118" y="21"/>
                      <a:pt x="85" y="58"/>
                    </a:cubicBezTo>
                    <a:cubicBezTo>
                      <a:pt x="84" y="649"/>
                      <a:pt x="81" y="1242"/>
                      <a:pt x="78" y="1835"/>
                    </a:cubicBezTo>
                    <a:cubicBezTo>
                      <a:pt x="0" y="1935"/>
                      <a:pt x="4" y="2033"/>
                      <a:pt x="91" y="2125"/>
                    </a:cubicBezTo>
                    <a:cubicBezTo>
                      <a:pt x="97" y="2198"/>
                      <a:pt x="104" y="2268"/>
                      <a:pt x="108" y="2340"/>
                    </a:cubicBezTo>
                    <a:cubicBezTo>
                      <a:pt x="199" y="2814"/>
                      <a:pt x="62" y="3296"/>
                      <a:pt x="152" y="3770"/>
                    </a:cubicBezTo>
                    <a:cubicBezTo>
                      <a:pt x="157" y="4245"/>
                      <a:pt x="164" y="4720"/>
                      <a:pt x="170" y="5195"/>
                    </a:cubicBezTo>
                    <a:lnTo>
                      <a:pt x="169" y="5195"/>
                    </a:lnTo>
                    <a:cubicBezTo>
                      <a:pt x="95" y="5291"/>
                      <a:pt x="102" y="5391"/>
                      <a:pt x="164" y="5490"/>
                    </a:cubicBezTo>
                    <a:cubicBezTo>
                      <a:pt x="219" y="5688"/>
                      <a:pt x="127" y="5915"/>
                      <a:pt x="245" y="6119"/>
                    </a:cubicBezTo>
                    <a:cubicBezTo>
                      <a:pt x="635" y="5952"/>
                      <a:pt x="915" y="5652"/>
                      <a:pt x="1303" y="5564"/>
                    </a:cubicBezTo>
                    <a:cubicBezTo>
                      <a:pt x="1426" y="5521"/>
                      <a:pt x="1557" y="5502"/>
                      <a:pt x="1664" y="5421"/>
                    </a:cubicBezTo>
                    <a:cubicBezTo>
                      <a:pt x="2223" y="5091"/>
                      <a:pt x="2412" y="4912"/>
                      <a:pt x="2585" y="4912"/>
                    </a:cubicBezTo>
                    <a:cubicBezTo>
                      <a:pt x="2765" y="4912"/>
                      <a:pt x="2926" y="5108"/>
                      <a:pt x="3472" y="5534"/>
                    </a:cubicBezTo>
                    <a:cubicBezTo>
                      <a:pt x="3521" y="5573"/>
                      <a:pt x="3568" y="5613"/>
                      <a:pt x="3622" y="5648"/>
                    </a:cubicBezTo>
                    <a:cubicBezTo>
                      <a:pt x="3786" y="5780"/>
                      <a:pt x="3975" y="5883"/>
                      <a:pt x="4177" y="5948"/>
                    </a:cubicBezTo>
                    <a:lnTo>
                      <a:pt x="5044" y="6586"/>
                    </a:lnTo>
                    <a:cubicBezTo>
                      <a:pt x="5082" y="4619"/>
                      <a:pt x="5118" y="2759"/>
                      <a:pt x="5154" y="898"/>
                    </a:cubicBezTo>
                    <a:cubicBezTo>
                      <a:pt x="5174" y="847"/>
                      <a:pt x="5161" y="788"/>
                      <a:pt x="5119" y="752"/>
                    </a:cubicBezTo>
                    <a:cubicBezTo>
                      <a:pt x="4965" y="629"/>
                      <a:pt x="4775" y="599"/>
                      <a:pt x="4591" y="550"/>
                    </a:cubicBezTo>
                    <a:cubicBezTo>
                      <a:pt x="3217" y="189"/>
                      <a:pt x="1820" y="1"/>
                      <a:pt x="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6"/>
              <p:cNvSpPr/>
              <p:nvPr/>
            </p:nvSpPr>
            <p:spPr>
              <a:xfrm>
                <a:off x="2547075" y="5356075"/>
                <a:ext cx="286700" cy="120225"/>
              </a:xfrm>
              <a:custGeom>
                <a:avLst/>
                <a:gdLst/>
                <a:ahLst/>
                <a:cxnLst/>
                <a:rect l="l" t="t" r="r" b="b"/>
                <a:pathLst>
                  <a:path w="11468" h="4809" extrusionOk="0">
                    <a:moveTo>
                      <a:pt x="5886" y="0"/>
                    </a:moveTo>
                    <a:cubicBezTo>
                      <a:pt x="5791" y="0"/>
                      <a:pt x="5695" y="3"/>
                      <a:pt x="5597" y="8"/>
                    </a:cubicBezTo>
                    <a:cubicBezTo>
                      <a:pt x="3913" y="96"/>
                      <a:pt x="2699" y="896"/>
                      <a:pt x="1867" y="2326"/>
                    </a:cubicBezTo>
                    <a:cubicBezTo>
                      <a:pt x="1768" y="2496"/>
                      <a:pt x="1651" y="2683"/>
                      <a:pt x="1748" y="2904"/>
                    </a:cubicBezTo>
                    <a:cubicBezTo>
                      <a:pt x="1955" y="3076"/>
                      <a:pt x="2095" y="3287"/>
                      <a:pt x="1967" y="3555"/>
                    </a:cubicBezTo>
                    <a:cubicBezTo>
                      <a:pt x="1845" y="3808"/>
                      <a:pt x="1645" y="3964"/>
                      <a:pt x="1347" y="3964"/>
                    </a:cubicBezTo>
                    <a:cubicBezTo>
                      <a:pt x="1329" y="3964"/>
                      <a:pt x="1310" y="3963"/>
                      <a:pt x="1292" y="3962"/>
                    </a:cubicBezTo>
                    <a:cubicBezTo>
                      <a:pt x="1175" y="3954"/>
                      <a:pt x="1057" y="3952"/>
                      <a:pt x="940" y="3952"/>
                    </a:cubicBezTo>
                    <a:cubicBezTo>
                      <a:pt x="757" y="3952"/>
                      <a:pt x="574" y="3958"/>
                      <a:pt x="391" y="3958"/>
                    </a:cubicBezTo>
                    <a:cubicBezTo>
                      <a:pt x="378" y="3958"/>
                      <a:pt x="365" y="3958"/>
                      <a:pt x="352" y="3958"/>
                    </a:cubicBezTo>
                    <a:cubicBezTo>
                      <a:pt x="338" y="3957"/>
                      <a:pt x="323" y="3957"/>
                      <a:pt x="309" y="3957"/>
                    </a:cubicBezTo>
                    <a:cubicBezTo>
                      <a:pt x="161" y="3957"/>
                      <a:pt x="29" y="3978"/>
                      <a:pt x="0" y="4171"/>
                    </a:cubicBezTo>
                    <a:cubicBezTo>
                      <a:pt x="106" y="4640"/>
                      <a:pt x="440" y="4805"/>
                      <a:pt x="875" y="4806"/>
                    </a:cubicBezTo>
                    <a:cubicBezTo>
                      <a:pt x="2329" y="4807"/>
                      <a:pt x="3784" y="4808"/>
                      <a:pt x="5239" y="4808"/>
                    </a:cubicBezTo>
                    <a:cubicBezTo>
                      <a:pt x="7020" y="4808"/>
                      <a:pt x="8802" y="4807"/>
                      <a:pt x="10583" y="4805"/>
                    </a:cubicBezTo>
                    <a:cubicBezTo>
                      <a:pt x="11068" y="4803"/>
                      <a:pt x="11395" y="4574"/>
                      <a:pt x="11467" y="4061"/>
                    </a:cubicBezTo>
                    <a:cubicBezTo>
                      <a:pt x="11345" y="3970"/>
                      <a:pt x="11216" y="3948"/>
                      <a:pt x="11083" y="3948"/>
                    </a:cubicBezTo>
                    <a:cubicBezTo>
                      <a:pt x="10963" y="3948"/>
                      <a:pt x="10840" y="3966"/>
                      <a:pt x="10720" y="3966"/>
                    </a:cubicBezTo>
                    <a:cubicBezTo>
                      <a:pt x="10678" y="3966"/>
                      <a:pt x="10637" y="3964"/>
                      <a:pt x="10596" y="3958"/>
                    </a:cubicBezTo>
                    <a:cubicBezTo>
                      <a:pt x="10245" y="3906"/>
                      <a:pt x="9863" y="3894"/>
                      <a:pt x="9939" y="3369"/>
                    </a:cubicBezTo>
                    <a:cubicBezTo>
                      <a:pt x="10040" y="3232"/>
                      <a:pt x="9990" y="3089"/>
                      <a:pt x="9932" y="2963"/>
                    </a:cubicBezTo>
                    <a:cubicBezTo>
                      <a:pt x="9587" y="2193"/>
                      <a:pt x="9172" y="1469"/>
                      <a:pt x="8508" y="919"/>
                    </a:cubicBezTo>
                    <a:cubicBezTo>
                      <a:pt x="7736" y="281"/>
                      <a:pt x="6866" y="0"/>
                      <a:pt x="58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6"/>
              <p:cNvSpPr/>
              <p:nvPr/>
            </p:nvSpPr>
            <p:spPr>
              <a:xfrm>
                <a:off x="2831350" y="5398400"/>
                <a:ext cx="497925" cy="25950"/>
              </a:xfrm>
              <a:custGeom>
                <a:avLst/>
                <a:gdLst/>
                <a:ahLst/>
                <a:cxnLst/>
                <a:rect l="l" t="t" r="r" b="b"/>
                <a:pathLst>
                  <a:path w="19917" h="1038" extrusionOk="0">
                    <a:moveTo>
                      <a:pt x="7793" y="1"/>
                    </a:moveTo>
                    <a:cubicBezTo>
                      <a:pt x="6995" y="1"/>
                      <a:pt x="6195" y="27"/>
                      <a:pt x="5395" y="87"/>
                    </a:cubicBezTo>
                    <a:cubicBezTo>
                      <a:pt x="3574" y="224"/>
                      <a:pt x="1764" y="441"/>
                      <a:pt x="1" y="944"/>
                    </a:cubicBezTo>
                    <a:cubicBezTo>
                      <a:pt x="73" y="1018"/>
                      <a:pt x="157" y="1035"/>
                      <a:pt x="243" y="1035"/>
                    </a:cubicBezTo>
                    <a:cubicBezTo>
                      <a:pt x="313" y="1035"/>
                      <a:pt x="385" y="1024"/>
                      <a:pt x="454" y="1024"/>
                    </a:cubicBezTo>
                    <a:cubicBezTo>
                      <a:pt x="3605" y="1025"/>
                      <a:pt x="6757" y="1026"/>
                      <a:pt x="9909" y="1026"/>
                    </a:cubicBezTo>
                    <a:cubicBezTo>
                      <a:pt x="13061" y="1026"/>
                      <a:pt x="16214" y="1025"/>
                      <a:pt x="19366" y="1024"/>
                    </a:cubicBezTo>
                    <a:cubicBezTo>
                      <a:pt x="19453" y="1024"/>
                      <a:pt x="19542" y="1037"/>
                      <a:pt x="19630" y="1037"/>
                    </a:cubicBezTo>
                    <a:cubicBezTo>
                      <a:pt x="19730" y="1037"/>
                      <a:pt x="19827" y="1020"/>
                      <a:pt x="19916" y="946"/>
                    </a:cubicBezTo>
                    <a:cubicBezTo>
                      <a:pt x="18352" y="799"/>
                      <a:pt x="16788" y="660"/>
                      <a:pt x="15225" y="503"/>
                    </a:cubicBezTo>
                    <a:lnTo>
                      <a:pt x="15227" y="501"/>
                    </a:lnTo>
                    <a:cubicBezTo>
                      <a:pt x="12752" y="252"/>
                      <a:pt x="10278" y="1"/>
                      <a:pt x="7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6"/>
              <p:cNvSpPr/>
              <p:nvPr/>
            </p:nvSpPr>
            <p:spPr>
              <a:xfrm>
                <a:off x="1977825" y="5398125"/>
                <a:ext cx="588675" cy="26175"/>
              </a:xfrm>
              <a:custGeom>
                <a:avLst/>
                <a:gdLst/>
                <a:ahLst/>
                <a:cxnLst/>
                <a:rect l="l" t="t" r="r" b="b"/>
                <a:pathLst>
                  <a:path w="23547" h="1047" extrusionOk="0">
                    <a:moveTo>
                      <a:pt x="23547" y="945"/>
                    </a:moveTo>
                    <a:cubicBezTo>
                      <a:pt x="23546" y="946"/>
                      <a:pt x="23546" y="946"/>
                      <a:pt x="23546" y="946"/>
                    </a:cubicBezTo>
                    <a:lnTo>
                      <a:pt x="23546" y="946"/>
                    </a:lnTo>
                    <a:cubicBezTo>
                      <a:pt x="23546" y="946"/>
                      <a:pt x="23546" y="947"/>
                      <a:pt x="23547" y="947"/>
                    </a:cubicBezTo>
                    <a:lnTo>
                      <a:pt x="23547" y="945"/>
                    </a:lnTo>
                    <a:close/>
                    <a:moveTo>
                      <a:pt x="16085" y="0"/>
                    </a:moveTo>
                    <a:cubicBezTo>
                      <a:pt x="15698" y="0"/>
                      <a:pt x="15311" y="5"/>
                      <a:pt x="14924" y="15"/>
                    </a:cubicBezTo>
                    <a:cubicBezTo>
                      <a:pt x="9938" y="131"/>
                      <a:pt x="4978" y="674"/>
                      <a:pt x="1" y="952"/>
                    </a:cubicBezTo>
                    <a:cubicBezTo>
                      <a:pt x="79" y="1029"/>
                      <a:pt x="170" y="1046"/>
                      <a:pt x="262" y="1046"/>
                    </a:cubicBezTo>
                    <a:cubicBezTo>
                      <a:pt x="342" y="1046"/>
                      <a:pt x="423" y="1033"/>
                      <a:pt x="500" y="1033"/>
                    </a:cubicBezTo>
                    <a:cubicBezTo>
                      <a:pt x="3886" y="1035"/>
                      <a:pt x="7272" y="1035"/>
                      <a:pt x="10658" y="1035"/>
                    </a:cubicBezTo>
                    <a:cubicBezTo>
                      <a:pt x="14804" y="1035"/>
                      <a:pt x="18951" y="1034"/>
                      <a:pt x="23098" y="1032"/>
                    </a:cubicBezTo>
                    <a:cubicBezTo>
                      <a:pt x="23166" y="1032"/>
                      <a:pt x="23237" y="1044"/>
                      <a:pt x="23307" y="1044"/>
                    </a:cubicBezTo>
                    <a:cubicBezTo>
                      <a:pt x="23393" y="1044"/>
                      <a:pt x="23476" y="1026"/>
                      <a:pt x="23546" y="946"/>
                    </a:cubicBezTo>
                    <a:lnTo>
                      <a:pt x="23546" y="946"/>
                    </a:lnTo>
                    <a:cubicBezTo>
                      <a:pt x="23211" y="845"/>
                      <a:pt x="22882" y="727"/>
                      <a:pt x="22544" y="649"/>
                    </a:cubicBezTo>
                    <a:cubicBezTo>
                      <a:pt x="20414" y="160"/>
                      <a:pt x="18253" y="0"/>
                      <a:pt x="16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6"/>
              <p:cNvSpPr/>
              <p:nvPr/>
            </p:nvSpPr>
            <p:spPr>
              <a:xfrm>
                <a:off x="2418625" y="5227125"/>
                <a:ext cx="129700" cy="29925"/>
              </a:xfrm>
              <a:custGeom>
                <a:avLst/>
                <a:gdLst/>
                <a:ahLst/>
                <a:cxnLst/>
                <a:rect l="l" t="t" r="r" b="b"/>
                <a:pathLst>
                  <a:path w="5188" h="1197" extrusionOk="0">
                    <a:moveTo>
                      <a:pt x="958" y="32"/>
                    </a:moveTo>
                    <a:cubicBezTo>
                      <a:pt x="590" y="50"/>
                      <a:pt x="193" y="1"/>
                      <a:pt x="3" y="438"/>
                    </a:cubicBezTo>
                    <a:lnTo>
                      <a:pt x="0" y="438"/>
                    </a:lnTo>
                    <a:cubicBezTo>
                      <a:pt x="41" y="536"/>
                      <a:pt x="103" y="556"/>
                      <a:pt x="176" y="556"/>
                    </a:cubicBezTo>
                    <a:cubicBezTo>
                      <a:pt x="219" y="556"/>
                      <a:pt x="266" y="549"/>
                      <a:pt x="315" y="548"/>
                    </a:cubicBezTo>
                    <a:cubicBezTo>
                      <a:pt x="482" y="542"/>
                      <a:pt x="649" y="538"/>
                      <a:pt x="816" y="538"/>
                    </a:cubicBezTo>
                    <a:cubicBezTo>
                      <a:pt x="1057" y="538"/>
                      <a:pt x="1298" y="547"/>
                      <a:pt x="1541" y="575"/>
                    </a:cubicBezTo>
                    <a:cubicBezTo>
                      <a:pt x="2691" y="712"/>
                      <a:pt x="3834" y="920"/>
                      <a:pt x="4959" y="1197"/>
                    </a:cubicBezTo>
                    <a:cubicBezTo>
                      <a:pt x="5187" y="1081"/>
                      <a:pt x="5174" y="918"/>
                      <a:pt x="5053" y="732"/>
                    </a:cubicBezTo>
                    <a:cubicBezTo>
                      <a:pt x="3723" y="298"/>
                      <a:pt x="2351" y="107"/>
                      <a:pt x="958"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6"/>
              <p:cNvSpPr/>
              <p:nvPr/>
            </p:nvSpPr>
            <p:spPr>
              <a:xfrm>
                <a:off x="2816800" y="5244900"/>
                <a:ext cx="658275" cy="70525"/>
              </a:xfrm>
              <a:custGeom>
                <a:avLst/>
                <a:gdLst/>
                <a:ahLst/>
                <a:cxnLst/>
                <a:rect l="l" t="t" r="r" b="b"/>
                <a:pathLst>
                  <a:path w="26331" h="2821" extrusionOk="0">
                    <a:moveTo>
                      <a:pt x="9584" y="0"/>
                    </a:moveTo>
                    <a:cubicBezTo>
                      <a:pt x="7102" y="0"/>
                      <a:pt x="4689" y="481"/>
                      <a:pt x="2345" y="1350"/>
                    </a:cubicBezTo>
                    <a:cubicBezTo>
                      <a:pt x="1534" y="1652"/>
                      <a:pt x="733" y="1984"/>
                      <a:pt x="0" y="2455"/>
                    </a:cubicBezTo>
                    <a:cubicBezTo>
                      <a:pt x="782" y="2199"/>
                      <a:pt x="1543" y="1888"/>
                      <a:pt x="2317" y="1626"/>
                    </a:cubicBezTo>
                    <a:cubicBezTo>
                      <a:pt x="4379" y="927"/>
                      <a:pt x="6489" y="464"/>
                      <a:pt x="8675" y="391"/>
                    </a:cubicBezTo>
                    <a:cubicBezTo>
                      <a:pt x="8943" y="381"/>
                      <a:pt x="9211" y="377"/>
                      <a:pt x="9478" y="377"/>
                    </a:cubicBezTo>
                    <a:cubicBezTo>
                      <a:pt x="11495" y="377"/>
                      <a:pt x="13487" y="625"/>
                      <a:pt x="15478" y="945"/>
                    </a:cubicBezTo>
                    <a:cubicBezTo>
                      <a:pt x="18521" y="1432"/>
                      <a:pt x="21543" y="2028"/>
                      <a:pt x="24574" y="2575"/>
                    </a:cubicBezTo>
                    <a:cubicBezTo>
                      <a:pt x="25077" y="2667"/>
                      <a:pt x="25574" y="2820"/>
                      <a:pt x="26093" y="2820"/>
                    </a:cubicBezTo>
                    <a:cubicBezTo>
                      <a:pt x="26172" y="2820"/>
                      <a:pt x="26251" y="2817"/>
                      <a:pt x="26330" y="2809"/>
                    </a:cubicBezTo>
                    <a:cubicBezTo>
                      <a:pt x="24779" y="2451"/>
                      <a:pt x="23233" y="2070"/>
                      <a:pt x="21674" y="1743"/>
                    </a:cubicBezTo>
                    <a:lnTo>
                      <a:pt x="21676" y="1743"/>
                    </a:lnTo>
                    <a:cubicBezTo>
                      <a:pt x="19960" y="1382"/>
                      <a:pt x="18236" y="1059"/>
                      <a:pt x="16513" y="734"/>
                    </a:cubicBezTo>
                    <a:cubicBezTo>
                      <a:pt x="14540" y="360"/>
                      <a:pt x="12543" y="124"/>
                      <a:pt x="10538" y="24"/>
                    </a:cubicBezTo>
                    <a:cubicBezTo>
                      <a:pt x="10219" y="8"/>
                      <a:pt x="9901" y="0"/>
                      <a:pt x="9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6"/>
              <p:cNvSpPr/>
              <p:nvPr/>
            </p:nvSpPr>
            <p:spPr>
              <a:xfrm>
                <a:off x="2816525" y="5295725"/>
                <a:ext cx="410625" cy="54325"/>
              </a:xfrm>
              <a:custGeom>
                <a:avLst/>
                <a:gdLst/>
                <a:ahLst/>
                <a:cxnLst/>
                <a:rect l="l" t="t" r="r" b="b"/>
                <a:pathLst>
                  <a:path w="16425" h="2173" extrusionOk="0">
                    <a:moveTo>
                      <a:pt x="9434" y="0"/>
                    </a:moveTo>
                    <a:cubicBezTo>
                      <a:pt x="6227" y="0"/>
                      <a:pt x="3072" y="601"/>
                      <a:pt x="1" y="2173"/>
                    </a:cubicBezTo>
                    <a:lnTo>
                      <a:pt x="2" y="2173"/>
                    </a:lnTo>
                    <a:cubicBezTo>
                      <a:pt x="3286" y="787"/>
                      <a:pt x="6643" y="248"/>
                      <a:pt x="10047" y="248"/>
                    </a:cubicBezTo>
                    <a:cubicBezTo>
                      <a:pt x="12157" y="248"/>
                      <a:pt x="14285" y="455"/>
                      <a:pt x="16424" y="795"/>
                    </a:cubicBezTo>
                    <a:cubicBezTo>
                      <a:pt x="14075" y="311"/>
                      <a:pt x="11741" y="0"/>
                      <a:pt x="9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6"/>
              <p:cNvSpPr/>
              <p:nvPr/>
            </p:nvSpPr>
            <p:spPr>
              <a:xfrm>
                <a:off x="2862625" y="5345025"/>
                <a:ext cx="323825" cy="31175"/>
              </a:xfrm>
              <a:custGeom>
                <a:avLst/>
                <a:gdLst/>
                <a:ahLst/>
                <a:cxnLst/>
                <a:rect l="l" t="t" r="r" b="b"/>
                <a:pathLst>
                  <a:path w="12953" h="1247" extrusionOk="0">
                    <a:moveTo>
                      <a:pt x="6822" y="0"/>
                    </a:moveTo>
                    <a:cubicBezTo>
                      <a:pt x="4530" y="0"/>
                      <a:pt x="2253" y="339"/>
                      <a:pt x="1" y="1247"/>
                    </a:cubicBezTo>
                    <a:cubicBezTo>
                      <a:pt x="2389" y="497"/>
                      <a:pt x="4799" y="219"/>
                      <a:pt x="7221" y="219"/>
                    </a:cubicBezTo>
                    <a:cubicBezTo>
                      <a:pt x="9125" y="219"/>
                      <a:pt x="11037" y="391"/>
                      <a:pt x="12953" y="641"/>
                    </a:cubicBezTo>
                    <a:cubicBezTo>
                      <a:pt x="10902" y="267"/>
                      <a:pt x="8856" y="0"/>
                      <a:pt x="6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6"/>
              <p:cNvSpPr/>
              <p:nvPr/>
            </p:nvSpPr>
            <p:spPr>
              <a:xfrm>
                <a:off x="1999075" y="5226025"/>
                <a:ext cx="443525" cy="68875"/>
              </a:xfrm>
              <a:custGeom>
                <a:avLst/>
                <a:gdLst/>
                <a:ahLst/>
                <a:cxnLst/>
                <a:rect l="l" t="t" r="r" b="b"/>
                <a:pathLst>
                  <a:path w="17741" h="2755" extrusionOk="0">
                    <a:moveTo>
                      <a:pt x="17474" y="1"/>
                    </a:moveTo>
                    <a:cubicBezTo>
                      <a:pt x="17409" y="1"/>
                      <a:pt x="17343" y="7"/>
                      <a:pt x="17278" y="7"/>
                    </a:cubicBezTo>
                    <a:lnTo>
                      <a:pt x="17278" y="9"/>
                    </a:lnTo>
                    <a:cubicBezTo>
                      <a:pt x="17096" y="8"/>
                      <a:pt x="16913" y="8"/>
                      <a:pt x="16730" y="8"/>
                    </a:cubicBezTo>
                    <a:cubicBezTo>
                      <a:pt x="15329" y="8"/>
                      <a:pt x="13930" y="29"/>
                      <a:pt x="12530" y="176"/>
                    </a:cubicBezTo>
                    <a:cubicBezTo>
                      <a:pt x="11003" y="335"/>
                      <a:pt x="9490" y="555"/>
                      <a:pt x="7982" y="825"/>
                    </a:cubicBezTo>
                    <a:cubicBezTo>
                      <a:pt x="6161" y="1153"/>
                      <a:pt x="4374" y="1639"/>
                      <a:pt x="2569" y="2033"/>
                    </a:cubicBezTo>
                    <a:cubicBezTo>
                      <a:pt x="1706" y="2221"/>
                      <a:pt x="857" y="2469"/>
                      <a:pt x="1" y="2690"/>
                    </a:cubicBezTo>
                    <a:cubicBezTo>
                      <a:pt x="75" y="2736"/>
                      <a:pt x="144" y="2754"/>
                      <a:pt x="208" y="2754"/>
                    </a:cubicBezTo>
                    <a:cubicBezTo>
                      <a:pt x="239" y="2754"/>
                      <a:pt x="268" y="2750"/>
                      <a:pt x="297" y="2743"/>
                    </a:cubicBezTo>
                    <a:cubicBezTo>
                      <a:pt x="3308" y="2023"/>
                      <a:pt x="6332" y="1375"/>
                      <a:pt x="9401" y="929"/>
                    </a:cubicBezTo>
                    <a:cubicBezTo>
                      <a:pt x="11441" y="631"/>
                      <a:pt x="13498" y="481"/>
                      <a:pt x="15557" y="481"/>
                    </a:cubicBezTo>
                    <a:cubicBezTo>
                      <a:pt x="15936" y="481"/>
                      <a:pt x="16314" y="486"/>
                      <a:pt x="16693" y="496"/>
                    </a:cubicBezTo>
                    <a:cubicBezTo>
                      <a:pt x="16723" y="491"/>
                      <a:pt x="16755" y="485"/>
                      <a:pt x="16785" y="480"/>
                    </a:cubicBezTo>
                    <a:cubicBezTo>
                      <a:pt x="17074" y="274"/>
                      <a:pt x="17450" y="274"/>
                      <a:pt x="17740" y="74"/>
                    </a:cubicBezTo>
                    <a:cubicBezTo>
                      <a:pt x="17657" y="13"/>
                      <a:pt x="17566" y="1"/>
                      <a:pt x="17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6"/>
              <p:cNvSpPr/>
              <p:nvPr/>
            </p:nvSpPr>
            <p:spPr>
              <a:xfrm>
                <a:off x="2082725" y="5320975"/>
                <a:ext cx="335475" cy="30775"/>
              </a:xfrm>
              <a:custGeom>
                <a:avLst/>
                <a:gdLst/>
                <a:ahLst/>
                <a:cxnLst/>
                <a:rect l="l" t="t" r="r" b="b"/>
                <a:pathLst>
                  <a:path w="13419" h="1231" extrusionOk="0">
                    <a:moveTo>
                      <a:pt x="11090" y="0"/>
                    </a:moveTo>
                    <a:cubicBezTo>
                      <a:pt x="9909" y="0"/>
                      <a:pt x="8727" y="66"/>
                      <a:pt x="7549" y="148"/>
                    </a:cubicBezTo>
                    <a:cubicBezTo>
                      <a:pt x="6024" y="257"/>
                      <a:pt x="4501" y="437"/>
                      <a:pt x="2988" y="684"/>
                    </a:cubicBezTo>
                    <a:cubicBezTo>
                      <a:pt x="1989" y="847"/>
                      <a:pt x="982" y="961"/>
                      <a:pt x="1" y="1231"/>
                    </a:cubicBezTo>
                    <a:cubicBezTo>
                      <a:pt x="3518" y="784"/>
                      <a:pt x="7031" y="301"/>
                      <a:pt x="10573" y="301"/>
                    </a:cubicBezTo>
                    <a:cubicBezTo>
                      <a:pt x="11517" y="301"/>
                      <a:pt x="12463" y="335"/>
                      <a:pt x="13412" y="414"/>
                    </a:cubicBezTo>
                    <a:cubicBezTo>
                      <a:pt x="13419" y="106"/>
                      <a:pt x="13362" y="59"/>
                      <a:pt x="13249" y="59"/>
                    </a:cubicBezTo>
                    <a:cubicBezTo>
                      <a:pt x="13199" y="59"/>
                      <a:pt x="13138" y="68"/>
                      <a:pt x="13067" y="68"/>
                    </a:cubicBezTo>
                    <a:cubicBezTo>
                      <a:pt x="13049" y="68"/>
                      <a:pt x="13031" y="68"/>
                      <a:pt x="13012" y="66"/>
                    </a:cubicBezTo>
                    <a:cubicBezTo>
                      <a:pt x="12372" y="19"/>
                      <a:pt x="11731" y="0"/>
                      <a:pt x="11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6"/>
              <p:cNvSpPr/>
              <p:nvPr/>
            </p:nvSpPr>
            <p:spPr>
              <a:xfrm>
                <a:off x="2128550" y="5366250"/>
                <a:ext cx="289950" cy="18950"/>
              </a:xfrm>
              <a:custGeom>
                <a:avLst/>
                <a:gdLst/>
                <a:ahLst/>
                <a:cxnLst/>
                <a:rect l="l" t="t" r="r" b="b"/>
                <a:pathLst>
                  <a:path w="11598" h="758" extrusionOk="0">
                    <a:moveTo>
                      <a:pt x="9371" y="1"/>
                    </a:moveTo>
                    <a:cubicBezTo>
                      <a:pt x="6232" y="1"/>
                      <a:pt x="3103" y="169"/>
                      <a:pt x="1" y="757"/>
                    </a:cubicBezTo>
                    <a:cubicBezTo>
                      <a:pt x="2899" y="445"/>
                      <a:pt x="5802" y="259"/>
                      <a:pt x="8712" y="259"/>
                    </a:cubicBezTo>
                    <a:cubicBezTo>
                      <a:pt x="9671" y="259"/>
                      <a:pt x="10632" y="279"/>
                      <a:pt x="11593" y="321"/>
                    </a:cubicBezTo>
                    <a:lnTo>
                      <a:pt x="11597" y="26"/>
                    </a:lnTo>
                    <a:cubicBezTo>
                      <a:pt x="10855" y="10"/>
                      <a:pt x="10113" y="1"/>
                      <a:pt x="9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6"/>
              <p:cNvSpPr/>
              <p:nvPr/>
            </p:nvSpPr>
            <p:spPr>
              <a:xfrm>
                <a:off x="2177975" y="5281075"/>
                <a:ext cx="238525" cy="21700"/>
              </a:xfrm>
              <a:custGeom>
                <a:avLst/>
                <a:gdLst/>
                <a:ahLst/>
                <a:cxnLst/>
                <a:rect l="l" t="t" r="r" b="b"/>
                <a:pathLst>
                  <a:path w="9541" h="868" extrusionOk="0">
                    <a:moveTo>
                      <a:pt x="9079" y="1"/>
                    </a:moveTo>
                    <a:cubicBezTo>
                      <a:pt x="9042" y="1"/>
                      <a:pt x="9004" y="1"/>
                      <a:pt x="8967" y="1"/>
                    </a:cubicBezTo>
                    <a:cubicBezTo>
                      <a:pt x="8929" y="1"/>
                      <a:pt x="8891" y="1"/>
                      <a:pt x="8853" y="1"/>
                    </a:cubicBezTo>
                    <a:cubicBezTo>
                      <a:pt x="6989" y="1"/>
                      <a:pt x="5138" y="173"/>
                      <a:pt x="3290" y="391"/>
                    </a:cubicBezTo>
                    <a:cubicBezTo>
                      <a:pt x="2191" y="521"/>
                      <a:pt x="1097" y="707"/>
                      <a:pt x="0" y="867"/>
                    </a:cubicBezTo>
                    <a:cubicBezTo>
                      <a:pt x="2530" y="616"/>
                      <a:pt x="5053" y="296"/>
                      <a:pt x="7594" y="296"/>
                    </a:cubicBezTo>
                    <a:cubicBezTo>
                      <a:pt x="8242" y="296"/>
                      <a:pt x="8891" y="317"/>
                      <a:pt x="9541" y="365"/>
                    </a:cubicBezTo>
                    <a:cubicBezTo>
                      <a:pt x="9537" y="268"/>
                      <a:pt x="9532" y="170"/>
                      <a:pt x="9528" y="73"/>
                    </a:cubicBezTo>
                    <a:cubicBezTo>
                      <a:pt x="9383" y="7"/>
                      <a:pt x="9232" y="1"/>
                      <a:pt x="9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6"/>
              <p:cNvSpPr/>
              <p:nvPr/>
            </p:nvSpPr>
            <p:spPr>
              <a:xfrm>
                <a:off x="2542625" y="5245425"/>
                <a:ext cx="111150" cy="76425"/>
              </a:xfrm>
              <a:custGeom>
                <a:avLst/>
                <a:gdLst/>
                <a:ahLst/>
                <a:cxnLst/>
                <a:rect l="l" t="t" r="r" b="b"/>
                <a:pathLst>
                  <a:path w="4446" h="3057" extrusionOk="0">
                    <a:moveTo>
                      <a:pt x="95" y="0"/>
                    </a:moveTo>
                    <a:lnTo>
                      <a:pt x="95" y="0"/>
                    </a:lnTo>
                    <a:cubicBezTo>
                      <a:pt x="113" y="165"/>
                      <a:pt x="90" y="322"/>
                      <a:pt x="1" y="465"/>
                    </a:cubicBezTo>
                    <a:cubicBezTo>
                      <a:pt x="7" y="498"/>
                      <a:pt x="12" y="530"/>
                      <a:pt x="20" y="563"/>
                    </a:cubicBezTo>
                    <a:cubicBezTo>
                      <a:pt x="1732" y="971"/>
                      <a:pt x="3149" y="1905"/>
                      <a:pt x="4445" y="3056"/>
                    </a:cubicBezTo>
                    <a:cubicBezTo>
                      <a:pt x="3367" y="1508"/>
                      <a:pt x="1845" y="59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6"/>
              <p:cNvSpPr/>
              <p:nvPr/>
            </p:nvSpPr>
            <p:spPr>
              <a:xfrm>
                <a:off x="2446825" y="5369575"/>
                <a:ext cx="71850" cy="16150"/>
              </a:xfrm>
              <a:custGeom>
                <a:avLst/>
                <a:gdLst/>
                <a:ahLst/>
                <a:cxnLst/>
                <a:rect l="l" t="t" r="r" b="b"/>
                <a:pathLst>
                  <a:path w="2874" h="646" extrusionOk="0">
                    <a:moveTo>
                      <a:pt x="843" y="1"/>
                    </a:moveTo>
                    <a:cubicBezTo>
                      <a:pt x="662" y="1"/>
                      <a:pt x="480" y="21"/>
                      <a:pt x="295" y="71"/>
                    </a:cubicBezTo>
                    <a:cubicBezTo>
                      <a:pt x="159" y="76"/>
                      <a:pt x="70" y="155"/>
                      <a:pt x="0" y="263"/>
                    </a:cubicBezTo>
                    <a:lnTo>
                      <a:pt x="2873" y="646"/>
                    </a:lnTo>
                    <a:lnTo>
                      <a:pt x="2417" y="276"/>
                    </a:lnTo>
                    <a:cubicBezTo>
                      <a:pt x="2396" y="286"/>
                      <a:pt x="2375" y="289"/>
                      <a:pt x="2356" y="289"/>
                    </a:cubicBezTo>
                    <a:cubicBezTo>
                      <a:pt x="2283" y="289"/>
                      <a:pt x="2221" y="237"/>
                      <a:pt x="2152" y="222"/>
                    </a:cubicBezTo>
                    <a:lnTo>
                      <a:pt x="2152" y="220"/>
                    </a:lnTo>
                    <a:cubicBezTo>
                      <a:pt x="1718" y="122"/>
                      <a:pt x="1285" y="1"/>
                      <a:pt x="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6"/>
              <p:cNvSpPr/>
              <p:nvPr/>
            </p:nvSpPr>
            <p:spPr>
              <a:xfrm>
                <a:off x="2292275" y="4507700"/>
                <a:ext cx="1068225" cy="820825"/>
              </a:xfrm>
              <a:custGeom>
                <a:avLst/>
                <a:gdLst/>
                <a:ahLst/>
                <a:cxnLst/>
                <a:rect l="l" t="t" r="r" b="b"/>
                <a:pathLst>
                  <a:path w="42729" h="32833" extrusionOk="0">
                    <a:moveTo>
                      <a:pt x="8729" y="1"/>
                    </a:moveTo>
                    <a:cubicBezTo>
                      <a:pt x="8631" y="1"/>
                      <a:pt x="8520" y="38"/>
                      <a:pt x="8390" y="121"/>
                    </a:cubicBezTo>
                    <a:cubicBezTo>
                      <a:pt x="6820" y="1127"/>
                      <a:pt x="5237" y="2110"/>
                      <a:pt x="3656" y="3096"/>
                    </a:cubicBezTo>
                    <a:cubicBezTo>
                      <a:pt x="2439" y="3855"/>
                      <a:pt x="1222" y="4612"/>
                      <a:pt x="1" y="5363"/>
                    </a:cubicBezTo>
                    <a:cubicBezTo>
                      <a:pt x="829" y="6127"/>
                      <a:pt x="1656" y="6893"/>
                      <a:pt x="2463" y="7679"/>
                    </a:cubicBezTo>
                    <a:cubicBezTo>
                      <a:pt x="3623" y="8808"/>
                      <a:pt x="4771" y="9950"/>
                      <a:pt x="5866" y="11147"/>
                    </a:cubicBezTo>
                    <a:cubicBezTo>
                      <a:pt x="6703" y="12060"/>
                      <a:pt x="7558" y="12957"/>
                      <a:pt x="8370" y="13890"/>
                    </a:cubicBezTo>
                    <a:cubicBezTo>
                      <a:pt x="10123" y="15902"/>
                      <a:pt x="11804" y="17977"/>
                      <a:pt x="13332" y="20168"/>
                    </a:cubicBezTo>
                    <a:cubicBezTo>
                      <a:pt x="14439" y="21758"/>
                      <a:pt x="15527" y="23361"/>
                      <a:pt x="16339" y="25134"/>
                    </a:cubicBezTo>
                    <a:cubicBezTo>
                      <a:pt x="16967" y="26505"/>
                      <a:pt x="17372" y="27931"/>
                      <a:pt x="17534" y="29430"/>
                    </a:cubicBezTo>
                    <a:cubicBezTo>
                      <a:pt x="17545" y="29545"/>
                      <a:pt x="17492" y="29740"/>
                      <a:pt x="17662" y="29765"/>
                    </a:cubicBezTo>
                    <a:cubicBezTo>
                      <a:pt x="17661" y="29767"/>
                      <a:pt x="17659" y="29770"/>
                      <a:pt x="17658" y="29773"/>
                    </a:cubicBezTo>
                    <a:lnTo>
                      <a:pt x="17658" y="32832"/>
                    </a:lnTo>
                    <a:cubicBezTo>
                      <a:pt x="18548" y="31609"/>
                      <a:pt x="19382" y="30462"/>
                      <a:pt x="20216" y="29313"/>
                    </a:cubicBezTo>
                    <a:cubicBezTo>
                      <a:pt x="20225" y="29314"/>
                      <a:pt x="20233" y="29314"/>
                      <a:pt x="20241" y="29314"/>
                    </a:cubicBezTo>
                    <a:cubicBezTo>
                      <a:pt x="20430" y="29314"/>
                      <a:pt x="20506" y="29110"/>
                      <a:pt x="20603" y="28983"/>
                    </a:cubicBezTo>
                    <a:cubicBezTo>
                      <a:pt x="22098" y="27026"/>
                      <a:pt x="23681" y="25144"/>
                      <a:pt x="25350" y="23336"/>
                    </a:cubicBezTo>
                    <a:cubicBezTo>
                      <a:pt x="27308" y="21214"/>
                      <a:pt x="29448" y="19282"/>
                      <a:pt x="31861" y="17673"/>
                    </a:cubicBezTo>
                    <a:lnTo>
                      <a:pt x="31861" y="17673"/>
                    </a:lnTo>
                    <a:lnTo>
                      <a:pt x="31853" y="17677"/>
                    </a:lnTo>
                    <a:cubicBezTo>
                      <a:pt x="32211" y="17410"/>
                      <a:pt x="32618" y="17223"/>
                      <a:pt x="32982" y="16969"/>
                    </a:cubicBezTo>
                    <a:cubicBezTo>
                      <a:pt x="35475" y="15351"/>
                      <a:pt x="38101" y="13982"/>
                      <a:pt x="40810" y="12766"/>
                    </a:cubicBezTo>
                    <a:cubicBezTo>
                      <a:pt x="40857" y="12744"/>
                      <a:pt x="40984" y="12673"/>
                      <a:pt x="41159" y="12584"/>
                    </a:cubicBezTo>
                    <a:cubicBezTo>
                      <a:pt x="41788" y="12263"/>
                      <a:pt x="42328" y="12022"/>
                      <a:pt x="42729" y="11852"/>
                    </a:cubicBezTo>
                    <a:lnTo>
                      <a:pt x="42729" y="11852"/>
                    </a:lnTo>
                    <a:cubicBezTo>
                      <a:pt x="42134" y="12033"/>
                      <a:pt x="41186" y="12321"/>
                      <a:pt x="40023" y="12690"/>
                    </a:cubicBezTo>
                    <a:lnTo>
                      <a:pt x="40022" y="12690"/>
                    </a:lnTo>
                    <a:cubicBezTo>
                      <a:pt x="39045" y="12979"/>
                      <a:pt x="37556" y="13439"/>
                      <a:pt x="35765" y="14079"/>
                    </a:cubicBezTo>
                    <a:cubicBezTo>
                      <a:pt x="29747" y="16229"/>
                      <a:pt x="25435" y="17817"/>
                      <a:pt x="21825" y="21526"/>
                    </a:cubicBezTo>
                    <a:cubicBezTo>
                      <a:pt x="20946" y="22429"/>
                      <a:pt x="19708" y="23869"/>
                      <a:pt x="18541" y="25958"/>
                    </a:cubicBezTo>
                    <a:cubicBezTo>
                      <a:pt x="18410" y="22106"/>
                      <a:pt x="17912" y="18969"/>
                      <a:pt x="17455" y="16742"/>
                    </a:cubicBezTo>
                    <a:cubicBezTo>
                      <a:pt x="17059" y="14820"/>
                      <a:pt x="16755" y="13379"/>
                      <a:pt x="16039" y="11452"/>
                    </a:cubicBezTo>
                    <a:cubicBezTo>
                      <a:pt x="15039" y="8763"/>
                      <a:pt x="13626" y="6284"/>
                      <a:pt x="11943" y="3954"/>
                    </a:cubicBezTo>
                    <a:cubicBezTo>
                      <a:pt x="11046" y="2714"/>
                      <a:pt x="10119" y="1501"/>
                      <a:pt x="9179" y="296"/>
                    </a:cubicBezTo>
                    <a:cubicBezTo>
                      <a:pt x="9039" y="117"/>
                      <a:pt x="8903" y="1"/>
                      <a:pt x="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6"/>
              <p:cNvSpPr/>
              <p:nvPr/>
            </p:nvSpPr>
            <p:spPr>
              <a:xfrm>
                <a:off x="1972850" y="4818750"/>
                <a:ext cx="707275" cy="414850"/>
              </a:xfrm>
              <a:custGeom>
                <a:avLst/>
                <a:gdLst/>
                <a:ahLst/>
                <a:cxnLst/>
                <a:rect l="l" t="t" r="r" b="b"/>
                <a:pathLst>
                  <a:path w="28291" h="16594" extrusionOk="0">
                    <a:moveTo>
                      <a:pt x="11061" y="0"/>
                    </a:moveTo>
                    <a:cubicBezTo>
                      <a:pt x="11010" y="61"/>
                      <a:pt x="10971" y="137"/>
                      <a:pt x="10908" y="181"/>
                    </a:cubicBezTo>
                    <a:cubicBezTo>
                      <a:pt x="10176" y="667"/>
                      <a:pt x="9479" y="1199"/>
                      <a:pt x="8774" y="1722"/>
                    </a:cubicBezTo>
                    <a:cubicBezTo>
                      <a:pt x="7192" y="2893"/>
                      <a:pt x="5755" y="4227"/>
                      <a:pt x="4318" y="5558"/>
                    </a:cubicBezTo>
                    <a:cubicBezTo>
                      <a:pt x="2875" y="6896"/>
                      <a:pt x="1538" y="8345"/>
                      <a:pt x="183" y="9772"/>
                    </a:cubicBezTo>
                    <a:cubicBezTo>
                      <a:pt x="93" y="9866"/>
                      <a:pt x="1" y="9952"/>
                      <a:pt x="2" y="10095"/>
                    </a:cubicBezTo>
                    <a:cubicBezTo>
                      <a:pt x="98" y="10230"/>
                      <a:pt x="242" y="10279"/>
                      <a:pt x="389" y="10279"/>
                    </a:cubicBezTo>
                    <a:cubicBezTo>
                      <a:pt x="400" y="10279"/>
                      <a:pt x="410" y="10279"/>
                      <a:pt x="421" y="10278"/>
                    </a:cubicBezTo>
                    <a:cubicBezTo>
                      <a:pt x="456" y="10277"/>
                      <a:pt x="491" y="10276"/>
                      <a:pt x="525" y="10276"/>
                    </a:cubicBezTo>
                    <a:cubicBezTo>
                      <a:pt x="953" y="10276"/>
                      <a:pt x="1370" y="10376"/>
                      <a:pt x="1792" y="10404"/>
                    </a:cubicBezTo>
                    <a:cubicBezTo>
                      <a:pt x="3625" y="10534"/>
                      <a:pt x="5454" y="10707"/>
                      <a:pt x="7282" y="10877"/>
                    </a:cubicBezTo>
                    <a:cubicBezTo>
                      <a:pt x="9332" y="11068"/>
                      <a:pt x="11378" y="11278"/>
                      <a:pt x="13420" y="11541"/>
                    </a:cubicBezTo>
                    <a:cubicBezTo>
                      <a:pt x="16159" y="11891"/>
                      <a:pt x="18876" y="12345"/>
                      <a:pt x="21539" y="13085"/>
                    </a:cubicBezTo>
                    <a:cubicBezTo>
                      <a:pt x="23383" y="13598"/>
                      <a:pt x="25173" y="14230"/>
                      <a:pt x="26705" y="15434"/>
                    </a:cubicBezTo>
                    <a:cubicBezTo>
                      <a:pt x="27069" y="15721"/>
                      <a:pt x="27379" y="16060"/>
                      <a:pt x="27708" y="16382"/>
                    </a:cubicBezTo>
                    <a:cubicBezTo>
                      <a:pt x="27795" y="16468"/>
                      <a:pt x="27904" y="16594"/>
                      <a:pt x="28017" y="16594"/>
                    </a:cubicBezTo>
                    <a:cubicBezTo>
                      <a:pt x="28047" y="16594"/>
                      <a:pt x="28076" y="16585"/>
                      <a:pt x="28106" y="16565"/>
                    </a:cubicBezTo>
                    <a:cubicBezTo>
                      <a:pt x="28291" y="16444"/>
                      <a:pt x="28149" y="16245"/>
                      <a:pt x="28082" y="16095"/>
                    </a:cubicBezTo>
                    <a:cubicBezTo>
                      <a:pt x="27959" y="15819"/>
                      <a:pt x="27799" y="15559"/>
                      <a:pt x="27608" y="15326"/>
                    </a:cubicBezTo>
                    <a:cubicBezTo>
                      <a:pt x="27538" y="15264"/>
                      <a:pt x="27468" y="15200"/>
                      <a:pt x="27399" y="15137"/>
                    </a:cubicBezTo>
                    <a:cubicBezTo>
                      <a:pt x="27380" y="15083"/>
                      <a:pt x="27356" y="15033"/>
                      <a:pt x="27328" y="14985"/>
                    </a:cubicBezTo>
                    <a:cubicBezTo>
                      <a:pt x="26067" y="12925"/>
                      <a:pt x="24584" y="11034"/>
                      <a:pt x="22936" y="9280"/>
                    </a:cubicBezTo>
                    <a:cubicBezTo>
                      <a:pt x="21824" y="8095"/>
                      <a:pt x="20674" y="6948"/>
                      <a:pt x="19423" y="5906"/>
                    </a:cubicBezTo>
                    <a:cubicBezTo>
                      <a:pt x="17654" y="4433"/>
                      <a:pt x="15810" y="3062"/>
                      <a:pt x="13918" y="1756"/>
                    </a:cubicBezTo>
                    <a:cubicBezTo>
                      <a:pt x="13410" y="1406"/>
                      <a:pt x="12901" y="1057"/>
                      <a:pt x="12393" y="706"/>
                    </a:cubicBezTo>
                    <a:lnTo>
                      <a:pt x="12393" y="706"/>
                    </a:lnTo>
                    <a:cubicBezTo>
                      <a:pt x="12394" y="742"/>
                      <a:pt x="12387" y="777"/>
                      <a:pt x="12372" y="808"/>
                    </a:cubicBezTo>
                    <a:cubicBezTo>
                      <a:pt x="12015" y="417"/>
                      <a:pt x="11605" y="104"/>
                      <a:pt x="11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6"/>
              <p:cNvSpPr/>
              <p:nvPr/>
            </p:nvSpPr>
            <p:spPr>
              <a:xfrm>
                <a:off x="1829825" y="5078100"/>
                <a:ext cx="879875" cy="269475"/>
              </a:xfrm>
              <a:custGeom>
                <a:avLst/>
                <a:gdLst/>
                <a:ahLst/>
                <a:cxnLst/>
                <a:rect l="l" t="t" r="r" b="b"/>
                <a:pathLst>
                  <a:path w="35195" h="10779" extrusionOk="0">
                    <a:moveTo>
                      <a:pt x="7649" y="1"/>
                    </a:moveTo>
                    <a:cubicBezTo>
                      <a:pt x="7542" y="1"/>
                      <a:pt x="7439" y="26"/>
                      <a:pt x="7342" y="111"/>
                    </a:cubicBezTo>
                    <a:cubicBezTo>
                      <a:pt x="7339" y="212"/>
                      <a:pt x="7296" y="291"/>
                      <a:pt x="7225" y="362"/>
                    </a:cubicBezTo>
                    <a:cubicBezTo>
                      <a:pt x="5899" y="1709"/>
                      <a:pt x="4664" y="3142"/>
                      <a:pt x="3407" y="4553"/>
                    </a:cubicBezTo>
                    <a:cubicBezTo>
                      <a:pt x="2255" y="5849"/>
                      <a:pt x="1087" y="7130"/>
                      <a:pt x="1" y="8482"/>
                    </a:cubicBezTo>
                    <a:cubicBezTo>
                      <a:pt x="1807" y="8280"/>
                      <a:pt x="3594" y="7947"/>
                      <a:pt x="5376" y="7595"/>
                    </a:cubicBezTo>
                    <a:cubicBezTo>
                      <a:pt x="8476" y="6982"/>
                      <a:pt x="11561" y="6295"/>
                      <a:pt x="14658" y="5662"/>
                    </a:cubicBezTo>
                    <a:cubicBezTo>
                      <a:pt x="16782" y="5227"/>
                      <a:pt x="18927" y="4923"/>
                      <a:pt x="21090" y="4797"/>
                    </a:cubicBezTo>
                    <a:cubicBezTo>
                      <a:pt x="21594" y="4768"/>
                      <a:pt x="22099" y="4753"/>
                      <a:pt x="22603" y="4753"/>
                    </a:cubicBezTo>
                    <a:cubicBezTo>
                      <a:pt x="23952" y="4753"/>
                      <a:pt x="25300" y="4858"/>
                      <a:pt x="26634" y="5068"/>
                    </a:cubicBezTo>
                    <a:cubicBezTo>
                      <a:pt x="28471" y="5359"/>
                      <a:pt x="30205" y="5910"/>
                      <a:pt x="31718" y="7042"/>
                    </a:cubicBezTo>
                    <a:cubicBezTo>
                      <a:pt x="32982" y="7990"/>
                      <a:pt x="34016" y="9120"/>
                      <a:pt x="34598" y="10615"/>
                    </a:cubicBezTo>
                    <a:cubicBezTo>
                      <a:pt x="34648" y="10740"/>
                      <a:pt x="34724" y="10778"/>
                      <a:pt x="34811" y="10778"/>
                    </a:cubicBezTo>
                    <a:cubicBezTo>
                      <a:pt x="34873" y="10778"/>
                      <a:pt x="34942" y="10759"/>
                      <a:pt x="35010" y="10738"/>
                    </a:cubicBezTo>
                    <a:cubicBezTo>
                      <a:pt x="35176" y="10625"/>
                      <a:pt x="35195" y="10461"/>
                      <a:pt x="35170" y="10283"/>
                    </a:cubicBezTo>
                    <a:lnTo>
                      <a:pt x="35169" y="10283"/>
                    </a:lnTo>
                    <a:cubicBezTo>
                      <a:pt x="35119" y="9931"/>
                      <a:pt x="35088" y="9573"/>
                      <a:pt x="34916" y="9250"/>
                    </a:cubicBezTo>
                    <a:cubicBezTo>
                      <a:pt x="34849" y="9155"/>
                      <a:pt x="34801" y="9047"/>
                      <a:pt x="34749" y="8940"/>
                    </a:cubicBezTo>
                    <a:cubicBezTo>
                      <a:pt x="34401" y="7345"/>
                      <a:pt x="33466" y="6100"/>
                      <a:pt x="32227" y="5071"/>
                    </a:cubicBezTo>
                    <a:cubicBezTo>
                      <a:pt x="31140" y="4170"/>
                      <a:pt x="29842" y="3653"/>
                      <a:pt x="28517" y="3193"/>
                    </a:cubicBezTo>
                    <a:cubicBezTo>
                      <a:pt x="25800" y="2246"/>
                      <a:pt x="22988" y="1743"/>
                      <a:pt x="20153" y="1349"/>
                    </a:cubicBezTo>
                    <a:cubicBezTo>
                      <a:pt x="18666" y="1141"/>
                      <a:pt x="17177" y="962"/>
                      <a:pt x="15679" y="845"/>
                    </a:cubicBezTo>
                    <a:cubicBezTo>
                      <a:pt x="14137" y="725"/>
                      <a:pt x="12599" y="551"/>
                      <a:pt x="11059" y="401"/>
                    </a:cubicBezTo>
                    <a:cubicBezTo>
                      <a:pt x="10547" y="386"/>
                      <a:pt x="10041" y="281"/>
                      <a:pt x="9528" y="281"/>
                    </a:cubicBezTo>
                    <a:cubicBezTo>
                      <a:pt x="9436" y="281"/>
                      <a:pt x="9344" y="284"/>
                      <a:pt x="9251" y="292"/>
                    </a:cubicBezTo>
                    <a:cubicBezTo>
                      <a:pt x="9248" y="295"/>
                      <a:pt x="9245" y="300"/>
                      <a:pt x="9243" y="303"/>
                    </a:cubicBezTo>
                    <a:cubicBezTo>
                      <a:pt x="9234" y="281"/>
                      <a:pt x="9224" y="261"/>
                      <a:pt x="9212" y="240"/>
                    </a:cubicBezTo>
                    <a:cubicBezTo>
                      <a:pt x="8811" y="89"/>
                      <a:pt x="8383" y="100"/>
                      <a:pt x="7967" y="41"/>
                    </a:cubicBezTo>
                    <a:cubicBezTo>
                      <a:pt x="7862" y="26"/>
                      <a:pt x="7754" y="1"/>
                      <a:pt x="7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6"/>
              <p:cNvSpPr/>
              <p:nvPr/>
            </p:nvSpPr>
            <p:spPr>
              <a:xfrm>
                <a:off x="2177900" y="4670275"/>
                <a:ext cx="552875" cy="675875"/>
              </a:xfrm>
              <a:custGeom>
                <a:avLst/>
                <a:gdLst/>
                <a:ahLst/>
                <a:cxnLst/>
                <a:rect l="l" t="t" r="r" b="b"/>
                <a:pathLst>
                  <a:path w="22115" h="27035" extrusionOk="0">
                    <a:moveTo>
                      <a:pt x="5665" y="0"/>
                    </a:moveTo>
                    <a:cubicBezTo>
                      <a:pt x="5656" y="0"/>
                      <a:pt x="5639" y="13"/>
                      <a:pt x="5626" y="19"/>
                    </a:cubicBezTo>
                    <a:cubicBezTo>
                      <a:pt x="5567" y="132"/>
                      <a:pt x="5475" y="224"/>
                      <a:pt x="5361" y="282"/>
                    </a:cubicBezTo>
                    <a:cubicBezTo>
                      <a:pt x="3469" y="1303"/>
                      <a:pt x="1730" y="2556"/>
                      <a:pt x="0" y="3824"/>
                    </a:cubicBezTo>
                    <a:cubicBezTo>
                      <a:pt x="136" y="4032"/>
                      <a:pt x="352" y="4140"/>
                      <a:pt x="553" y="4267"/>
                    </a:cubicBezTo>
                    <a:cubicBezTo>
                      <a:pt x="3834" y="6352"/>
                      <a:pt x="7085" y="8480"/>
                      <a:pt x="10177" y="10844"/>
                    </a:cubicBezTo>
                    <a:cubicBezTo>
                      <a:pt x="12203" y="12391"/>
                      <a:pt x="14041" y="14135"/>
                      <a:pt x="15710" y="16057"/>
                    </a:cubicBezTo>
                    <a:cubicBezTo>
                      <a:pt x="17376" y="17979"/>
                      <a:pt x="18884" y="20022"/>
                      <a:pt x="20087" y="22272"/>
                    </a:cubicBezTo>
                    <a:cubicBezTo>
                      <a:pt x="20823" y="23645"/>
                      <a:pt x="21477" y="25057"/>
                      <a:pt x="21539" y="26660"/>
                    </a:cubicBezTo>
                    <a:cubicBezTo>
                      <a:pt x="21546" y="26823"/>
                      <a:pt x="21527" y="27033"/>
                      <a:pt x="21791" y="27035"/>
                    </a:cubicBezTo>
                    <a:cubicBezTo>
                      <a:pt x="21970" y="26935"/>
                      <a:pt x="21963" y="26751"/>
                      <a:pt x="21993" y="26585"/>
                    </a:cubicBezTo>
                    <a:cubicBezTo>
                      <a:pt x="22115" y="25932"/>
                      <a:pt x="22092" y="25277"/>
                      <a:pt x="22044" y="24621"/>
                    </a:cubicBezTo>
                    <a:lnTo>
                      <a:pt x="22044" y="24619"/>
                    </a:lnTo>
                    <a:cubicBezTo>
                      <a:pt x="22011" y="24481"/>
                      <a:pt x="21969" y="24344"/>
                      <a:pt x="21937" y="24205"/>
                    </a:cubicBezTo>
                    <a:cubicBezTo>
                      <a:pt x="21960" y="22389"/>
                      <a:pt x="21581" y="20648"/>
                      <a:pt x="20871" y="18975"/>
                    </a:cubicBezTo>
                    <a:cubicBezTo>
                      <a:pt x="19816" y="16486"/>
                      <a:pt x="18199" y="14343"/>
                      <a:pt x="16603" y="12193"/>
                    </a:cubicBezTo>
                    <a:cubicBezTo>
                      <a:pt x="15300" y="10438"/>
                      <a:pt x="13940" y="8727"/>
                      <a:pt x="12499" y="7084"/>
                    </a:cubicBezTo>
                    <a:cubicBezTo>
                      <a:pt x="11235" y="5642"/>
                      <a:pt x="9970" y="4203"/>
                      <a:pt x="8587" y="2872"/>
                    </a:cubicBezTo>
                    <a:cubicBezTo>
                      <a:pt x="8104" y="2362"/>
                      <a:pt x="7628" y="1846"/>
                      <a:pt x="7088" y="1394"/>
                    </a:cubicBezTo>
                    <a:cubicBezTo>
                      <a:pt x="7095" y="1381"/>
                      <a:pt x="7102" y="1370"/>
                      <a:pt x="7108" y="1357"/>
                    </a:cubicBezTo>
                    <a:cubicBezTo>
                      <a:pt x="6756" y="769"/>
                      <a:pt x="6212" y="386"/>
                      <a:pt x="5668" y="2"/>
                    </a:cubicBezTo>
                    <a:cubicBezTo>
                      <a:pt x="5667" y="1"/>
                      <a:pt x="5666" y="0"/>
                      <a:pt x="5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6"/>
              <p:cNvSpPr/>
              <p:nvPr/>
            </p:nvSpPr>
            <p:spPr>
              <a:xfrm>
                <a:off x="2731000" y="5046725"/>
                <a:ext cx="829850" cy="304475"/>
              </a:xfrm>
              <a:custGeom>
                <a:avLst/>
                <a:gdLst/>
                <a:ahLst/>
                <a:cxnLst/>
                <a:rect l="l" t="t" r="r" b="b"/>
                <a:pathLst>
                  <a:path w="33194" h="12179" extrusionOk="0">
                    <a:moveTo>
                      <a:pt x="15954" y="0"/>
                    </a:moveTo>
                    <a:cubicBezTo>
                      <a:pt x="15018" y="0"/>
                      <a:pt x="14081" y="48"/>
                      <a:pt x="13147" y="205"/>
                    </a:cubicBezTo>
                    <a:cubicBezTo>
                      <a:pt x="11468" y="488"/>
                      <a:pt x="9853" y="949"/>
                      <a:pt x="8344" y="1747"/>
                    </a:cubicBezTo>
                    <a:cubicBezTo>
                      <a:pt x="8223" y="1810"/>
                      <a:pt x="7530" y="2303"/>
                      <a:pt x="7504" y="2314"/>
                    </a:cubicBezTo>
                    <a:cubicBezTo>
                      <a:pt x="7390" y="2422"/>
                      <a:pt x="7264" y="2521"/>
                      <a:pt x="7163" y="2641"/>
                    </a:cubicBezTo>
                    <a:cubicBezTo>
                      <a:pt x="6293" y="3670"/>
                      <a:pt x="5407" y="4684"/>
                      <a:pt x="4566" y="5736"/>
                    </a:cubicBezTo>
                    <a:cubicBezTo>
                      <a:pt x="3529" y="7033"/>
                      <a:pt x="2510" y="8346"/>
                      <a:pt x="1601" y="9740"/>
                    </a:cubicBezTo>
                    <a:cubicBezTo>
                      <a:pt x="991" y="10482"/>
                      <a:pt x="462" y="11278"/>
                      <a:pt x="1" y="12120"/>
                    </a:cubicBezTo>
                    <a:cubicBezTo>
                      <a:pt x="34" y="12160"/>
                      <a:pt x="71" y="12179"/>
                      <a:pt x="112" y="12179"/>
                    </a:cubicBezTo>
                    <a:cubicBezTo>
                      <a:pt x="138" y="12179"/>
                      <a:pt x="165" y="12172"/>
                      <a:pt x="194" y="12157"/>
                    </a:cubicBezTo>
                    <a:cubicBezTo>
                      <a:pt x="330" y="11965"/>
                      <a:pt x="447" y="11756"/>
                      <a:pt x="605" y="11584"/>
                    </a:cubicBezTo>
                    <a:cubicBezTo>
                      <a:pt x="1787" y="10309"/>
                      <a:pt x="3155" y="9296"/>
                      <a:pt x="4744" y="8563"/>
                    </a:cubicBezTo>
                    <a:cubicBezTo>
                      <a:pt x="6996" y="7524"/>
                      <a:pt x="9371" y="7046"/>
                      <a:pt x="11827" y="6883"/>
                    </a:cubicBezTo>
                    <a:cubicBezTo>
                      <a:pt x="12160" y="6847"/>
                      <a:pt x="12495" y="6828"/>
                      <a:pt x="12829" y="6828"/>
                    </a:cubicBezTo>
                    <a:cubicBezTo>
                      <a:pt x="13163" y="6828"/>
                      <a:pt x="13498" y="6847"/>
                      <a:pt x="13831" y="6883"/>
                    </a:cubicBezTo>
                    <a:cubicBezTo>
                      <a:pt x="13859" y="6883"/>
                      <a:pt x="13887" y="6883"/>
                      <a:pt x="13915" y="6883"/>
                    </a:cubicBezTo>
                    <a:cubicBezTo>
                      <a:pt x="14882" y="6883"/>
                      <a:pt x="15843" y="7002"/>
                      <a:pt x="16806" y="7061"/>
                    </a:cubicBezTo>
                    <a:cubicBezTo>
                      <a:pt x="18814" y="7183"/>
                      <a:pt x="20762" y="7647"/>
                      <a:pt x="22734" y="7968"/>
                    </a:cubicBezTo>
                    <a:cubicBezTo>
                      <a:pt x="23681" y="8123"/>
                      <a:pt x="24598" y="8434"/>
                      <a:pt x="25562" y="8508"/>
                    </a:cubicBezTo>
                    <a:cubicBezTo>
                      <a:pt x="25962" y="8670"/>
                      <a:pt x="26392" y="8677"/>
                      <a:pt x="26807" y="8755"/>
                    </a:cubicBezTo>
                    <a:cubicBezTo>
                      <a:pt x="28924" y="9156"/>
                      <a:pt x="31051" y="9501"/>
                      <a:pt x="33194" y="9735"/>
                    </a:cubicBezTo>
                    <a:cubicBezTo>
                      <a:pt x="33166" y="9556"/>
                      <a:pt x="33061" y="9419"/>
                      <a:pt x="32963" y="9273"/>
                    </a:cubicBezTo>
                    <a:cubicBezTo>
                      <a:pt x="31503" y="7120"/>
                      <a:pt x="30019" y="4982"/>
                      <a:pt x="28607" y="2798"/>
                    </a:cubicBezTo>
                    <a:cubicBezTo>
                      <a:pt x="28174" y="2130"/>
                      <a:pt x="27640" y="1803"/>
                      <a:pt x="26901" y="1620"/>
                    </a:cubicBezTo>
                    <a:cubicBezTo>
                      <a:pt x="25020" y="1153"/>
                      <a:pt x="23121" y="771"/>
                      <a:pt x="21206" y="471"/>
                    </a:cubicBezTo>
                    <a:cubicBezTo>
                      <a:pt x="20101" y="299"/>
                      <a:pt x="18994" y="90"/>
                      <a:pt x="17884" y="48"/>
                    </a:cubicBezTo>
                    <a:cubicBezTo>
                      <a:pt x="17242" y="23"/>
                      <a:pt x="16598" y="0"/>
                      <a:pt x="15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6"/>
              <p:cNvSpPr/>
              <p:nvPr/>
            </p:nvSpPr>
            <p:spPr>
              <a:xfrm>
                <a:off x="2454175" y="5355525"/>
                <a:ext cx="53100" cy="21700"/>
              </a:xfrm>
              <a:custGeom>
                <a:avLst/>
                <a:gdLst/>
                <a:ahLst/>
                <a:cxnLst/>
                <a:rect l="l" t="t" r="r" b="b"/>
                <a:pathLst>
                  <a:path w="2124" h="868" extrusionOk="0">
                    <a:moveTo>
                      <a:pt x="1000" y="1"/>
                    </a:moveTo>
                    <a:cubicBezTo>
                      <a:pt x="957" y="1"/>
                      <a:pt x="911" y="17"/>
                      <a:pt x="859" y="56"/>
                    </a:cubicBezTo>
                    <a:cubicBezTo>
                      <a:pt x="585" y="266"/>
                      <a:pt x="239" y="369"/>
                      <a:pt x="1" y="633"/>
                    </a:cubicBezTo>
                    <a:cubicBezTo>
                      <a:pt x="172" y="654"/>
                      <a:pt x="344" y="693"/>
                      <a:pt x="516" y="693"/>
                    </a:cubicBezTo>
                    <a:cubicBezTo>
                      <a:pt x="958" y="693"/>
                      <a:pt x="1384" y="868"/>
                      <a:pt x="1827" y="868"/>
                    </a:cubicBezTo>
                    <a:cubicBezTo>
                      <a:pt x="1925" y="868"/>
                      <a:pt x="2024" y="859"/>
                      <a:pt x="2123" y="838"/>
                    </a:cubicBezTo>
                    <a:cubicBezTo>
                      <a:pt x="1840" y="610"/>
                      <a:pt x="1559" y="381"/>
                      <a:pt x="1272" y="157"/>
                    </a:cubicBezTo>
                    <a:cubicBezTo>
                      <a:pt x="1188" y="92"/>
                      <a:pt x="110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6"/>
              <p:cNvSpPr/>
              <p:nvPr/>
            </p:nvSpPr>
            <p:spPr>
              <a:xfrm>
                <a:off x="1971100" y="4765825"/>
                <a:ext cx="770850" cy="582350"/>
              </a:xfrm>
              <a:custGeom>
                <a:avLst/>
                <a:gdLst/>
                <a:ahLst/>
                <a:cxnLst/>
                <a:rect l="l" t="t" r="r" b="b"/>
                <a:pathLst>
                  <a:path w="30834" h="23294" extrusionOk="0">
                    <a:moveTo>
                      <a:pt x="8272" y="1"/>
                    </a:moveTo>
                    <a:lnTo>
                      <a:pt x="8272" y="1"/>
                    </a:lnTo>
                    <a:cubicBezTo>
                      <a:pt x="14742" y="5205"/>
                      <a:pt x="23013" y="9069"/>
                      <a:pt x="28162" y="18658"/>
                    </a:cubicBezTo>
                    <a:cubicBezTo>
                      <a:pt x="24602" y="14030"/>
                      <a:pt x="9497" y="12703"/>
                      <a:pt x="0" y="12407"/>
                    </a:cubicBezTo>
                    <a:lnTo>
                      <a:pt x="0" y="12407"/>
                    </a:lnTo>
                    <a:cubicBezTo>
                      <a:pt x="4899" y="13687"/>
                      <a:pt x="24039" y="12518"/>
                      <a:pt x="28359" y="19878"/>
                    </a:cubicBezTo>
                    <a:cubicBezTo>
                      <a:pt x="29192" y="20894"/>
                      <a:pt x="29071" y="22669"/>
                      <a:pt x="29594" y="23294"/>
                    </a:cubicBezTo>
                    <a:cubicBezTo>
                      <a:pt x="30834" y="15617"/>
                      <a:pt x="15956" y="4237"/>
                      <a:pt x="8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6"/>
              <p:cNvSpPr/>
              <p:nvPr/>
            </p:nvSpPr>
            <p:spPr>
              <a:xfrm>
                <a:off x="2290200" y="4642975"/>
                <a:ext cx="798600" cy="708175"/>
              </a:xfrm>
              <a:custGeom>
                <a:avLst/>
                <a:gdLst/>
                <a:ahLst/>
                <a:cxnLst/>
                <a:rect l="l" t="t" r="r" b="b"/>
                <a:pathLst>
                  <a:path w="31944" h="28327" extrusionOk="0">
                    <a:moveTo>
                      <a:pt x="169" y="1"/>
                    </a:moveTo>
                    <a:cubicBezTo>
                      <a:pt x="0" y="1"/>
                      <a:pt x="616" y="725"/>
                      <a:pt x="856" y="853"/>
                    </a:cubicBezTo>
                    <a:cubicBezTo>
                      <a:pt x="5550" y="5961"/>
                      <a:pt x="18376" y="16865"/>
                      <a:pt x="17402" y="27395"/>
                    </a:cubicBezTo>
                    <a:cubicBezTo>
                      <a:pt x="17250" y="28040"/>
                      <a:pt x="17248" y="28327"/>
                      <a:pt x="17382" y="28327"/>
                    </a:cubicBezTo>
                    <a:cubicBezTo>
                      <a:pt x="18198" y="28327"/>
                      <a:pt x="24057" y="17695"/>
                      <a:pt x="31944" y="12262"/>
                    </a:cubicBezTo>
                    <a:lnTo>
                      <a:pt x="31944" y="12262"/>
                    </a:lnTo>
                    <a:cubicBezTo>
                      <a:pt x="27247" y="15178"/>
                      <a:pt x="23630" y="19658"/>
                      <a:pt x="20304" y="23898"/>
                    </a:cubicBezTo>
                    <a:cubicBezTo>
                      <a:pt x="19573" y="24203"/>
                      <a:pt x="18112" y="27083"/>
                      <a:pt x="17853" y="27083"/>
                    </a:cubicBezTo>
                    <a:cubicBezTo>
                      <a:pt x="17803" y="27083"/>
                      <a:pt x="17798" y="26973"/>
                      <a:pt x="17854" y="26714"/>
                    </a:cubicBezTo>
                    <a:cubicBezTo>
                      <a:pt x="18669" y="18484"/>
                      <a:pt x="9102" y="8489"/>
                      <a:pt x="570" y="237"/>
                    </a:cubicBezTo>
                    <a:cubicBezTo>
                      <a:pt x="343" y="67"/>
                      <a:pt x="22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66"/>
          <p:cNvGrpSpPr/>
          <p:nvPr/>
        </p:nvGrpSpPr>
        <p:grpSpPr>
          <a:xfrm rot="4500129">
            <a:off x="7960073" y="-295269"/>
            <a:ext cx="941389" cy="894584"/>
            <a:chOff x="2039625" y="358588"/>
            <a:chExt cx="613950" cy="583425"/>
          </a:xfrm>
        </p:grpSpPr>
        <p:sp>
          <p:nvSpPr>
            <p:cNvPr id="2644" name="Google Shape;2644;p66"/>
            <p:cNvSpPr/>
            <p:nvPr/>
          </p:nvSpPr>
          <p:spPr>
            <a:xfrm>
              <a:off x="2039625" y="358625"/>
              <a:ext cx="613950" cy="583350"/>
            </a:xfrm>
            <a:custGeom>
              <a:avLst/>
              <a:gdLst/>
              <a:ahLst/>
              <a:cxnLst/>
              <a:rect l="l" t="t" r="r" b="b"/>
              <a:pathLst>
                <a:path w="24558" h="23334" extrusionOk="0">
                  <a:moveTo>
                    <a:pt x="9590" y="0"/>
                  </a:moveTo>
                  <a:cubicBezTo>
                    <a:pt x="9406" y="0"/>
                    <a:pt x="9246" y="128"/>
                    <a:pt x="9064" y="345"/>
                  </a:cubicBezTo>
                  <a:cubicBezTo>
                    <a:pt x="7989" y="1624"/>
                    <a:pt x="6878" y="2874"/>
                    <a:pt x="5797" y="4150"/>
                  </a:cubicBezTo>
                  <a:cubicBezTo>
                    <a:pt x="4957" y="5138"/>
                    <a:pt x="4016" y="6040"/>
                    <a:pt x="3295" y="7126"/>
                  </a:cubicBezTo>
                  <a:cubicBezTo>
                    <a:pt x="3169" y="7229"/>
                    <a:pt x="3028" y="7317"/>
                    <a:pt x="2923" y="7435"/>
                  </a:cubicBezTo>
                  <a:cubicBezTo>
                    <a:pt x="2203" y="8242"/>
                    <a:pt x="1560" y="9110"/>
                    <a:pt x="810" y="9894"/>
                  </a:cubicBezTo>
                  <a:cubicBezTo>
                    <a:pt x="1" y="10737"/>
                    <a:pt x="55" y="11286"/>
                    <a:pt x="936" y="12068"/>
                  </a:cubicBezTo>
                  <a:cubicBezTo>
                    <a:pt x="1472" y="12543"/>
                    <a:pt x="2038" y="12985"/>
                    <a:pt x="2586" y="13446"/>
                  </a:cubicBezTo>
                  <a:cubicBezTo>
                    <a:pt x="3862" y="14518"/>
                    <a:pt x="5152" y="15575"/>
                    <a:pt x="6403" y="16676"/>
                  </a:cubicBezTo>
                  <a:cubicBezTo>
                    <a:pt x="7342" y="17501"/>
                    <a:pt x="8334" y="18263"/>
                    <a:pt x="9280" y="19077"/>
                  </a:cubicBezTo>
                  <a:cubicBezTo>
                    <a:pt x="10504" y="20129"/>
                    <a:pt x="11687" y="21227"/>
                    <a:pt x="13003" y="22163"/>
                  </a:cubicBezTo>
                  <a:cubicBezTo>
                    <a:pt x="13255" y="22403"/>
                    <a:pt x="13502" y="22651"/>
                    <a:pt x="13762" y="22880"/>
                  </a:cubicBezTo>
                  <a:cubicBezTo>
                    <a:pt x="14104" y="23182"/>
                    <a:pt x="14418" y="23333"/>
                    <a:pt x="14726" y="23333"/>
                  </a:cubicBezTo>
                  <a:cubicBezTo>
                    <a:pt x="15052" y="23333"/>
                    <a:pt x="15371" y="23163"/>
                    <a:pt x="15708" y="22821"/>
                  </a:cubicBezTo>
                  <a:cubicBezTo>
                    <a:pt x="15919" y="22607"/>
                    <a:pt x="16096" y="22362"/>
                    <a:pt x="16290" y="22131"/>
                  </a:cubicBezTo>
                  <a:lnTo>
                    <a:pt x="17812" y="23247"/>
                  </a:lnTo>
                  <a:cubicBezTo>
                    <a:pt x="17867" y="22861"/>
                    <a:pt x="17907" y="22567"/>
                    <a:pt x="17952" y="22274"/>
                  </a:cubicBezTo>
                  <a:cubicBezTo>
                    <a:pt x="18037" y="21709"/>
                    <a:pt x="18186" y="21128"/>
                    <a:pt x="17551" y="20755"/>
                  </a:cubicBezTo>
                  <a:cubicBezTo>
                    <a:pt x="17818" y="20419"/>
                    <a:pt x="18085" y="20082"/>
                    <a:pt x="18353" y="19748"/>
                  </a:cubicBezTo>
                  <a:cubicBezTo>
                    <a:pt x="20313" y="17499"/>
                    <a:pt x="22272" y="15251"/>
                    <a:pt x="24232" y="13003"/>
                  </a:cubicBezTo>
                  <a:cubicBezTo>
                    <a:pt x="24367" y="12848"/>
                    <a:pt x="24558" y="12683"/>
                    <a:pt x="24429" y="12462"/>
                  </a:cubicBezTo>
                  <a:cubicBezTo>
                    <a:pt x="24370" y="12359"/>
                    <a:pt x="24298" y="12324"/>
                    <a:pt x="24221" y="12324"/>
                  </a:cubicBezTo>
                  <a:cubicBezTo>
                    <a:pt x="24111" y="12324"/>
                    <a:pt x="23990" y="12396"/>
                    <a:pt x="23880" y="12441"/>
                  </a:cubicBezTo>
                  <a:cubicBezTo>
                    <a:pt x="23409" y="12037"/>
                    <a:pt x="22939" y="11631"/>
                    <a:pt x="22470" y="11227"/>
                  </a:cubicBezTo>
                  <a:cubicBezTo>
                    <a:pt x="22591" y="10918"/>
                    <a:pt x="22466" y="10713"/>
                    <a:pt x="22225" y="10510"/>
                  </a:cubicBezTo>
                  <a:cubicBezTo>
                    <a:pt x="18157" y="7083"/>
                    <a:pt x="14094" y="3650"/>
                    <a:pt x="10038" y="212"/>
                  </a:cubicBezTo>
                  <a:cubicBezTo>
                    <a:pt x="9865" y="66"/>
                    <a:pt x="9721" y="0"/>
                    <a:pt x="959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5" name="Google Shape;2645;p66"/>
            <p:cNvGrpSpPr/>
            <p:nvPr/>
          </p:nvGrpSpPr>
          <p:grpSpPr>
            <a:xfrm>
              <a:off x="2039625" y="358588"/>
              <a:ext cx="613950" cy="583425"/>
              <a:chOff x="2172050" y="3356125"/>
              <a:chExt cx="613950" cy="583425"/>
            </a:xfrm>
          </p:grpSpPr>
          <p:sp>
            <p:nvSpPr>
              <p:cNvPr id="2646" name="Google Shape;2646;p66"/>
              <p:cNvSpPr/>
              <p:nvPr/>
            </p:nvSpPr>
            <p:spPr>
              <a:xfrm>
                <a:off x="2254400" y="3356125"/>
                <a:ext cx="482450" cy="457300"/>
              </a:xfrm>
              <a:custGeom>
                <a:avLst/>
                <a:gdLst/>
                <a:ahLst/>
                <a:cxnLst/>
                <a:rect l="l" t="t" r="r" b="b"/>
                <a:pathLst>
                  <a:path w="19298" h="18292" extrusionOk="0">
                    <a:moveTo>
                      <a:pt x="6295" y="0"/>
                    </a:moveTo>
                    <a:cubicBezTo>
                      <a:pt x="6112" y="0"/>
                      <a:pt x="5952" y="128"/>
                      <a:pt x="5771" y="344"/>
                    </a:cubicBezTo>
                    <a:cubicBezTo>
                      <a:pt x="4695" y="1625"/>
                      <a:pt x="3585" y="2875"/>
                      <a:pt x="2503" y="4150"/>
                    </a:cubicBezTo>
                    <a:cubicBezTo>
                      <a:pt x="1665" y="5139"/>
                      <a:pt x="722" y="6041"/>
                      <a:pt x="1" y="7127"/>
                    </a:cubicBezTo>
                    <a:cubicBezTo>
                      <a:pt x="210" y="7651"/>
                      <a:pt x="676" y="7950"/>
                      <a:pt x="1079" y="8284"/>
                    </a:cubicBezTo>
                    <a:cubicBezTo>
                      <a:pt x="4866" y="11441"/>
                      <a:pt x="8604" y="14658"/>
                      <a:pt x="12391" y="17815"/>
                    </a:cubicBezTo>
                    <a:cubicBezTo>
                      <a:pt x="12624" y="17953"/>
                      <a:pt x="12762" y="18220"/>
                      <a:pt x="13043" y="18291"/>
                    </a:cubicBezTo>
                    <a:cubicBezTo>
                      <a:pt x="13332" y="18262"/>
                      <a:pt x="13472" y="18036"/>
                      <a:pt x="13641" y="17847"/>
                    </a:cubicBezTo>
                    <a:cubicBezTo>
                      <a:pt x="15006" y="16321"/>
                      <a:pt x="16329" y="14760"/>
                      <a:pt x="17664" y="13209"/>
                    </a:cubicBezTo>
                    <a:cubicBezTo>
                      <a:pt x="18202" y="12583"/>
                      <a:pt x="18884" y="12049"/>
                      <a:pt x="19176" y="11228"/>
                    </a:cubicBezTo>
                    <a:cubicBezTo>
                      <a:pt x="19297" y="10919"/>
                      <a:pt x="19173" y="10713"/>
                      <a:pt x="18931" y="10509"/>
                    </a:cubicBezTo>
                    <a:cubicBezTo>
                      <a:pt x="14862" y="7085"/>
                      <a:pt x="10800" y="3653"/>
                      <a:pt x="6744" y="213"/>
                    </a:cubicBezTo>
                    <a:cubicBezTo>
                      <a:pt x="6571" y="66"/>
                      <a:pt x="6427" y="0"/>
                      <a:pt x="6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6"/>
              <p:cNvSpPr/>
              <p:nvPr/>
            </p:nvSpPr>
            <p:spPr>
              <a:xfrm>
                <a:off x="2172050" y="3534300"/>
                <a:ext cx="399550" cy="375975"/>
              </a:xfrm>
              <a:custGeom>
                <a:avLst/>
                <a:gdLst/>
                <a:ahLst/>
                <a:cxnLst/>
                <a:rect l="l" t="t" r="r" b="b"/>
                <a:pathLst>
                  <a:path w="15982" h="15039" extrusionOk="0">
                    <a:moveTo>
                      <a:pt x="3295" y="0"/>
                    </a:moveTo>
                    <a:cubicBezTo>
                      <a:pt x="3295" y="0"/>
                      <a:pt x="3295" y="1"/>
                      <a:pt x="3296" y="1"/>
                    </a:cubicBezTo>
                    <a:lnTo>
                      <a:pt x="3296" y="1"/>
                    </a:lnTo>
                    <a:cubicBezTo>
                      <a:pt x="3296" y="1"/>
                      <a:pt x="3296" y="0"/>
                      <a:pt x="3296" y="0"/>
                    </a:cubicBezTo>
                    <a:close/>
                    <a:moveTo>
                      <a:pt x="3296" y="1"/>
                    </a:moveTo>
                    <a:cubicBezTo>
                      <a:pt x="3170" y="103"/>
                      <a:pt x="3029" y="191"/>
                      <a:pt x="2923" y="310"/>
                    </a:cubicBezTo>
                    <a:cubicBezTo>
                      <a:pt x="2204" y="1116"/>
                      <a:pt x="1562" y="1986"/>
                      <a:pt x="810" y="2768"/>
                    </a:cubicBezTo>
                    <a:cubicBezTo>
                      <a:pt x="1" y="3612"/>
                      <a:pt x="55" y="4162"/>
                      <a:pt x="937" y="4942"/>
                    </a:cubicBezTo>
                    <a:cubicBezTo>
                      <a:pt x="1472" y="5418"/>
                      <a:pt x="2040" y="5860"/>
                      <a:pt x="2588" y="6322"/>
                    </a:cubicBezTo>
                    <a:cubicBezTo>
                      <a:pt x="3863" y="7394"/>
                      <a:pt x="5152" y="8450"/>
                      <a:pt x="6404" y="9549"/>
                    </a:cubicBezTo>
                    <a:cubicBezTo>
                      <a:pt x="7344" y="10376"/>
                      <a:pt x="8334" y="11138"/>
                      <a:pt x="9282" y="11952"/>
                    </a:cubicBezTo>
                    <a:cubicBezTo>
                      <a:pt x="10505" y="13002"/>
                      <a:pt x="11687" y="14100"/>
                      <a:pt x="13004" y="15038"/>
                    </a:cubicBezTo>
                    <a:cubicBezTo>
                      <a:pt x="13199" y="14060"/>
                      <a:pt x="13786" y="13331"/>
                      <a:pt x="14480" y="12655"/>
                    </a:cubicBezTo>
                    <a:cubicBezTo>
                      <a:pt x="14929" y="12217"/>
                      <a:pt x="15273" y="11683"/>
                      <a:pt x="15675" y="11202"/>
                    </a:cubicBezTo>
                    <a:cubicBezTo>
                      <a:pt x="15821" y="11027"/>
                      <a:pt x="15981" y="10832"/>
                      <a:pt x="15821" y="10577"/>
                    </a:cubicBezTo>
                    <a:cubicBezTo>
                      <a:pt x="13353" y="8472"/>
                      <a:pt x="10882" y="6372"/>
                      <a:pt x="8404" y="4278"/>
                    </a:cubicBezTo>
                    <a:cubicBezTo>
                      <a:pt x="6708" y="2846"/>
                      <a:pt x="4999" y="1426"/>
                      <a:pt x="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6"/>
              <p:cNvSpPr/>
              <p:nvPr/>
            </p:nvSpPr>
            <p:spPr>
              <a:xfrm>
                <a:off x="2503600" y="3636850"/>
                <a:ext cx="269425" cy="291075"/>
              </a:xfrm>
              <a:custGeom>
                <a:avLst/>
                <a:gdLst/>
                <a:ahLst/>
                <a:cxnLst/>
                <a:rect l="l" t="t" r="r" b="b"/>
                <a:pathLst>
                  <a:path w="10777" h="11643" extrusionOk="0">
                    <a:moveTo>
                      <a:pt x="9208" y="0"/>
                    </a:moveTo>
                    <a:cubicBezTo>
                      <a:pt x="9059" y="143"/>
                      <a:pt x="8898" y="275"/>
                      <a:pt x="8762" y="430"/>
                    </a:cubicBezTo>
                    <a:cubicBezTo>
                      <a:pt x="6866" y="2616"/>
                      <a:pt x="4970" y="4804"/>
                      <a:pt x="3075" y="6991"/>
                    </a:cubicBezTo>
                    <a:cubicBezTo>
                      <a:pt x="3065" y="6991"/>
                      <a:pt x="3054" y="6990"/>
                      <a:pt x="3043" y="6990"/>
                    </a:cubicBezTo>
                    <a:cubicBezTo>
                      <a:pt x="2854" y="6990"/>
                      <a:pt x="2717" y="7098"/>
                      <a:pt x="2598" y="7232"/>
                    </a:cubicBezTo>
                    <a:cubicBezTo>
                      <a:pt x="1876" y="8046"/>
                      <a:pt x="1133" y="8843"/>
                      <a:pt x="455" y="9692"/>
                    </a:cubicBezTo>
                    <a:cubicBezTo>
                      <a:pt x="1" y="10260"/>
                      <a:pt x="73" y="10779"/>
                      <a:pt x="621" y="11277"/>
                    </a:cubicBezTo>
                    <a:cubicBezTo>
                      <a:pt x="889" y="11520"/>
                      <a:pt x="1146" y="11642"/>
                      <a:pt x="1405" y="11642"/>
                    </a:cubicBezTo>
                    <a:cubicBezTo>
                      <a:pt x="1670" y="11642"/>
                      <a:pt x="1936" y="11514"/>
                      <a:pt x="2214" y="11257"/>
                    </a:cubicBezTo>
                    <a:cubicBezTo>
                      <a:pt x="2384" y="11099"/>
                      <a:pt x="2546" y="10932"/>
                      <a:pt x="2641" y="10714"/>
                    </a:cubicBezTo>
                    <a:cubicBezTo>
                      <a:pt x="2693" y="10570"/>
                      <a:pt x="2683" y="10415"/>
                      <a:pt x="2585" y="10317"/>
                    </a:cubicBezTo>
                    <a:cubicBezTo>
                      <a:pt x="2228" y="9961"/>
                      <a:pt x="2386" y="9688"/>
                      <a:pt x="2651" y="9359"/>
                    </a:cubicBezTo>
                    <a:cubicBezTo>
                      <a:pt x="2816" y="9155"/>
                      <a:pt x="2977" y="9050"/>
                      <a:pt x="3159" y="9050"/>
                    </a:cubicBezTo>
                    <a:cubicBezTo>
                      <a:pt x="3277" y="9050"/>
                      <a:pt x="3403" y="9094"/>
                      <a:pt x="3544" y="9183"/>
                    </a:cubicBezTo>
                    <a:cubicBezTo>
                      <a:pt x="3598" y="9218"/>
                      <a:pt x="3660" y="9232"/>
                      <a:pt x="3724" y="9232"/>
                    </a:cubicBezTo>
                    <a:cubicBezTo>
                      <a:pt x="3776" y="9232"/>
                      <a:pt x="3830" y="9223"/>
                      <a:pt x="3882" y="9208"/>
                    </a:cubicBezTo>
                    <a:cubicBezTo>
                      <a:pt x="4276" y="8993"/>
                      <a:pt x="4482" y="8583"/>
                      <a:pt x="4811" y="8303"/>
                    </a:cubicBezTo>
                    <a:cubicBezTo>
                      <a:pt x="6639" y="6195"/>
                      <a:pt x="8468" y="4088"/>
                      <a:pt x="10294" y="1980"/>
                    </a:cubicBezTo>
                    <a:cubicBezTo>
                      <a:pt x="10478" y="1771"/>
                      <a:pt x="10776" y="1580"/>
                      <a:pt x="10618" y="1214"/>
                    </a:cubicBezTo>
                    <a:lnTo>
                      <a:pt x="92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6"/>
              <p:cNvSpPr/>
              <p:nvPr/>
            </p:nvSpPr>
            <p:spPr>
              <a:xfrm>
                <a:off x="2620225" y="3664275"/>
                <a:ext cx="165775" cy="186125"/>
              </a:xfrm>
              <a:custGeom>
                <a:avLst/>
                <a:gdLst/>
                <a:ahLst/>
                <a:cxnLst/>
                <a:rect l="l" t="t" r="r" b="b"/>
                <a:pathLst>
                  <a:path w="6631" h="7445" extrusionOk="0">
                    <a:moveTo>
                      <a:pt x="6295" y="1"/>
                    </a:moveTo>
                    <a:cubicBezTo>
                      <a:pt x="6185" y="1"/>
                      <a:pt x="6064" y="72"/>
                      <a:pt x="5953" y="115"/>
                    </a:cubicBezTo>
                    <a:cubicBezTo>
                      <a:pt x="5618" y="528"/>
                      <a:pt x="5293" y="949"/>
                      <a:pt x="4947" y="1352"/>
                    </a:cubicBezTo>
                    <a:cubicBezTo>
                      <a:pt x="3299" y="3268"/>
                      <a:pt x="1650" y="5184"/>
                      <a:pt x="1" y="7100"/>
                    </a:cubicBezTo>
                    <a:lnTo>
                      <a:pt x="1" y="7100"/>
                    </a:lnTo>
                    <a:cubicBezTo>
                      <a:pt x="1" y="7100"/>
                      <a:pt x="1" y="7100"/>
                      <a:pt x="1" y="7099"/>
                    </a:cubicBezTo>
                    <a:lnTo>
                      <a:pt x="1" y="7101"/>
                    </a:lnTo>
                    <a:cubicBezTo>
                      <a:pt x="1" y="7101"/>
                      <a:pt x="1" y="7101"/>
                      <a:pt x="1" y="7100"/>
                    </a:cubicBezTo>
                    <a:lnTo>
                      <a:pt x="1" y="7100"/>
                    </a:lnTo>
                    <a:cubicBezTo>
                      <a:pt x="23" y="7310"/>
                      <a:pt x="102" y="7445"/>
                      <a:pt x="283" y="7445"/>
                    </a:cubicBezTo>
                    <a:cubicBezTo>
                      <a:pt x="325" y="7445"/>
                      <a:pt x="373" y="7438"/>
                      <a:pt x="426" y="7422"/>
                    </a:cubicBezTo>
                    <a:cubicBezTo>
                      <a:pt x="2386" y="5176"/>
                      <a:pt x="4345" y="2928"/>
                      <a:pt x="6305" y="680"/>
                    </a:cubicBezTo>
                    <a:cubicBezTo>
                      <a:pt x="6440" y="524"/>
                      <a:pt x="6631" y="359"/>
                      <a:pt x="6504" y="139"/>
                    </a:cubicBezTo>
                    <a:cubicBezTo>
                      <a:pt x="6444" y="35"/>
                      <a:pt x="6372" y="1"/>
                      <a:pt x="6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6"/>
              <p:cNvSpPr/>
              <p:nvPr/>
            </p:nvSpPr>
            <p:spPr>
              <a:xfrm>
                <a:off x="2490300" y="3798750"/>
                <a:ext cx="90200" cy="140800"/>
              </a:xfrm>
              <a:custGeom>
                <a:avLst/>
                <a:gdLst/>
                <a:ahLst/>
                <a:cxnLst/>
                <a:rect l="l" t="t" r="r" b="b"/>
                <a:pathLst>
                  <a:path w="3608" h="5632" extrusionOk="0">
                    <a:moveTo>
                      <a:pt x="3089" y="0"/>
                    </a:moveTo>
                    <a:cubicBezTo>
                      <a:pt x="2508" y="916"/>
                      <a:pt x="1795" y="1725"/>
                      <a:pt x="1061" y="2521"/>
                    </a:cubicBezTo>
                    <a:cubicBezTo>
                      <a:pt x="569" y="3055"/>
                      <a:pt x="0" y="3599"/>
                      <a:pt x="274" y="4462"/>
                    </a:cubicBezTo>
                    <a:cubicBezTo>
                      <a:pt x="527" y="4701"/>
                      <a:pt x="772" y="4948"/>
                      <a:pt x="1033" y="5179"/>
                    </a:cubicBezTo>
                    <a:cubicBezTo>
                      <a:pt x="1374" y="5480"/>
                      <a:pt x="1688" y="5631"/>
                      <a:pt x="1995" y="5631"/>
                    </a:cubicBezTo>
                    <a:cubicBezTo>
                      <a:pt x="2321" y="5631"/>
                      <a:pt x="2640" y="5461"/>
                      <a:pt x="2978" y="5120"/>
                    </a:cubicBezTo>
                    <a:cubicBezTo>
                      <a:pt x="3189" y="4906"/>
                      <a:pt x="3368" y="4661"/>
                      <a:pt x="3560" y="4430"/>
                    </a:cubicBezTo>
                    <a:cubicBezTo>
                      <a:pt x="3583" y="4157"/>
                      <a:pt x="3456" y="4064"/>
                      <a:pt x="3249" y="4064"/>
                    </a:cubicBezTo>
                    <a:cubicBezTo>
                      <a:pt x="3212" y="4064"/>
                      <a:pt x="3173" y="4067"/>
                      <a:pt x="3131" y="4072"/>
                    </a:cubicBezTo>
                    <a:cubicBezTo>
                      <a:pt x="2958" y="4260"/>
                      <a:pt x="2773" y="4437"/>
                      <a:pt x="2616" y="4635"/>
                    </a:cubicBezTo>
                    <a:cubicBezTo>
                      <a:pt x="2408" y="4897"/>
                      <a:pt x="2200" y="5015"/>
                      <a:pt x="1986" y="5015"/>
                    </a:cubicBezTo>
                    <a:cubicBezTo>
                      <a:pt x="1772" y="5015"/>
                      <a:pt x="1552" y="4897"/>
                      <a:pt x="1320" y="4685"/>
                    </a:cubicBezTo>
                    <a:cubicBezTo>
                      <a:pt x="736" y="4154"/>
                      <a:pt x="688" y="3903"/>
                      <a:pt x="1157" y="3355"/>
                    </a:cubicBezTo>
                    <a:cubicBezTo>
                      <a:pt x="1970" y="2406"/>
                      <a:pt x="2791" y="1462"/>
                      <a:pt x="3607" y="515"/>
                    </a:cubicBezTo>
                    <a:cubicBezTo>
                      <a:pt x="3495" y="283"/>
                      <a:pt x="3329" y="104"/>
                      <a:pt x="3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6"/>
              <p:cNvSpPr/>
              <p:nvPr/>
            </p:nvSpPr>
            <p:spPr>
              <a:xfrm>
                <a:off x="2551350" y="3855975"/>
                <a:ext cx="75350" cy="81375"/>
              </a:xfrm>
              <a:custGeom>
                <a:avLst/>
                <a:gdLst/>
                <a:ahLst/>
                <a:cxnLst/>
                <a:rect l="l" t="t" r="r" b="b"/>
                <a:pathLst>
                  <a:path w="3014" h="3255" extrusionOk="0">
                    <a:moveTo>
                      <a:pt x="1201" y="0"/>
                    </a:moveTo>
                    <a:cubicBezTo>
                      <a:pt x="927" y="0"/>
                      <a:pt x="684" y="204"/>
                      <a:pt x="471" y="598"/>
                    </a:cubicBezTo>
                    <a:cubicBezTo>
                      <a:pt x="435" y="659"/>
                      <a:pt x="389" y="712"/>
                      <a:pt x="336" y="756"/>
                    </a:cubicBezTo>
                    <a:cubicBezTo>
                      <a:pt x="8" y="1031"/>
                      <a:pt x="1" y="1269"/>
                      <a:pt x="395" y="1496"/>
                    </a:cubicBezTo>
                    <a:cubicBezTo>
                      <a:pt x="509" y="1561"/>
                      <a:pt x="593" y="1685"/>
                      <a:pt x="689" y="1783"/>
                    </a:cubicBezTo>
                    <a:cubicBezTo>
                      <a:pt x="864" y="1864"/>
                      <a:pt x="1025" y="1961"/>
                      <a:pt x="1118" y="2140"/>
                    </a:cubicBezTo>
                    <a:cubicBezTo>
                      <a:pt x="1607" y="2497"/>
                      <a:pt x="2095" y="2855"/>
                      <a:pt x="2642" y="3255"/>
                    </a:cubicBezTo>
                    <a:cubicBezTo>
                      <a:pt x="2696" y="2871"/>
                      <a:pt x="2737" y="2575"/>
                      <a:pt x="2782" y="2282"/>
                    </a:cubicBezTo>
                    <a:cubicBezTo>
                      <a:pt x="2867" y="1718"/>
                      <a:pt x="3014" y="1137"/>
                      <a:pt x="2379" y="763"/>
                    </a:cubicBezTo>
                    <a:cubicBezTo>
                      <a:pt x="2356" y="466"/>
                      <a:pt x="2139" y="407"/>
                      <a:pt x="1900" y="375"/>
                    </a:cubicBezTo>
                    <a:cubicBezTo>
                      <a:pt x="1647" y="123"/>
                      <a:pt x="1414"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6"/>
              <p:cNvSpPr/>
              <p:nvPr/>
            </p:nvSpPr>
            <p:spPr>
              <a:xfrm>
                <a:off x="2598825" y="3841775"/>
                <a:ext cx="32075" cy="33275"/>
              </a:xfrm>
              <a:custGeom>
                <a:avLst/>
                <a:gdLst/>
                <a:ahLst/>
                <a:cxnLst/>
                <a:rect l="l" t="t" r="r" b="b"/>
                <a:pathLst>
                  <a:path w="1283" h="1331" extrusionOk="0">
                    <a:moveTo>
                      <a:pt x="857" y="1"/>
                    </a:moveTo>
                    <a:cubicBezTo>
                      <a:pt x="571" y="314"/>
                      <a:pt x="285" y="628"/>
                      <a:pt x="1" y="943"/>
                    </a:cubicBezTo>
                    <a:lnTo>
                      <a:pt x="480" y="1331"/>
                    </a:lnTo>
                    <a:cubicBezTo>
                      <a:pt x="747" y="995"/>
                      <a:pt x="1015" y="660"/>
                      <a:pt x="1282" y="324"/>
                    </a:cubicBezTo>
                    <a:lnTo>
                      <a:pt x="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656"/>
        <p:cNvGrpSpPr/>
        <p:nvPr/>
      </p:nvGrpSpPr>
      <p:grpSpPr>
        <a:xfrm>
          <a:off x="0" y="0"/>
          <a:ext cx="0" cy="0"/>
          <a:chOff x="0" y="0"/>
          <a:chExt cx="0" cy="0"/>
        </a:xfrm>
      </p:grpSpPr>
      <p:sp>
        <p:nvSpPr>
          <p:cNvPr id="2657" name="Google Shape;2657;p67"/>
          <p:cNvSpPr txBox="1">
            <a:spLocks noGrp="1"/>
          </p:cNvSpPr>
          <p:nvPr>
            <p:ph type="title"/>
          </p:nvPr>
        </p:nvSpPr>
        <p:spPr>
          <a:xfrm>
            <a:off x="4633271" y="1631400"/>
            <a:ext cx="2810700" cy="562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TABLET APP</a:t>
            </a:r>
            <a:endParaRPr/>
          </a:p>
        </p:txBody>
      </p:sp>
      <p:sp>
        <p:nvSpPr>
          <p:cNvPr id="2658" name="Google Shape;2658;p67"/>
          <p:cNvSpPr txBox="1">
            <a:spLocks noGrp="1"/>
          </p:cNvSpPr>
          <p:nvPr>
            <p:ph type="subTitle" idx="1"/>
          </p:nvPr>
        </p:nvSpPr>
        <p:spPr>
          <a:xfrm>
            <a:off x="4633263" y="2451900"/>
            <a:ext cx="2810700" cy="103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2659" name="Google Shape;2659;p67"/>
          <p:cNvGrpSpPr/>
          <p:nvPr/>
        </p:nvGrpSpPr>
        <p:grpSpPr>
          <a:xfrm>
            <a:off x="1700025" y="1061179"/>
            <a:ext cx="2036732" cy="3021142"/>
            <a:chOff x="5417425" y="757238"/>
            <a:chExt cx="2446525" cy="3629000"/>
          </a:xfrm>
        </p:grpSpPr>
        <p:sp>
          <p:nvSpPr>
            <p:cNvPr id="2660" name="Google Shape;2660;p67"/>
            <p:cNvSpPr/>
            <p:nvPr/>
          </p:nvSpPr>
          <p:spPr>
            <a:xfrm>
              <a:off x="5417425" y="757238"/>
              <a:ext cx="2446525" cy="3629000"/>
            </a:xfrm>
            <a:custGeom>
              <a:avLst/>
              <a:gdLst/>
              <a:ahLst/>
              <a:cxnLst/>
              <a:rect l="l" t="t" r="r" b="b"/>
              <a:pathLst>
                <a:path w="97861" h="145160" extrusionOk="0">
                  <a:moveTo>
                    <a:pt x="5057" y="1"/>
                  </a:moveTo>
                  <a:cubicBezTo>
                    <a:pt x="2252" y="1"/>
                    <a:pt x="1" y="2252"/>
                    <a:pt x="1" y="5057"/>
                  </a:cubicBezTo>
                  <a:lnTo>
                    <a:pt x="1" y="140103"/>
                  </a:lnTo>
                  <a:cubicBezTo>
                    <a:pt x="1" y="142908"/>
                    <a:pt x="2252" y="145159"/>
                    <a:pt x="5057" y="145159"/>
                  </a:cubicBezTo>
                  <a:lnTo>
                    <a:pt x="92804" y="145159"/>
                  </a:lnTo>
                  <a:cubicBezTo>
                    <a:pt x="95610" y="145159"/>
                    <a:pt x="97860" y="142908"/>
                    <a:pt x="97860" y="140103"/>
                  </a:cubicBezTo>
                  <a:lnTo>
                    <a:pt x="97860" y="5057"/>
                  </a:lnTo>
                  <a:cubicBezTo>
                    <a:pt x="97860" y="2252"/>
                    <a:pt x="95610" y="1"/>
                    <a:pt x="928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7"/>
            <p:cNvSpPr/>
            <p:nvPr/>
          </p:nvSpPr>
          <p:spPr>
            <a:xfrm>
              <a:off x="6603175" y="842863"/>
              <a:ext cx="62800" cy="63650"/>
            </a:xfrm>
            <a:custGeom>
              <a:avLst/>
              <a:gdLst/>
              <a:ahLst/>
              <a:cxnLst/>
              <a:rect l="l" t="t" r="r" b="b"/>
              <a:pathLst>
                <a:path w="2512" h="2546" extrusionOk="0">
                  <a:moveTo>
                    <a:pt x="1272" y="1"/>
                  </a:moveTo>
                  <a:cubicBezTo>
                    <a:pt x="555" y="1"/>
                    <a:pt x="0" y="588"/>
                    <a:pt x="0" y="1273"/>
                  </a:cubicBezTo>
                  <a:cubicBezTo>
                    <a:pt x="0" y="1958"/>
                    <a:pt x="555" y="2545"/>
                    <a:pt x="1272" y="2545"/>
                  </a:cubicBezTo>
                  <a:cubicBezTo>
                    <a:pt x="1957" y="2545"/>
                    <a:pt x="2512" y="1958"/>
                    <a:pt x="2512" y="1273"/>
                  </a:cubicBezTo>
                  <a:cubicBezTo>
                    <a:pt x="2512" y="588"/>
                    <a:pt x="1957" y="1"/>
                    <a:pt x="1272" y="1"/>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7"/>
            <p:cNvSpPr/>
            <p:nvPr/>
          </p:nvSpPr>
          <p:spPr>
            <a:xfrm>
              <a:off x="6413150" y="961113"/>
              <a:ext cx="442850" cy="81575"/>
            </a:xfrm>
            <a:custGeom>
              <a:avLst/>
              <a:gdLst/>
              <a:ahLst/>
              <a:cxnLst/>
              <a:rect l="l" t="t" r="r" b="b"/>
              <a:pathLst>
                <a:path w="17714" h="3263" extrusionOk="0">
                  <a:moveTo>
                    <a:pt x="1273" y="1"/>
                  </a:moveTo>
                  <a:cubicBezTo>
                    <a:pt x="555" y="1"/>
                    <a:pt x="1" y="947"/>
                    <a:pt x="1" y="1632"/>
                  </a:cubicBezTo>
                  <a:cubicBezTo>
                    <a:pt x="1" y="2317"/>
                    <a:pt x="555" y="3263"/>
                    <a:pt x="1273" y="3263"/>
                  </a:cubicBezTo>
                  <a:lnTo>
                    <a:pt x="16441" y="3263"/>
                  </a:lnTo>
                  <a:cubicBezTo>
                    <a:pt x="17159" y="3263"/>
                    <a:pt x="17713" y="2317"/>
                    <a:pt x="17713" y="1632"/>
                  </a:cubicBezTo>
                  <a:cubicBezTo>
                    <a:pt x="17713" y="947"/>
                    <a:pt x="17159" y="1"/>
                    <a:pt x="16441" y="1"/>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7"/>
            <p:cNvSpPr/>
            <p:nvPr/>
          </p:nvSpPr>
          <p:spPr>
            <a:xfrm>
              <a:off x="6477575" y="3937688"/>
              <a:ext cx="326225" cy="326225"/>
            </a:xfrm>
            <a:custGeom>
              <a:avLst/>
              <a:gdLst/>
              <a:ahLst/>
              <a:cxnLst/>
              <a:rect l="l" t="t" r="r" b="b"/>
              <a:pathLst>
                <a:path w="13049" h="13049" extrusionOk="0">
                  <a:moveTo>
                    <a:pt x="6525" y="0"/>
                  </a:moveTo>
                  <a:cubicBezTo>
                    <a:pt x="2936" y="0"/>
                    <a:pt x="1" y="2936"/>
                    <a:pt x="1" y="6524"/>
                  </a:cubicBezTo>
                  <a:cubicBezTo>
                    <a:pt x="1" y="10112"/>
                    <a:pt x="2936" y="13048"/>
                    <a:pt x="6525" y="13048"/>
                  </a:cubicBezTo>
                  <a:cubicBezTo>
                    <a:pt x="10113" y="13048"/>
                    <a:pt x="13049" y="10112"/>
                    <a:pt x="13049" y="6524"/>
                  </a:cubicBezTo>
                  <a:cubicBezTo>
                    <a:pt x="13049" y="2936"/>
                    <a:pt x="10113" y="0"/>
                    <a:pt x="6525"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664" name="Google Shape;2664;p67"/>
          <p:cNvCxnSpPr/>
          <p:nvPr/>
        </p:nvCxnSpPr>
        <p:spPr>
          <a:xfrm>
            <a:off x="6452771" y="2347535"/>
            <a:ext cx="991200" cy="0"/>
          </a:xfrm>
          <a:prstGeom prst="straightConnector1">
            <a:avLst/>
          </a:prstGeom>
          <a:noFill/>
          <a:ln w="19050" cap="flat" cmpd="sng">
            <a:solidFill>
              <a:schemeClr val="dk1"/>
            </a:solidFill>
            <a:prstDash val="solid"/>
            <a:round/>
            <a:headEnd type="none" w="med" len="med"/>
            <a:tailEnd type="none" w="med" len="med"/>
          </a:ln>
        </p:spPr>
      </p:cxnSp>
      <p:pic>
        <p:nvPicPr>
          <p:cNvPr id="2665" name="Google Shape;2665;p67"/>
          <p:cNvPicPr preferRelativeResize="0"/>
          <p:nvPr/>
        </p:nvPicPr>
        <p:blipFill rotWithShape="1">
          <a:blip r:embed="rId3">
            <a:alphaModFix/>
          </a:blip>
          <a:srcRect l="4302" r="48569"/>
          <a:stretch/>
        </p:blipFill>
        <p:spPr>
          <a:xfrm>
            <a:off x="1783029" y="1388800"/>
            <a:ext cx="1870725" cy="2234799"/>
          </a:xfrm>
          <a:prstGeom prst="rect">
            <a:avLst/>
          </a:prstGeom>
          <a:noFill/>
          <a:ln>
            <a:noFill/>
          </a:ln>
        </p:spPr>
      </p:pic>
      <p:grpSp>
        <p:nvGrpSpPr>
          <p:cNvPr id="2666" name="Google Shape;2666;p67"/>
          <p:cNvGrpSpPr/>
          <p:nvPr/>
        </p:nvGrpSpPr>
        <p:grpSpPr>
          <a:xfrm flipH="1">
            <a:off x="7742319" y="3348249"/>
            <a:ext cx="941418" cy="1052041"/>
            <a:chOff x="555050" y="3333325"/>
            <a:chExt cx="989300" cy="1105550"/>
          </a:xfrm>
        </p:grpSpPr>
        <p:sp>
          <p:nvSpPr>
            <p:cNvPr id="2667" name="Google Shape;2667;p67"/>
            <p:cNvSpPr/>
            <p:nvPr/>
          </p:nvSpPr>
          <p:spPr>
            <a:xfrm>
              <a:off x="555125" y="3333325"/>
              <a:ext cx="989150" cy="1105550"/>
            </a:xfrm>
            <a:custGeom>
              <a:avLst/>
              <a:gdLst/>
              <a:ahLst/>
              <a:cxnLst/>
              <a:rect l="l" t="t" r="r" b="b"/>
              <a:pathLst>
                <a:path w="39566" h="44222" extrusionOk="0">
                  <a:moveTo>
                    <a:pt x="14221" y="5053"/>
                  </a:moveTo>
                  <a:cubicBezTo>
                    <a:pt x="13999" y="5053"/>
                    <a:pt x="13774" y="5107"/>
                    <a:pt x="13564" y="5220"/>
                  </a:cubicBezTo>
                  <a:cubicBezTo>
                    <a:pt x="12878" y="5592"/>
                    <a:pt x="12635" y="6458"/>
                    <a:pt x="13029" y="7132"/>
                  </a:cubicBezTo>
                  <a:lnTo>
                    <a:pt x="34691" y="44220"/>
                  </a:lnTo>
                  <a:lnTo>
                    <a:pt x="34691" y="44220"/>
                  </a:lnTo>
                  <a:lnTo>
                    <a:pt x="15457" y="5816"/>
                  </a:lnTo>
                  <a:cubicBezTo>
                    <a:pt x="15214" y="5331"/>
                    <a:pt x="14727" y="5053"/>
                    <a:pt x="14221" y="5053"/>
                  </a:cubicBezTo>
                  <a:close/>
                  <a:moveTo>
                    <a:pt x="21812" y="1844"/>
                  </a:moveTo>
                  <a:cubicBezTo>
                    <a:pt x="21674" y="1844"/>
                    <a:pt x="21534" y="1865"/>
                    <a:pt x="21395" y="1908"/>
                  </a:cubicBezTo>
                  <a:cubicBezTo>
                    <a:pt x="20651" y="2142"/>
                    <a:pt x="20248" y="2945"/>
                    <a:pt x="20504" y="3681"/>
                  </a:cubicBezTo>
                  <a:lnTo>
                    <a:pt x="34691" y="44220"/>
                  </a:lnTo>
                  <a:lnTo>
                    <a:pt x="23140" y="2852"/>
                  </a:lnTo>
                  <a:cubicBezTo>
                    <a:pt x="22968" y="2241"/>
                    <a:pt x="22413" y="1844"/>
                    <a:pt x="21812" y="1844"/>
                  </a:cubicBezTo>
                  <a:close/>
                  <a:moveTo>
                    <a:pt x="1562" y="15475"/>
                  </a:moveTo>
                  <a:cubicBezTo>
                    <a:pt x="1165" y="15475"/>
                    <a:pt x="770" y="15646"/>
                    <a:pt x="496" y="15977"/>
                  </a:cubicBezTo>
                  <a:cubicBezTo>
                    <a:pt x="1" y="16576"/>
                    <a:pt x="97" y="17470"/>
                    <a:pt x="713" y="17946"/>
                  </a:cubicBezTo>
                  <a:lnTo>
                    <a:pt x="34691" y="44222"/>
                  </a:lnTo>
                  <a:lnTo>
                    <a:pt x="2472" y="15818"/>
                  </a:lnTo>
                  <a:cubicBezTo>
                    <a:pt x="2209" y="15588"/>
                    <a:pt x="1885" y="15475"/>
                    <a:pt x="1562" y="15475"/>
                  </a:cubicBezTo>
                  <a:close/>
                  <a:moveTo>
                    <a:pt x="38105" y="1"/>
                  </a:moveTo>
                  <a:cubicBezTo>
                    <a:pt x="37375" y="1"/>
                    <a:pt x="36759" y="575"/>
                    <a:pt x="36725" y="1319"/>
                  </a:cubicBezTo>
                  <a:lnTo>
                    <a:pt x="34691" y="44220"/>
                  </a:lnTo>
                  <a:lnTo>
                    <a:pt x="31244" y="1407"/>
                  </a:lnTo>
                  <a:cubicBezTo>
                    <a:pt x="31188" y="682"/>
                    <a:pt x="30581" y="133"/>
                    <a:pt x="29869" y="133"/>
                  </a:cubicBezTo>
                  <a:cubicBezTo>
                    <a:pt x="29817" y="133"/>
                    <a:pt x="29764" y="136"/>
                    <a:pt x="29711" y="142"/>
                  </a:cubicBezTo>
                  <a:cubicBezTo>
                    <a:pt x="28934" y="230"/>
                    <a:pt x="28385" y="945"/>
                    <a:pt x="28500" y="1717"/>
                  </a:cubicBezTo>
                  <a:lnTo>
                    <a:pt x="34691" y="44220"/>
                  </a:lnTo>
                  <a:lnTo>
                    <a:pt x="34691" y="44220"/>
                  </a:lnTo>
                  <a:lnTo>
                    <a:pt x="8484" y="10192"/>
                  </a:lnTo>
                  <a:cubicBezTo>
                    <a:pt x="8211" y="9838"/>
                    <a:pt x="7801" y="9654"/>
                    <a:pt x="7388" y="9654"/>
                  </a:cubicBezTo>
                  <a:cubicBezTo>
                    <a:pt x="7080" y="9654"/>
                    <a:pt x="6769" y="9757"/>
                    <a:pt x="6512" y="9969"/>
                  </a:cubicBezTo>
                  <a:cubicBezTo>
                    <a:pt x="5908" y="10464"/>
                    <a:pt x="5836" y="11359"/>
                    <a:pt x="6351" y="11947"/>
                  </a:cubicBezTo>
                  <a:lnTo>
                    <a:pt x="34691" y="44222"/>
                  </a:lnTo>
                  <a:lnTo>
                    <a:pt x="39477" y="1538"/>
                  </a:lnTo>
                  <a:cubicBezTo>
                    <a:pt x="39566" y="762"/>
                    <a:pt x="38992" y="67"/>
                    <a:pt x="38214" y="5"/>
                  </a:cubicBezTo>
                  <a:cubicBezTo>
                    <a:pt x="38177" y="2"/>
                    <a:pt x="38141" y="1"/>
                    <a:pt x="38105"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8" name="Google Shape;2668;p67"/>
            <p:cNvGrpSpPr/>
            <p:nvPr/>
          </p:nvGrpSpPr>
          <p:grpSpPr>
            <a:xfrm>
              <a:off x="555050" y="3333325"/>
              <a:ext cx="989300" cy="1105550"/>
              <a:chOff x="4367150" y="3239100"/>
              <a:chExt cx="989300" cy="1105550"/>
            </a:xfrm>
          </p:grpSpPr>
          <p:sp>
            <p:nvSpPr>
              <p:cNvPr id="2669" name="Google Shape;2669;p67"/>
              <p:cNvSpPr/>
              <p:nvPr/>
            </p:nvSpPr>
            <p:spPr>
              <a:xfrm>
                <a:off x="5234550" y="3239100"/>
                <a:ext cx="121900" cy="1105550"/>
              </a:xfrm>
              <a:custGeom>
                <a:avLst/>
                <a:gdLst/>
                <a:ahLst/>
                <a:cxnLst/>
                <a:rect l="l" t="t" r="r" b="b"/>
                <a:pathLst>
                  <a:path w="4876" h="44222" extrusionOk="0">
                    <a:moveTo>
                      <a:pt x="3415" y="1"/>
                    </a:moveTo>
                    <a:cubicBezTo>
                      <a:pt x="2685" y="1"/>
                      <a:pt x="2071" y="575"/>
                      <a:pt x="2035" y="1317"/>
                    </a:cubicBezTo>
                    <a:lnTo>
                      <a:pt x="0" y="44222"/>
                    </a:lnTo>
                    <a:lnTo>
                      <a:pt x="4787" y="1538"/>
                    </a:lnTo>
                    <a:cubicBezTo>
                      <a:pt x="4876" y="762"/>
                      <a:pt x="4302" y="69"/>
                      <a:pt x="3524" y="7"/>
                    </a:cubicBezTo>
                    <a:lnTo>
                      <a:pt x="3524" y="5"/>
                    </a:lnTo>
                    <a:cubicBezTo>
                      <a:pt x="3487" y="2"/>
                      <a:pt x="3451" y="1"/>
                      <a:pt x="3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7"/>
              <p:cNvSpPr/>
              <p:nvPr/>
            </p:nvSpPr>
            <p:spPr>
              <a:xfrm>
                <a:off x="5077000" y="3242525"/>
                <a:ext cx="157575" cy="1102125"/>
              </a:xfrm>
              <a:custGeom>
                <a:avLst/>
                <a:gdLst/>
                <a:ahLst/>
                <a:cxnLst/>
                <a:rect l="l" t="t" r="r" b="b"/>
                <a:pathLst>
                  <a:path w="6303" h="44085" extrusionOk="0">
                    <a:moveTo>
                      <a:pt x="1480" y="0"/>
                    </a:moveTo>
                    <a:cubicBezTo>
                      <a:pt x="1428" y="0"/>
                      <a:pt x="1377" y="3"/>
                      <a:pt x="1325" y="9"/>
                    </a:cubicBezTo>
                    <a:cubicBezTo>
                      <a:pt x="550" y="97"/>
                      <a:pt x="1" y="810"/>
                      <a:pt x="113" y="1582"/>
                    </a:cubicBezTo>
                    <a:lnTo>
                      <a:pt x="6302" y="44085"/>
                    </a:lnTo>
                    <a:lnTo>
                      <a:pt x="2858" y="1270"/>
                    </a:lnTo>
                    <a:cubicBezTo>
                      <a:pt x="2798" y="546"/>
                      <a:pt x="2190"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4873475" y="3285150"/>
                <a:ext cx="361100" cy="1059500"/>
              </a:xfrm>
              <a:custGeom>
                <a:avLst/>
                <a:gdLst/>
                <a:ahLst/>
                <a:cxnLst/>
                <a:rect l="l" t="t" r="r" b="b"/>
                <a:pathLst>
                  <a:path w="14444" h="42380" extrusionOk="0">
                    <a:moveTo>
                      <a:pt x="1562" y="1"/>
                    </a:moveTo>
                    <a:cubicBezTo>
                      <a:pt x="1425" y="1"/>
                      <a:pt x="1286" y="21"/>
                      <a:pt x="1148" y="64"/>
                    </a:cubicBezTo>
                    <a:cubicBezTo>
                      <a:pt x="403" y="298"/>
                      <a:pt x="1" y="1101"/>
                      <a:pt x="258" y="1839"/>
                    </a:cubicBezTo>
                    <a:lnTo>
                      <a:pt x="14443" y="42380"/>
                    </a:lnTo>
                    <a:lnTo>
                      <a:pt x="2892" y="1010"/>
                    </a:lnTo>
                    <a:cubicBezTo>
                      <a:pt x="2720" y="398"/>
                      <a:pt x="2164"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7"/>
              <p:cNvSpPr/>
              <p:nvPr/>
            </p:nvSpPr>
            <p:spPr>
              <a:xfrm>
                <a:off x="4683200" y="3365425"/>
                <a:ext cx="551375" cy="979225"/>
              </a:xfrm>
              <a:custGeom>
                <a:avLst/>
                <a:gdLst/>
                <a:ahLst/>
                <a:cxnLst/>
                <a:rect l="l" t="t" r="r" b="b"/>
                <a:pathLst>
                  <a:path w="22055" h="39169" extrusionOk="0">
                    <a:moveTo>
                      <a:pt x="1584" y="0"/>
                    </a:moveTo>
                    <a:cubicBezTo>
                      <a:pt x="1362" y="0"/>
                      <a:pt x="1137" y="54"/>
                      <a:pt x="928" y="167"/>
                    </a:cubicBezTo>
                    <a:cubicBezTo>
                      <a:pt x="242" y="539"/>
                      <a:pt x="0" y="1405"/>
                      <a:pt x="393" y="2079"/>
                    </a:cubicBezTo>
                    <a:lnTo>
                      <a:pt x="22054" y="39169"/>
                    </a:lnTo>
                    <a:lnTo>
                      <a:pt x="2821" y="763"/>
                    </a:lnTo>
                    <a:cubicBezTo>
                      <a:pt x="2578" y="279"/>
                      <a:pt x="2089"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7"/>
              <p:cNvSpPr/>
              <p:nvPr/>
            </p:nvSpPr>
            <p:spPr>
              <a:xfrm>
                <a:off x="4513225" y="3480450"/>
                <a:ext cx="721350" cy="864200"/>
              </a:xfrm>
              <a:custGeom>
                <a:avLst/>
                <a:gdLst/>
                <a:ahLst/>
                <a:cxnLst/>
                <a:rect l="l" t="t" r="r" b="b"/>
                <a:pathLst>
                  <a:path w="28854" h="34568" extrusionOk="0">
                    <a:moveTo>
                      <a:pt x="1551" y="0"/>
                    </a:moveTo>
                    <a:cubicBezTo>
                      <a:pt x="1242" y="0"/>
                      <a:pt x="932" y="103"/>
                      <a:pt x="675" y="315"/>
                    </a:cubicBezTo>
                    <a:cubicBezTo>
                      <a:pt x="73" y="810"/>
                      <a:pt x="1" y="1705"/>
                      <a:pt x="514" y="2293"/>
                    </a:cubicBezTo>
                    <a:lnTo>
                      <a:pt x="28853" y="34568"/>
                    </a:lnTo>
                    <a:lnTo>
                      <a:pt x="2646" y="538"/>
                    </a:lnTo>
                    <a:cubicBezTo>
                      <a:pt x="2373" y="184"/>
                      <a:pt x="1964" y="0"/>
                      <a:pt x="1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4367150" y="3625900"/>
                <a:ext cx="867425" cy="718750"/>
              </a:xfrm>
              <a:custGeom>
                <a:avLst/>
                <a:gdLst/>
                <a:ahLst/>
                <a:cxnLst/>
                <a:rect l="l" t="t" r="r" b="b"/>
                <a:pathLst>
                  <a:path w="34697" h="28750" extrusionOk="0">
                    <a:moveTo>
                      <a:pt x="1565" y="0"/>
                    </a:moveTo>
                    <a:cubicBezTo>
                      <a:pt x="1167" y="0"/>
                      <a:pt x="771" y="171"/>
                      <a:pt x="498" y="503"/>
                    </a:cubicBezTo>
                    <a:lnTo>
                      <a:pt x="500" y="503"/>
                    </a:lnTo>
                    <a:cubicBezTo>
                      <a:pt x="1" y="1104"/>
                      <a:pt x="101" y="1998"/>
                      <a:pt x="719" y="2476"/>
                    </a:cubicBezTo>
                    <a:lnTo>
                      <a:pt x="34696" y="28750"/>
                    </a:lnTo>
                    <a:lnTo>
                      <a:pt x="2477" y="346"/>
                    </a:lnTo>
                    <a:cubicBezTo>
                      <a:pt x="2215" y="114"/>
                      <a:pt x="1889"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5" name="Google Shape;2675;p67"/>
          <p:cNvGrpSpPr/>
          <p:nvPr/>
        </p:nvGrpSpPr>
        <p:grpSpPr>
          <a:xfrm rot="-1800044">
            <a:off x="6284406" y="4320672"/>
            <a:ext cx="900098" cy="1005127"/>
            <a:chOff x="477594" y="1673716"/>
            <a:chExt cx="900118" cy="1005149"/>
          </a:xfrm>
        </p:grpSpPr>
        <p:sp>
          <p:nvSpPr>
            <p:cNvPr id="2676" name="Google Shape;2676;p67"/>
            <p:cNvSpPr/>
            <p:nvPr/>
          </p:nvSpPr>
          <p:spPr>
            <a:xfrm rot="899960">
              <a:off x="575851" y="1750408"/>
              <a:ext cx="703579" cy="851925"/>
            </a:xfrm>
            <a:custGeom>
              <a:avLst/>
              <a:gdLst/>
              <a:ahLst/>
              <a:cxnLst/>
              <a:rect l="l" t="t" r="r" b="b"/>
              <a:pathLst>
                <a:path w="28144" h="34078" extrusionOk="0">
                  <a:moveTo>
                    <a:pt x="24618" y="1833"/>
                  </a:moveTo>
                  <a:lnTo>
                    <a:pt x="24618" y="1833"/>
                  </a:lnTo>
                  <a:cubicBezTo>
                    <a:pt x="24662" y="1857"/>
                    <a:pt x="24703" y="1885"/>
                    <a:pt x="24741" y="1918"/>
                  </a:cubicBezTo>
                  <a:lnTo>
                    <a:pt x="24781" y="1953"/>
                  </a:lnTo>
                  <a:cubicBezTo>
                    <a:pt x="24728" y="1912"/>
                    <a:pt x="24674" y="1872"/>
                    <a:pt x="24618" y="1833"/>
                  </a:cubicBezTo>
                  <a:close/>
                  <a:moveTo>
                    <a:pt x="24847" y="2008"/>
                  </a:moveTo>
                  <a:cubicBezTo>
                    <a:pt x="24882" y="2037"/>
                    <a:pt x="24917" y="2067"/>
                    <a:pt x="24952" y="2097"/>
                  </a:cubicBezTo>
                  <a:cubicBezTo>
                    <a:pt x="24917" y="2067"/>
                    <a:pt x="24882" y="2037"/>
                    <a:pt x="24847" y="2008"/>
                  </a:cubicBezTo>
                  <a:close/>
                  <a:moveTo>
                    <a:pt x="25251" y="2391"/>
                  </a:moveTo>
                  <a:lnTo>
                    <a:pt x="25251" y="2391"/>
                  </a:lnTo>
                  <a:cubicBezTo>
                    <a:pt x="25267" y="2408"/>
                    <a:pt x="25283" y="2426"/>
                    <a:pt x="25297" y="2444"/>
                  </a:cubicBezTo>
                  <a:cubicBezTo>
                    <a:pt x="25282" y="2426"/>
                    <a:pt x="25266" y="2408"/>
                    <a:pt x="25251" y="2391"/>
                  </a:cubicBezTo>
                  <a:close/>
                  <a:moveTo>
                    <a:pt x="18646" y="2119"/>
                  </a:moveTo>
                  <a:cubicBezTo>
                    <a:pt x="18505" y="2244"/>
                    <a:pt x="18372" y="2379"/>
                    <a:pt x="18250" y="2522"/>
                  </a:cubicBezTo>
                  <a:cubicBezTo>
                    <a:pt x="18264" y="2499"/>
                    <a:pt x="18281" y="2476"/>
                    <a:pt x="18301" y="2457"/>
                  </a:cubicBezTo>
                  <a:cubicBezTo>
                    <a:pt x="18409" y="2337"/>
                    <a:pt x="18524" y="2225"/>
                    <a:pt x="18646" y="2119"/>
                  </a:cubicBezTo>
                  <a:close/>
                  <a:moveTo>
                    <a:pt x="26089" y="3638"/>
                  </a:moveTo>
                  <a:cubicBezTo>
                    <a:pt x="26154" y="3773"/>
                    <a:pt x="26208" y="3911"/>
                    <a:pt x="26253" y="4052"/>
                  </a:cubicBezTo>
                  <a:cubicBezTo>
                    <a:pt x="26205" y="3915"/>
                    <a:pt x="26147" y="3777"/>
                    <a:pt x="26089" y="3638"/>
                  </a:cubicBezTo>
                  <a:close/>
                  <a:moveTo>
                    <a:pt x="26253" y="4052"/>
                  </a:moveTo>
                  <a:lnTo>
                    <a:pt x="26253" y="4052"/>
                  </a:lnTo>
                  <a:cubicBezTo>
                    <a:pt x="26599" y="5025"/>
                    <a:pt x="26613" y="6085"/>
                    <a:pt x="26293" y="7066"/>
                  </a:cubicBezTo>
                  <a:cubicBezTo>
                    <a:pt x="26246" y="7205"/>
                    <a:pt x="26195" y="7349"/>
                    <a:pt x="26133" y="7485"/>
                  </a:cubicBezTo>
                  <a:cubicBezTo>
                    <a:pt x="26602" y="6395"/>
                    <a:pt x="26631" y="5160"/>
                    <a:pt x="26253" y="4052"/>
                  </a:cubicBezTo>
                  <a:close/>
                  <a:moveTo>
                    <a:pt x="25703" y="8273"/>
                  </a:moveTo>
                  <a:lnTo>
                    <a:pt x="25703" y="8273"/>
                  </a:lnTo>
                  <a:cubicBezTo>
                    <a:pt x="25622" y="8402"/>
                    <a:pt x="25529" y="8524"/>
                    <a:pt x="25427" y="8637"/>
                  </a:cubicBezTo>
                  <a:cubicBezTo>
                    <a:pt x="25525" y="8519"/>
                    <a:pt x="25618" y="8395"/>
                    <a:pt x="25703" y="8273"/>
                  </a:cubicBezTo>
                  <a:close/>
                  <a:moveTo>
                    <a:pt x="25427" y="8637"/>
                  </a:moveTo>
                  <a:cubicBezTo>
                    <a:pt x="25412" y="8662"/>
                    <a:pt x="25395" y="8684"/>
                    <a:pt x="25376" y="8704"/>
                  </a:cubicBezTo>
                  <a:cubicBezTo>
                    <a:pt x="25360" y="8722"/>
                    <a:pt x="25343" y="8739"/>
                    <a:pt x="25325" y="8753"/>
                  </a:cubicBezTo>
                  <a:cubicBezTo>
                    <a:pt x="25360" y="8715"/>
                    <a:pt x="25392" y="8676"/>
                    <a:pt x="25427" y="8637"/>
                  </a:cubicBezTo>
                  <a:close/>
                  <a:moveTo>
                    <a:pt x="21821" y="0"/>
                  </a:moveTo>
                  <a:cubicBezTo>
                    <a:pt x="20378" y="0"/>
                    <a:pt x="18940" y="543"/>
                    <a:pt x="17863" y="1607"/>
                  </a:cubicBezTo>
                  <a:cubicBezTo>
                    <a:pt x="17702" y="1766"/>
                    <a:pt x="17550" y="1936"/>
                    <a:pt x="17409" y="2113"/>
                  </a:cubicBezTo>
                  <a:lnTo>
                    <a:pt x="18095" y="2704"/>
                  </a:lnTo>
                  <a:cubicBezTo>
                    <a:pt x="18142" y="2640"/>
                    <a:pt x="18193" y="2579"/>
                    <a:pt x="18250" y="2522"/>
                  </a:cubicBezTo>
                  <a:lnTo>
                    <a:pt x="18250" y="2522"/>
                  </a:lnTo>
                  <a:cubicBezTo>
                    <a:pt x="18194" y="2585"/>
                    <a:pt x="18147" y="2647"/>
                    <a:pt x="18100" y="2708"/>
                  </a:cubicBezTo>
                  <a:lnTo>
                    <a:pt x="19849" y="4202"/>
                  </a:lnTo>
                  <a:lnTo>
                    <a:pt x="652" y="4202"/>
                  </a:lnTo>
                  <a:cubicBezTo>
                    <a:pt x="219" y="4202"/>
                    <a:pt x="0" y="4723"/>
                    <a:pt x="303" y="5032"/>
                  </a:cubicBezTo>
                  <a:lnTo>
                    <a:pt x="9183" y="14085"/>
                  </a:lnTo>
                  <a:cubicBezTo>
                    <a:pt x="10360" y="15285"/>
                    <a:pt x="11019" y="16899"/>
                    <a:pt x="11019" y="18580"/>
                  </a:cubicBezTo>
                  <a:lnTo>
                    <a:pt x="11019" y="27751"/>
                  </a:lnTo>
                  <a:cubicBezTo>
                    <a:pt x="11019" y="29705"/>
                    <a:pt x="9923" y="31494"/>
                    <a:pt x="8182" y="32381"/>
                  </a:cubicBezTo>
                  <a:lnTo>
                    <a:pt x="5959" y="33515"/>
                  </a:lnTo>
                  <a:cubicBezTo>
                    <a:pt x="5681" y="33656"/>
                    <a:pt x="5783" y="34077"/>
                    <a:pt x="6094" y="34077"/>
                  </a:cubicBezTo>
                  <a:lnTo>
                    <a:pt x="17543" y="34077"/>
                  </a:lnTo>
                  <a:cubicBezTo>
                    <a:pt x="17856" y="34077"/>
                    <a:pt x="17956" y="33656"/>
                    <a:pt x="17678" y="33515"/>
                  </a:cubicBezTo>
                  <a:lnTo>
                    <a:pt x="15455" y="32381"/>
                  </a:lnTo>
                  <a:cubicBezTo>
                    <a:pt x="13714" y="31494"/>
                    <a:pt x="12618" y="29705"/>
                    <a:pt x="12618" y="27751"/>
                  </a:cubicBezTo>
                  <a:lnTo>
                    <a:pt x="12618" y="18580"/>
                  </a:lnTo>
                  <a:cubicBezTo>
                    <a:pt x="12618" y="16899"/>
                    <a:pt x="13276" y="15285"/>
                    <a:pt x="14453" y="14085"/>
                  </a:cubicBezTo>
                  <a:lnTo>
                    <a:pt x="22188" y="6199"/>
                  </a:lnTo>
                  <a:lnTo>
                    <a:pt x="25255" y="8819"/>
                  </a:lnTo>
                  <a:lnTo>
                    <a:pt x="25260" y="8823"/>
                  </a:lnTo>
                  <a:lnTo>
                    <a:pt x="25946" y="9405"/>
                  </a:lnTo>
                  <a:lnTo>
                    <a:pt x="26053" y="9285"/>
                  </a:lnTo>
                  <a:cubicBezTo>
                    <a:pt x="28143" y="6870"/>
                    <a:pt x="27821" y="3189"/>
                    <a:pt x="25284" y="1188"/>
                  </a:cubicBezTo>
                  <a:cubicBezTo>
                    <a:pt x="24274" y="392"/>
                    <a:pt x="23046" y="0"/>
                    <a:pt x="21821"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7" name="Google Shape;2677;p67"/>
            <p:cNvGrpSpPr/>
            <p:nvPr/>
          </p:nvGrpSpPr>
          <p:grpSpPr>
            <a:xfrm rot="899960">
              <a:off x="575877" y="1750249"/>
              <a:ext cx="703579" cy="851925"/>
              <a:chOff x="2295550" y="4475175"/>
              <a:chExt cx="703600" cy="851950"/>
            </a:xfrm>
          </p:grpSpPr>
          <p:sp>
            <p:nvSpPr>
              <p:cNvPr id="2678" name="Google Shape;2678;p67"/>
              <p:cNvSpPr/>
              <p:nvPr/>
            </p:nvSpPr>
            <p:spPr>
              <a:xfrm>
                <a:off x="2730750" y="4475175"/>
                <a:ext cx="268400" cy="235175"/>
              </a:xfrm>
              <a:custGeom>
                <a:avLst/>
                <a:gdLst/>
                <a:ahLst/>
                <a:cxnLst/>
                <a:rect l="l" t="t" r="r" b="b"/>
                <a:pathLst>
                  <a:path w="10736" h="9407" extrusionOk="0">
                    <a:moveTo>
                      <a:pt x="4413" y="1"/>
                    </a:moveTo>
                    <a:cubicBezTo>
                      <a:pt x="2970" y="1"/>
                      <a:pt x="1532" y="543"/>
                      <a:pt x="455" y="1607"/>
                    </a:cubicBezTo>
                    <a:cubicBezTo>
                      <a:pt x="294" y="1767"/>
                      <a:pt x="142" y="1936"/>
                      <a:pt x="1" y="2113"/>
                    </a:cubicBezTo>
                    <a:lnTo>
                      <a:pt x="687" y="2705"/>
                    </a:lnTo>
                    <a:cubicBezTo>
                      <a:pt x="734" y="2640"/>
                      <a:pt x="785" y="2580"/>
                      <a:pt x="842" y="2523"/>
                    </a:cubicBezTo>
                    <a:cubicBezTo>
                      <a:pt x="856" y="2500"/>
                      <a:pt x="873" y="2477"/>
                      <a:pt x="893" y="2457"/>
                    </a:cubicBezTo>
                    <a:cubicBezTo>
                      <a:pt x="1001" y="2338"/>
                      <a:pt x="1116" y="2225"/>
                      <a:pt x="1238" y="2120"/>
                    </a:cubicBezTo>
                    <a:cubicBezTo>
                      <a:pt x="1354" y="2012"/>
                      <a:pt x="1477" y="1911"/>
                      <a:pt x="1604" y="1817"/>
                    </a:cubicBezTo>
                    <a:cubicBezTo>
                      <a:pt x="1717" y="1733"/>
                      <a:pt x="1835" y="1654"/>
                      <a:pt x="1956" y="1580"/>
                    </a:cubicBezTo>
                    <a:cubicBezTo>
                      <a:pt x="2237" y="1414"/>
                      <a:pt x="2534" y="1276"/>
                      <a:pt x="2843" y="1169"/>
                    </a:cubicBezTo>
                    <a:cubicBezTo>
                      <a:pt x="2843" y="1164"/>
                      <a:pt x="2844" y="1163"/>
                      <a:pt x="2845" y="1163"/>
                    </a:cubicBezTo>
                    <a:cubicBezTo>
                      <a:pt x="2846" y="1163"/>
                      <a:pt x="2847" y="1164"/>
                      <a:pt x="2847" y="1164"/>
                    </a:cubicBezTo>
                    <a:cubicBezTo>
                      <a:pt x="3350" y="997"/>
                      <a:pt x="3873" y="913"/>
                      <a:pt x="4397" y="913"/>
                    </a:cubicBezTo>
                    <a:cubicBezTo>
                      <a:pt x="4848" y="913"/>
                      <a:pt x="5299" y="975"/>
                      <a:pt x="5737" y="1100"/>
                    </a:cubicBezTo>
                    <a:cubicBezTo>
                      <a:pt x="5745" y="1097"/>
                      <a:pt x="5748" y="1096"/>
                      <a:pt x="5750" y="1096"/>
                    </a:cubicBezTo>
                    <a:cubicBezTo>
                      <a:pt x="5752" y="1096"/>
                      <a:pt x="5753" y="1097"/>
                      <a:pt x="5755" y="1099"/>
                    </a:cubicBezTo>
                    <a:cubicBezTo>
                      <a:pt x="5862" y="1133"/>
                      <a:pt x="5969" y="1169"/>
                      <a:pt x="6080" y="1208"/>
                    </a:cubicBezTo>
                    <a:cubicBezTo>
                      <a:pt x="6138" y="1227"/>
                      <a:pt x="6194" y="1252"/>
                      <a:pt x="6248" y="1281"/>
                    </a:cubicBezTo>
                    <a:cubicBezTo>
                      <a:pt x="6322" y="1307"/>
                      <a:pt x="6394" y="1339"/>
                      <a:pt x="6462" y="1379"/>
                    </a:cubicBezTo>
                    <a:cubicBezTo>
                      <a:pt x="6542" y="1408"/>
                      <a:pt x="6617" y="1446"/>
                      <a:pt x="6688" y="1494"/>
                    </a:cubicBezTo>
                    <a:cubicBezTo>
                      <a:pt x="6745" y="1520"/>
                      <a:pt x="6800" y="1552"/>
                      <a:pt x="6851" y="1591"/>
                    </a:cubicBezTo>
                    <a:cubicBezTo>
                      <a:pt x="6940" y="1637"/>
                      <a:pt x="7024" y="1692"/>
                      <a:pt x="7101" y="1754"/>
                    </a:cubicBezTo>
                    <a:cubicBezTo>
                      <a:pt x="7143" y="1773"/>
                      <a:pt x="7179" y="1800"/>
                      <a:pt x="7210" y="1835"/>
                    </a:cubicBezTo>
                    <a:cubicBezTo>
                      <a:pt x="7254" y="1858"/>
                      <a:pt x="7295" y="1887"/>
                      <a:pt x="7333" y="1919"/>
                    </a:cubicBezTo>
                    <a:lnTo>
                      <a:pt x="7382" y="1963"/>
                    </a:lnTo>
                    <a:cubicBezTo>
                      <a:pt x="7438" y="2005"/>
                      <a:pt x="7491" y="2052"/>
                      <a:pt x="7544" y="2099"/>
                    </a:cubicBezTo>
                    <a:lnTo>
                      <a:pt x="7553" y="2108"/>
                    </a:lnTo>
                    <a:cubicBezTo>
                      <a:pt x="7611" y="2160"/>
                      <a:pt x="7673" y="2215"/>
                      <a:pt x="7726" y="2272"/>
                    </a:cubicBezTo>
                    <a:cubicBezTo>
                      <a:pt x="7784" y="2332"/>
                      <a:pt x="7841" y="2384"/>
                      <a:pt x="7889" y="2444"/>
                    </a:cubicBezTo>
                    <a:cubicBezTo>
                      <a:pt x="7996" y="2559"/>
                      <a:pt x="8095" y="2680"/>
                      <a:pt x="8187" y="2806"/>
                    </a:cubicBezTo>
                    <a:cubicBezTo>
                      <a:pt x="8247" y="2885"/>
                      <a:pt x="8304" y="2966"/>
                      <a:pt x="8354" y="3052"/>
                    </a:cubicBezTo>
                    <a:cubicBezTo>
                      <a:pt x="8403" y="3113"/>
                      <a:pt x="8439" y="3179"/>
                      <a:pt x="8479" y="3249"/>
                    </a:cubicBezTo>
                    <a:cubicBezTo>
                      <a:pt x="8554" y="3378"/>
                      <a:pt x="8621" y="3506"/>
                      <a:pt x="8682" y="3640"/>
                    </a:cubicBezTo>
                    <a:cubicBezTo>
                      <a:pt x="8746" y="3774"/>
                      <a:pt x="8801" y="3911"/>
                      <a:pt x="8846" y="4053"/>
                    </a:cubicBezTo>
                    <a:cubicBezTo>
                      <a:pt x="9192" y="5025"/>
                      <a:pt x="9207" y="6087"/>
                      <a:pt x="8886" y="7068"/>
                    </a:cubicBezTo>
                    <a:cubicBezTo>
                      <a:pt x="8838" y="7207"/>
                      <a:pt x="8787" y="7350"/>
                      <a:pt x="8726" y="7487"/>
                    </a:cubicBezTo>
                    <a:cubicBezTo>
                      <a:pt x="8722" y="7499"/>
                      <a:pt x="8717" y="7505"/>
                      <a:pt x="8715" y="7519"/>
                    </a:cubicBezTo>
                    <a:cubicBezTo>
                      <a:pt x="8599" y="7783"/>
                      <a:pt x="8458" y="8035"/>
                      <a:pt x="8296" y="8273"/>
                    </a:cubicBezTo>
                    <a:cubicBezTo>
                      <a:pt x="8214" y="8402"/>
                      <a:pt x="8122" y="8525"/>
                      <a:pt x="8019" y="8638"/>
                    </a:cubicBezTo>
                    <a:cubicBezTo>
                      <a:pt x="8005" y="8662"/>
                      <a:pt x="7988" y="8684"/>
                      <a:pt x="7969" y="8705"/>
                    </a:cubicBezTo>
                    <a:cubicBezTo>
                      <a:pt x="7951" y="8727"/>
                      <a:pt x="7930" y="8746"/>
                      <a:pt x="7908" y="8763"/>
                    </a:cubicBezTo>
                    <a:lnTo>
                      <a:pt x="7852" y="8825"/>
                    </a:lnTo>
                    <a:lnTo>
                      <a:pt x="8538" y="9407"/>
                    </a:lnTo>
                    <a:lnTo>
                      <a:pt x="8646" y="9287"/>
                    </a:lnTo>
                    <a:cubicBezTo>
                      <a:pt x="10735" y="6871"/>
                      <a:pt x="10413" y="3190"/>
                      <a:pt x="7876" y="1189"/>
                    </a:cubicBezTo>
                    <a:cubicBezTo>
                      <a:pt x="6866" y="392"/>
                      <a:pt x="5638" y="1"/>
                      <a:pt x="4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7"/>
              <p:cNvSpPr/>
              <p:nvPr/>
            </p:nvSpPr>
            <p:spPr>
              <a:xfrm>
                <a:off x="2748050" y="4497675"/>
                <a:ext cx="213300" cy="198100"/>
              </a:xfrm>
              <a:custGeom>
                <a:avLst/>
                <a:gdLst/>
                <a:ahLst/>
                <a:cxnLst/>
                <a:rect l="l" t="t" r="r" b="b"/>
                <a:pathLst>
                  <a:path w="8532" h="7924" extrusionOk="0">
                    <a:moveTo>
                      <a:pt x="3697" y="1"/>
                    </a:moveTo>
                    <a:cubicBezTo>
                      <a:pt x="2848" y="1"/>
                      <a:pt x="2005" y="231"/>
                      <a:pt x="1264" y="680"/>
                    </a:cubicBezTo>
                    <a:cubicBezTo>
                      <a:pt x="1143" y="754"/>
                      <a:pt x="1025" y="833"/>
                      <a:pt x="912" y="918"/>
                    </a:cubicBezTo>
                    <a:cubicBezTo>
                      <a:pt x="785" y="1011"/>
                      <a:pt x="662" y="1112"/>
                      <a:pt x="546" y="1220"/>
                    </a:cubicBezTo>
                    <a:cubicBezTo>
                      <a:pt x="405" y="1345"/>
                      <a:pt x="272" y="1480"/>
                      <a:pt x="150" y="1623"/>
                    </a:cubicBezTo>
                    <a:cubicBezTo>
                      <a:pt x="94" y="1686"/>
                      <a:pt x="47" y="1748"/>
                      <a:pt x="0" y="1808"/>
                    </a:cubicBezTo>
                    <a:lnTo>
                      <a:pt x="7155" y="7920"/>
                    </a:lnTo>
                    <a:lnTo>
                      <a:pt x="7160" y="7923"/>
                    </a:lnTo>
                    <a:cubicBezTo>
                      <a:pt x="7220" y="7865"/>
                      <a:pt x="7271" y="7800"/>
                      <a:pt x="7327" y="7737"/>
                    </a:cubicBezTo>
                    <a:cubicBezTo>
                      <a:pt x="7425" y="7618"/>
                      <a:pt x="7518" y="7495"/>
                      <a:pt x="7603" y="7372"/>
                    </a:cubicBezTo>
                    <a:cubicBezTo>
                      <a:pt x="7766" y="7134"/>
                      <a:pt x="7907" y="6881"/>
                      <a:pt x="8021" y="6617"/>
                    </a:cubicBezTo>
                    <a:cubicBezTo>
                      <a:pt x="8025" y="6603"/>
                      <a:pt x="8029" y="6599"/>
                      <a:pt x="8033" y="6585"/>
                    </a:cubicBezTo>
                    <a:cubicBezTo>
                      <a:pt x="8502" y="5496"/>
                      <a:pt x="8531" y="4261"/>
                      <a:pt x="8153" y="3153"/>
                    </a:cubicBezTo>
                    <a:cubicBezTo>
                      <a:pt x="8105" y="3015"/>
                      <a:pt x="8047" y="2876"/>
                      <a:pt x="7989" y="2738"/>
                    </a:cubicBezTo>
                    <a:cubicBezTo>
                      <a:pt x="7927" y="2606"/>
                      <a:pt x="7862" y="2477"/>
                      <a:pt x="7787" y="2349"/>
                    </a:cubicBezTo>
                    <a:cubicBezTo>
                      <a:pt x="7746" y="2279"/>
                      <a:pt x="7711" y="2213"/>
                      <a:pt x="7662" y="2151"/>
                    </a:cubicBezTo>
                    <a:cubicBezTo>
                      <a:pt x="7612" y="2066"/>
                      <a:pt x="7555" y="1984"/>
                      <a:pt x="7495" y="1905"/>
                    </a:cubicBezTo>
                    <a:cubicBezTo>
                      <a:pt x="7403" y="1779"/>
                      <a:pt x="7304" y="1658"/>
                      <a:pt x="7197" y="1544"/>
                    </a:cubicBezTo>
                    <a:cubicBezTo>
                      <a:pt x="7120" y="1454"/>
                      <a:pt x="7037" y="1369"/>
                      <a:pt x="6951" y="1289"/>
                    </a:cubicBezTo>
                    <a:lnTo>
                      <a:pt x="6861" y="1207"/>
                    </a:lnTo>
                    <a:lnTo>
                      <a:pt x="6851" y="1199"/>
                    </a:lnTo>
                    <a:cubicBezTo>
                      <a:pt x="6746" y="1103"/>
                      <a:pt x="6636" y="1015"/>
                      <a:pt x="6518" y="935"/>
                    </a:cubicBezTo>
                    <a:cubicBezTo>
                      <a:pt x="6487" y="900"/>
                      <a:pt x="6451" y="873"/>
                      <a:pt x="6409" y="854"/>
                    </a:cubicBezTo>
                    <a:cubicBezTo>
                      <a:pt x="6332" y="791"/>
                      <a:pt x="6248" y="737"/>
                      <a:pt x="6159" y="691"/>
                    </a:cubicBezTo>
                    <a:cubicBezTo>
                      <a:pt x="6108" y="652"/>
                      <a:pt x="6053" y="620"/>
                      <a:pt x="5996" y="594"/>
                    </a:cubicBezTo>
                    <a:cubicBezTo>
                      <a:pt x="5925" y="546"/>
                      <a:pt x="5850" y="508"/>
                      <a:pt x="5770" y="478"/>
                    </a:cubicBezTo>
                    <a:cubicBezTo>
                      <a:pt x="5702" y="439"/>
                      <a:pt x="5630" y="407"/>
                      <a:pt x="5556" y="380"/>
                    </a:cubicBezTo>
                    <a:cubicBezTo>
                      <a:pt x="5502" y="351"/>
                      <a:pt x="5446" y="326"/>
                      <a:pt x="5388" y="308"/>
                    </a:cubicBezTo>
                    <a:cubicBezTo>
                      <a:pt x="5277" y="268"/>
                      <a:pt x="5170" y="233"/>
                      <a:pt x="5063" y="199"/>
                    </a:cubicBezTo>
                    <a:cubicBezTo>
                      <a:pt x="5061" y="196"/>
                      <a:pt x="5060" y="195"/>
                      <a:pt x="5058" y="195"/>
                    </a:cubicBezTo>
                    <a:cubicBezTo>
                      <a:pt x="5056" y="195"/>
                      <a:pt x="5052" y="196"/>
                      <a:pt x="5045" y="199"/>
                    </a:cubicBezTo>
                    <a:cubicBezTo>
                      <a:pt x="4604" y="66"/>
                      <a:pt x="4150" y="1"/>
                      <a:pt x="3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2778400" y="4516875"/>
                <a:ext cx="115225" cy="82450"/>
              </a:xfrm>
              <a:custGeom>
                <a:avLst/>
                <a:gdLst/>
                <a:ahLst/>
                <a:cxnLst/>
                <a:rect l="l" t="t" r="r" b="b"/>
                <a:pathLst>
                  <a:path w="4609" h="3298" extrusionOk="0">
                    <a:moveTo>
                      <a:pt x="2471" y="1"/>
                    </a:moveTo>
                    <a:cubicBezTo>
                      <a:pt x="1697" y="1"/>
                      <a:pt x="927" y="254"/>
                      <a:pt x="291" y="752"/>
                    </a:cubicBezTo>
                    <a:cubicBezTo>
                      <a:pt x="12" y="968"/>
                      <a:pt x="1" y="1384"/>
                      <a:pt x="266" y="1616"/>
                    </a:cubicBezTo>
                    <a:lnTo>
                      <a:pt x="2050" y="3162"/>
                    </a:lnTo>
                    <a:cubicBezTo>
                      <a:pt x="2155" y="3253"/>
                      <a:pt x="2284" y="3297"/>
                      <a:pt x="2413" y="3297"/>
                    </a:cubicBezTo>
                    <a:cubicBezTo>
                      <a:pt x="2568" y="3297"/>
                      <a:pt x="2722" y="3232"/>
                      <a:pt x="2832" y="3106"/>
                    </a:cubicBezTo>
                    <a:lnTo>
                      <a:pt x="4377" y="1322"/>
                    </a:lnTo>
                    <a:cubicBezTo>
                      <a:pt x="4609" y="1056"/>
                      <a:pt x="4536" y="646"/>
                      <a:pt x="4232" y="470"/>
                    </a:cubicBezTo>
                    <a:cubicBezTo>
                      <a:pt x="3684" y="156"/>
                      <a:pt x="3076"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7"/>
              <p:cNvSpPr/>
              <p:nvPr/>
            </p:nvSpPr>
            <p:spPr>
              <a:xfrm>
                <a:off x="2853975" y="4553450"/>
                <a:ext cx="92625" cy="113925"/>
              </a:xfrm>
              <a:custGeom>
                <a:avLst/>
                <a:gdLst/>
                <a:ahLst/>
                <a:cxnLst/>
                <a:rect l="l" t="t" r="r" b="b"/>
                <a:pathLst>
                  <a:path w="3705" h="4557" extrusionOk="0">
                    <a:moveTo>
                      <a:pt x="2228" y="0"/>
                    </a:moveTo>
                    <a:cubicBezTo>
                      <a:pt x="2068" y="0"/>
                      <a:pt x="1907" y="67"/>
                      <a:pt x="1792" y="199"/>
                    </a:cubicBezTo>
                    <a:lnTo>
                      <a:pt x="207" y="2028"/>
                    </a:lnTo>
                    <a:cubicBezTo>
                      <a:pt x="1" y="2265"/>
                      <a:pt x="26" y="2623"/>
                      <a:pt x="263" y="2829"/>
                    </a:cubicBezTo>
                    <a:lnTo>
                      <a:pt x="2095" y="4416"/>
                    </a:lnTo>
                    <a:cubicBezTo>
                      <a:pt x="2203" y="4511"/>
                      <a:pt x="2337" y="4556"/>
                      <a:pt x="2470" y="4556"/>
                    </a:cubicBezTo>
                    <a:cubicBezTo>
                      <a:pt x="2662" y="4556"/>
                      <a:pt x="2851" y="4460"/>
                      <a:pt x="2956" y="4280"/>
                    </a:cubicBezTo>
                    <a:cubicBezTo>
                      <a:pt x="3705" y="2992"/>
                      <a:pt x="3590" y="1378"/>
                      <a:pt x="2666" y="210"/>
                    </a:cubicBezTo>
                    <a:cubicBezTo>
                      <a:pt x="2555" y="70"/>
                      <a:pt x="2392" y="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7"/>
              <p:cNvSpPr/>
              <p:nvPr/>
            </p:nvSpPr>
            <p:spPr>
              <a:xfrm>
                <a:off x="2831075" y="4560575"/>
                <a:ext cx="12200" cy="20900"/>
              </a:xfrm>
              <a:custGeom>
                <a:avLst/>
                <a:gdLst/>
                <a:ahLst/>
                <a:cxnLst/>
                <a:rect l="l" t="t" r="r" b="b"/>
                <a:pathLst>
                  <a:path w="488" h="836" extrusionOk="0">
                    <a:moveTo>
                      <a:pt x="215" y="1"/>
                    </a:moveTo>
                    <a:lnTo>
                      <a:pt x="215" y="1"/>
                    </a:lnTo>
                    <a:cubicBezTo>
                      <a:pt x="1" y="248"/>
                      <a:pt x="27" y="622"/>
                      <a:pt x="274" y="835"/>
                    </a:cubicBezTo>
                    <a:cubicBezTo>
                      <a:pt x="488" y="588"/>
                      <a:pt x="461" y="21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7"/>
              <p:cNvSpPr/>
              <p:nvPr/>
            </p:nvSpPr>
            <p:spPr>
              <a:xfrm>
                <a:off x="2855775" y="4538150"/>
                <a:ext cx="14875" cy="16825"/>
              </a:xfrm>
              <a:custGeom>
                <a:avLst/>
                <a:gdLst/>
                <a:ahLst/>
                <a:cxnLst/>
                <a:rect l="l" t="t" r="r" b="b"/>
                <a:pathLst>
                  <a:path w="595" h="673" extrusionOk="0">
                    <a:moveTo>
                      <a:pt x="547" y="0"/>
                    </a:moveTo>
                    <a:lnTo>
                      <a:pt x="547" y="0"/>
                    </a:lnTo>
                    <a:cubicBezTo>
                      <a:pt x="223" y="49"/>
                      <a:pt x="1" y="349"/>
                      <a:pt x="50" y="672"/>
                    </a:cubicBezTo>
                    <a:cubicBezTo>
                      <a:pt x="372" y="623"/>
                      <a:pt x="594" y="32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7"/>
              <p:cNvSpPr/>
              <p:nvPr/>
            </p:nvSpPr>
            <p:spPr>
              <a:xfrm>
                <a:off x="2905675" y="4621350"/>
                <a:ext cx="20900" cy="8675"/>
              </a:xfrm>
              <a:custGeom>
                <a:avLst/>
                <a:gdLst/>
                <a:ahLst/>
                <a:cxnLst/>
                <a:rect l="l" t="t" r="r" b="b"/>
                <a:pathLst>
                  <a:path w="836" h="347" extrusionOk="0">
                    <a:moveTo>
                      <a:pt x="423" y="0"/>
                    </a:moveTo>
                    <a:cubicBezTo>
                      <a:pt x="269" y="0"/>
                      <a:pt x="116" y="60"/>
                      <a:pt x="1" y="178"/>
                    </a:cubicBezTo>
                    <a:cubicBezTo>
                      <a:pt x="116" y="290"/>
                      <a:pt x="265" y="346"/>
                      <a:pt x="414" y="346"/>
                    </a:cubicBezTo>
                    <a:cubicBezTo>
                      <a:pt x="567" y="346"/>
                      <a:pt x="720" y="287"/>
                      <a:pt x="835" y="169"/>
                    </a:cubicBezTo>
                    <a:cubicBezTo>
                      <a:pt x="721" y="56"/>
                      <a:pt x="571"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7"/>
              <p:cNvSpPr/>
              <p:nvPr/>
            </p:nvSpPr>
            <p:spPr>
              <a:xfrm>
                <a:off x="2873175" y="4597700"/>
                <a:ext cx="13225" cy="20475"/>
              </a:xfrm>
              <a:custGeom>
                <a:avLst/>
                <a:gdLst/>
                <a:ahLst/>
                <a:cxnLst/>
                <a:rect l="l" t="t" r="r" b="b"/>
                <a:pathLst>
                  <a:path w="529" h="819" extrusionOk="0">
                    <a:moveTo>
                      <a:pt x="349" y="1"/>
                    </a:moveTo>
                    <a:lnTo>
                      <a:pt x="349" y="1"/>
                    </a:lnTo>
                    <a:cubicBezTo>
                      <a:pt x="76" y="180"/>
                      <a:pt x="0" y="546"/>
                      <a:pt x="179" y="819"/>
                    </a:cubicBezTo>
                    <a:cubicBezTo>
                      <a:pt x="452" y="640"/>
                      <a:pt x="528" y="274"/>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7"/>
              <p:cNvSpPr/>
              <p:nvPr/>
            </p:nvSpPr>
            <p:spPr>
              <a:xfrm>
                <a:off x="2805900" y="4534825"/>
                <a:ext cx="20900" cy="8750"/>
              </a:xfrm>
              <a:custGeom>
                <a:avLst/>
                <a:gdLst/>
                <a:ahLst/>
                <a:cxnLst/>
                <a:rect l="l" t="t" r="r" b="b"/>
                <a:pathLst>
                  <a:path w="836" h="350" extrusionOk="0">
                    <a:moveTo>
                      <a:pt x="448" y="1"/>
                    </a:moveTo>
                    <a:cubicBezTo>
                      <a:pt x="283" y="1"/>
                      <a:pt x="118" y="70"/>
                      <a:pt x="1" y="205"/>
                    </a:cubicBezTo>
                    <a:cubicBezTo>
                      <a:pt x="113" y="302"/>
                      <a:pt x="250" y="349"/>
                      <a:pt x="388" y="349"/>
                    </a:cubicBezTo>
                    <a:cubicBezTo>
                      <a:pt x="553" y="349"/>
                      <a:pt x="718" y="280"/>
                      <a:pt x="835" y="145"/>
                    </a:cubicBezTo>
                    <a:cubicBezTo>
                      <a:pt x="723" y="48"/>
                      <a:pt x="586"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7"/>
              <p:cNvSpPr/>
              <p:nvPr/>
            </p:nvSpPr>
            <p:spPr>
              <a:xfrm>
                <a:off x="2295550" y="4580225"/>
                <a:ext cx="590950" cy="746900"/>
              </a:xfrm>
              <a:custGeom>
                <a:avLst/>
                <a:gdLst/>
                <a:ahLst/>
                <a:cxnLst/>
                <a:rect l="l" t="t" r="r" b="b"/>
                <a:pathLst>
                  <a:path w="23638" h="29876" extrusionOk="0">
                    <a:moveTo>
                      <a:pt x="652" y="0"/>
                    </a:moveTo>
                    <a:cubicBezTo>
                      <a:pt x="219" y="0"/>
                      <a:pt x="0" y="522"/>
                      <a:pt x="303" y="831"/>
                    </a:cubicBezTo>
                    <a:lnTo>
                      <a:pt x="9183" y="9884"/>
                    </a:lnTo>
                    <a:cubicBezTo>
                      <a:pt x="10360" y="11084"/>
                      <a:pt x="11019" y="12698"/>
                      <a:pt x="11019" y="14379"/>
                    </a:cubicBezTo>
                    <a:lnTo>
                      <a:pt x="11019" y="23550"/>
                    </a:lnTo>
                    <a:cubicBezTo>
                      <a:pt x="11019" y="25504"/>
                      <a:pt x="9923" y="27292"/>
                      <a:pt x="8182" y="28180"/>
                    </a:cubicBezTo>
                    <a:lnTo>
                      <a:pt x="5959" y="29313"/>
                    </a:lnTo>
                    <a:cubicBezTo>
                      <a:pt x="5681" y="29455"/>
                      <a:pt x="5783" y="29876"/>
                      <a:pt x="6094" y="29876"/>
                    </a:cubicBezTo>
                    <a:lnTo>
                      <a:pt x="17543" y="29876"/>
                    </a:lnTo>
                    <a:cubicBezTo>
                      <a:pt x="17856" y="29876"/>
                      <a:pt x="17956" y="29455"/>
                      <a:pt x="17678" y="29313"/>
                    </a:cubicBezTo>
                    <a:lnTo>
                      <a:pt x="15455" y="28180"/>
                    </a:lnTo>
                    <a:cubicBezTo>
                      <a:pt x="13714" y="27292"/>
                      <a:pt x="12618" y="25504"/>
                      <a:pt x="12618" y="23550"/>
                    </a:cubicBezTo>
                    <a:lnTo>
                      <a:pt x="12618" y="14379"/>
                    </a:lnTo>
                    <a:cubicBezTo>
                      <a:pt x="12618" y="12698"/>
                      <a:pt x="13277" y="11084"/>
                      <a:pt x="14453" y="9884"/>
                    </a:cubicBezTo>
                    <a:lnTo>
                      <a:pt x="23334" y="831"/>
                    </a:lnTo>
                    <a:cubicBezTo>
                      <a:pt x="23637" y="522"/>
                      <a:pt x="23418" y="0"/>
                      <a:pt x="2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2334300" y="4600725"/>
                <a:ext cx="513425" cy="214725"/>
              </a:xfrm>
              <a:custGeom>
                <a:avLst/>
                <a:gdLst/>
                <a:ahLst/>
                <a:cxnLst/>
                <a:rect l="l" t="t" r="r" b="b"/>
                <a:pathLst>
                  <a:path w="20537" h="8589" extrusionOk="0">
                    <a:moveTo>
                      <a:pt x="566" y="1"/>
                    </a:moveTo>
                    <a:cubicBezTo>
                      <a:pt x="191" y="1"/>
                      <a:pt x="1" y="453"/>
                      <a:pt x="263" y="722"/>
                    </a:cubicBezTo>
                    <a:lnTo>
                      <a:pt x="6376" y="6953"/>
                    </a:lnTo>
                    <a:cubicBezTo>
                      <a:pt x="7401" y="7999"/>
                      <a:pt x="8804" y="8587"/>
                      <a:pt x="10268" y="8589"/>
                    </a:cubicBezTo>
                    <a:cubicBezTo>
                      <a:pt x="11732" y="8587"/>
                      <a:pt x="13136" y="7999"/>
                      <a:pt x="14161" y="6953"/>
                    </a:cubicBezTo>
                    <a:lnTo>
                      <a:pt x="20274" y="722"/>
                    </a:lnTo>
                    <a:cubicBezTo>
                      <a:pt x="20536" y="453"/>
                      <a:pt x="20346" y="1"/>
                      <a:pt x="19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2447700" y="4615225"/>
                <a:ext cx="85825" cy="85700"/>
              </a:xfrm>
              <a:custGeom>
                <a:avLst/>
                <a:gdLst/>
                <a:ahLst/>
                <a:cxnLst/>
                <a:rect l="l" t="t" r="r" b="b"/>
                <a:pathLst>
                  <a:path w="3433" h="3428" extrusionOk="0">
                    <a:moveTo>
                      <a:pt x="2037" y="0"/>
                    </a:moveTo>
                    <a:cubicBezTo>
                      <a:pt x="2034" y="0"/>
                      <a:pt x="2032" y="1"/>
                      <a:pt x="2029" y="3"/>
                    </a:cubicBezTo>
                    <a:lnTo>
                      <a:pt x="10" y="1381"/>
                    </a:lnTo>
                    <a:cubicBezTo>
                      <a:pt x="2" y="1386"/>
                      <a:pt x="1" y="1395"/>
                      <a:pt x="6" y="1402"/>
                    </a:cubicBezTo>
                    <a:lnTo>
                      <a:pt x="1384" y="3421"/>
                    </a:lnTo>
                    <a:cubicBezTo>
                      <a:pt x="1386" y="3426"/>
                      <a:pt x="1391" y="3428"/>
                      <a:pt x="1396" y="3428"/>
                    </a:cubicBezTo>
                    <a:cubicBezTo>
                      <a:pt x="1399" y="3428"/>
                      <a:pt x="1402" y="3427"/>
                      <a:pt x="1405" y="3425"/>
                    </a:cubicBezTo>
                    <a:lnTo>
                      <a:pt x="3424" y="2047"/>
                    </a:lnTo>
                    <a:cubicBezTo>
                      <a:pt x="3430" y="2043"/>
                      <a:pt x="3433" y="2033"/>
                      <a:pt x="3428" y="2026"/>
                    </a:cubicBezTo>
                    <a:lnTo>
                      <a:pt x="2050" y="7"/>
                    </a:lnTo>
                    <a:cubicBezTo>
                      <a:pt x="2047" y="3"/>
                      <a:pt x="2042" y="0"/>
                      <a:pt x="2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7"/>
              <p:cNvSpPr/>
              <p:nvPr/>
            </p:nvSpPr>
            <p:spPr>
              <a:xfrm>
                <a:off x="2604000" y="4618575"/>
                <a:ext cx="86525" cy="86425"/>
              </a:xfrm>
              <a:custGeom>
                <a:avLst/>
                <a:gdLst/>
                <a:ahLst/>
                <a:cxnLst/>
                <a:rect l="l" t="t" r="r" b="b"/>
                <a:pathLst>
                  <a:path w="3461" h="3457" extrusionOk="0">
                    <a:moveTo>
                      <a:pt x="1496" y="1"/>
                    </a:moveTo>
                    <a:cubicBezTo>
                      <a:pt x="1491" y="1"/>
                      <a:pt x="1487" y="3"/>
                      <a:pt x="1484" y="7"/>
                    </a:cubicBezTo>
                    <a:lnTo>
                      <a:pt x="5" y="1954"/>
                    </a:lnTo>
                    <a:cubicBezTo>
                      <a:pt x="0" y="1960"/>
                      <a:pt x="2" y="1971"/>
                      <a:pt x="8" y="1975"/>
                    </a:cubicBezTo>
                    <a:lnTo>
                      <a:pt x="1955" y="3453"/>
                    </a:lnTo>
                    <a:cubicBezTo>
                      <a:pt x="1958" y="3455"/>
                      <a:pt x="1962" y="3456"/>
                      <a:pt x="1965" y="3456"/>
                    </a:cubicBezTo>
                    <a:cubicBezTo>
                      <a:pt x="1970" y="3456"/>
                      <a:pt x="1974" y="3454"/>
                      <a:pt x="1977" y="3451"/>
                    </a:cubicBezTo>
                    <a:lnTo>
                      <a:pt x="3456" y="1503"/>
                    </a:lnTo>
                    <a:cubicBezTo>
                      <a:pt x="3461" y="1497"/>
                      <a:pt x="3460" y="1487"/>
                      <a:pt x="3452" y="1481"/>
                    </a:cubicBezTo>
                    <a:lnTo>
                      <a:pt x="1504" y="4"/>
                    </a:lnTo>
                    <a:cubicBezTo>
                      <a:pt x="1502" y="2"/>
                      <a:pt x="1499"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7"/>
              <p:cNvSpPr/>
              <p:nvPr/>
            </p:nvSpPr>
            <p:spPr>
              <a:xfrm>
                <a:off x="2538000" y="4685575"/>
                <a:ext cx="79600" cy="79550"/>
              </a:xfrm>
              <a:custGeom>
                <a:avLst/>
                <a:gdLst/>
                <a:ahLst/>
                <a:cxnLst/>
                <a:rect l="l" t="t" r="r" b="b"/>
                <a:pathLst>
                  <a:path w="3184" h="3182" extrusionOk="0">
                    <a:moveTo>
                      <a:pt x="880" y="1"/>
                    </a:moveTo>
                    <a:cubicBezTo>
                      <a:pt x="874" y="1"/>
                      <a:pt x="867" y="5"/>
                      <a:pt x="864" y="11"/>
                    </a:cubicBezTo>
                    <a:lnTo>
                      <a:pt x="3" y="2298"/>
                    </a:lnTo>
                    <a:cubicBezTo>
                      <a:pt x="0" y="2307"/>
                      <a:pt x="4" y="2315"/>
                      <a:pt x="12" y="2319"/>
                    </a:cubicBezTo>
                    <a:lnTo>
                      <a:pt x="2299" y="3180"/>
                    </a:lnTo>
                    <a:cubicBezTo>
                      <a:pt x="2301" y="3181"/>
                      <a:pt x="2302" y="3181"/>
                      <a:pt x="2304" y="3181"/>
                    </a:cubicBezTo>
                    <a:cubicBezTo>
                      <a:pt x="2310" y="3181"/>
                      <a:pt x="2316" y="3177"/>
                      <a:pt x="2320" y="3171"/>
                    </a:cubicBezTo>
                    <a:lnTo>
                      <a:pt x="3181" y="884"/>
                    </a:lnTo>
                    <a:cubicBezTo>
                      <a:pt x="3184" y="876"/>
                      <a:pt x="3180" y="867"/>
                      <a:pt x="3172" y="865"/>
                    </a:cubicBezTo>
                    <a:lnTo>
                      <a:pt x="885" y="2"/>
                    </a:lnTo>
                    <a:cubicBezTo>
                      <a:pt x="883" y="1"/>
                      <a:pt x="882" y="1"/>
                      <a:pt x="8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2" name="Google Shape;2692;p67"/>
          <p:cNvGrpSpPr/>
          <p:nvPr/>
        </p:nvGrpSpPr>
        <p:grpSpPr>
          <a:xfrm rot="900079" flipH="1">
            <a:off x="1090286" y="313571"/>
            <a:ext cx="401852" cy="451861"/>
            <a:chOff x="4939300" y="1652975"/>
            <a:chExt cx="232750" cy="261700"/>
          </a:xfrm>
        </p:grpSpPr>
        <p:sp>
          <p:nvSpPr>
            <p:cNvPr id="2693" name="Google Shape;2693;p67"/>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4" name="Google Shape;2694;p67"/>
            <p:cNvGrpSpPr/>
            <p:nvPr/>
          </p:nvGrpSpPr>
          <p:grpSpPr>
            <a:xfrm>
              <a:off x="4939300" y="1652975"/>
              <a:ext cx="232750" cy="261700"/>
              <a:chOff x="6502250" y="3421225"/>
              <a:chExt cx="232750" cy="261700"/>
            </a:xfrm>
          </p:grpSpPr>
          <p:sp>
            <p:nvSpPr>
              <p:cNvPr id="2695" name="Google Shape;2695;p67"/>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9" name="Google Shape;2699;p67"/>
          <p:cNvGrpSpPr/>
          <p:nvPr/>
        </p:nvGrpSpPr>
        <p:grpSpPr>
          <a:xfrm rot="899960">
            <a:off x="-189263" y="910943"/>
            <a:ext cx="895973" cy="865999"/>
            <a:chOff x="800438" y="1829525"/>
            <a:chExt cx="896000" cy="866025"/>
          </a:xfrm>
        </p:grpSpPr>
        <p:sp>
          <p:nvSpPr>
            <p:cNvPr id="2700" name="Google Shape;2700;p67"/>
            <p:cNvSpPr/>
            <p:nvPr/>
          </p:nvSpPr>
          <p:spPr>
            <a:xfrm>
              <a:off x="800475" y="1829525"/>
              <a:ext cx="895925" cy="866025"/>
            </a:xfrm>
            <a:custGeom>
              <a:avLst/>
              <a:gdLst/>
              <a:ahLst/>
              <a:cxnLst/>
              <a:rect l="l" t="t" r="r" b="b"/>
              <a:pathLst>
                <a:path w="35837" h="34641" extrusionOk="0">
                  <a:moveTo>
                    <a:pt x="12954" y="1"/>
                  </a:moveTo>
                  <a:lnTo>
                    <a:pt x="12599" y="529"/>
                  </a:lnTo>
                  <a:lnTo>
                    <a:pt x="9873" y="976"/>
                  </a:lnTo>
                  <a:lnTo>
                    <a:pt x="9699" y="1298"/>
                  </a:lnTo>
                  <a:lnTo>
                    <a:pt x="9012" y="835"/>
                  </a:lnTo>
                  <a:lnTo>
                    <a:pt x="0" y="19204"/>
                  </a:lnTo>
                  <a:lnTo>
                    <a:pt x="15352" y="29560"/>
                  </a:lnTo>
                  <a:lnTo>
                    <a:pt x="18001" y="31348"/>
                  </a:lnTo>
                  <a:lnTo>
                    <a:pt x="19770" y="32542"/>
                  </a:lnTo>
                  <a:lnTo>
                    <a:pt x="20279" y="32884"/>
                  </a:lnTo>
                  <a:lnTo>
                    <a:pt x="22883" y="34641"/>
                  </a:lnTo>
                  <a:lnTo>
                    <a:pt x="34313" y="17697"/>
                  </a:lnTo>
                  <a:lnTo>
                    <a:pt x="35837" y="15437"/>
                  </a:lnTo>
                  <a:lnTo>
                    <a:pt x="12954" y="1"/>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1" name="Google Shape;2701;p67"/>
            <p:cNvGrpSpPr/>
            <p:nvPr/>
          </p:nvGrpSpPr>
          <p:grpSpPr>
            <a:xfrm>
              <a:off x="800438" y="1829525"/>
              <a:ext cx="896000" cy="866025"/>
              <a:chOff x="469300" y="3537200"/>
              <a:chExt cx="896000" cy="866025"/>
            </a:xfrm>
          </p:grpSpPr>
          <p:sp>
            <p:nvSpPr>
              <p:cNvPr id="2702" name="Google Shape;2702;p67"/>
              <p:cNvSpPr/>
              <p:nvPr/>
            </p:nvSpPr>
            <p:spPr>
              <a:xfrm>
                <a:off x="469300" y="3558150"/>
                <a:ext cx="376900" cy="459300"/>
              </a:xfrm>
              <a:custGeom>
                <a:avLst/>
                <a:gdLst/>
                <a:ahLst/>
                <a:cxnLst/>
                <a:rect l="l" t="t" r="r" b="b"/>
                <a:pathLst>
                  <a:path w="15076" h="18372" extrusionOk="0">
                    <a:moveTo>
                      <a:pt x="9012" y="0"/>
                    </a:moveTo>
                    <a:lnTo>
                      <a:pt x="0" y="18372"/>
                    </a:lnTo>
                    <a:lnTo>
                      <a:pt x="15075" y="4091"/>
                    </a:lnTo>
                    <a:lnTo>
                      <a:pt x="90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7"/>
              <p:cNvSpPr/>
              <p:nvPr/>
            </p:nvSpPr>
            <p:spPr>
              <a:xfrm>
                <a:off x="488825" y="3549000"/>
                <a:ext cx="330025" cy="447325"/>
              </a:xfrm>
              <a:custGeom>
                <a:avLst/>
                <a:gdLst/>
                <a:ahLst/>
                <a:cxnLst/>
                <a:rect l="l" t="t" r="r" b="b"/>
                <a:pathLst>
                  <a:path w="13201" h="17893" extrusionOk="0">
                    <a:moveTo>
                      <a:pt x="12185" y="1"/>
                    </a:moveTo>
                    <a:lnTo>
                      <a:pt x="9092" y="508"/>
                    </a:lnTo>
                    <a:lnTo>
                      <a:pt x="294" y="16751"/>
                    </a:lnTo>
                    <a:cubicBezTo>
                      <a:pt x="0" y="17295"/>
                      <a:pt x="426" y="17893"/>
                      <a:pt x="969" y="17893"/>
                    </a:cubicBezTo>
                    <a:cubicBezTo>
                      <a:pt x="1071" y="17893"/>
                      <a:pt x="1178" y="17872"/>
                      <a:pt x="1285" y="17825"/>
                    </a:cubicBezTo>
                    <a:lnTo>
                      <a:pt x="13200" y="12554"/>
                    </a:lnTo>
                    <a:lnTo>
                      <a:pt x="12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469325" y="3593700"/>
                <a:ext cx="857875" cy="809525"/>
              </a:xfrm>
              <a:custGeom>
                <a:avLst/>
                <a:gdLst/>
                <a:ahLst/>
                <a:cxnLst/>
                <a:rect l="l" t="t" r="r" b="b"/>
                <a:pathLst>
                  <a:path w="34315" h="32381" extrusionOk="0">
                    <a:moveTo>
                      <a:pt x="11430" y="0"/>
                    </a:moveTo>
                    <a:lnTo>
                      <a:pt x="1" y="16944"/>
                    </a:lnTo>
                    <a:lnTo>
                      <a:pt x="22885" y="32380"/>
                    </a:lnTo>
                    <a:lnTo>
                      <a:pt x="34315" y="15436"/>
                    </a:lnTo>
                    <a:lnTo>
                      <a:pt x="114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7"/>
              <p:cNvSpPr/>
              <p:nvPr/>
            </p:nvSpPr>
            <p:spPr>
              <a:xfrm>
                <a:off x="507425" y="3537200"/>
                <a:ext cx="857875" cy="809525"/>
              </a:xfrm>
              <a:custGeom>
                <a:avLst/>
                <a:gdLst/>
                <a:ahLst/>
                <a:cxnLst/>
                <a:rect l="l" t="t" r="r" b="b"/>
                <a:pathLst>
                  <a:path w="34315" h="32381" extrusionOk="0">
                    <a:moveTo>
                      <a:pt x="11431" y="0"/>
                    </a:moveTo>
                    <a:lnTo>
                      <a:pt x="1" y="16944"/>
                    </a:lnTo>
                    <a:lnTo>
                      <a:pt x="22885" y="32380"/>
                    </a:lnTo>
                    <a:lnTo>
                      <a:pt x="34315" y="15435"/>
                    </a:lnTo>
                    <a:lnTo>
                      <a:pt x="114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7"/>
              <p:cNvSpPr/>
              <p:nvPr/>
            </p:nvSpPr>
            <p:spPr>
              <a:xfrm>
                <a:off x="960925" y="4292350"/>
                <a:ext cx="53550" cy="66900"/>
              </a:xfrm>
              <a:custGeom>
                <a:avLst/>
                <a:gdLst/>
                <a:ahLst/>
                <a:cxnLst/>
                <a:rect l="l" t="t" r="r" b="b"/>
                <a:pathLst>
                  <a:path w="2142" h="2676" extrusionOk="0">
                    <a:moveTo>
                      <a:pt x="1525" y="0"/>
                    </a:moveTo>
                    <a:lnTo>
                      <a:pt x="1" y="2261"/>
                    </a:lnTo>
                    <a:lnTo>
                      <a:pt x="617" y="2676"/>
                    </a:lnTo>
                    <a:lnTo>
                      <a:pt x="2141" y="416"/>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7"/>
              <p:cNvSpPr/>
              <p:nvPr/>
            </p:nvSpPr>
            <p:spPr>
              <a:xfrm>
                <a:off x="764000" y="4159550"/>
                <a:ext cx="193525" cy="161350"/>
              </a:xfrm>
              <a:custGeom>
                <a:avLst/>
                <a:gdLst/>
                <a:ahLst/>
                <a:cxnLst/>
                <a:rect l="l" t="t" r="r" b="b"/>
                <a:pathLst>
                  <a:path w="7741" h="6454" extrusionOk="0">
                    <a:moveTo>
                      <a:pt x="1525" y="0"/>
                    </a:moveTo>
                    <a:lnTo>
                      <a:pt x="0" y="2261"/>
                    </a:lnTo>
                    <a:lnTo>
                      <a:pt x="6216" y="6453"/>
                    </a:lnTo>
                    <a:lnTo>
                      <a:pt x="7740" y="4193"/>
                    </a:lnTo>
                    <a:lnTo>
                      <a:pt x="1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637775" y="3662225"/>
                <a:ext cx="462675" cy="464225"/>
              </a:xfrm>
              <a:custGeom>
                <a:avLst/>
                <a:gdLst/>
                <a:ahLst/>
                <a:cxnLst/>
                <a:rect l="l" t="t" r="r" b="b"/>
                <a:pathLst>
                  <a:path w="18507" h="18569" extrusionOk="0">
                    <a:moveTo>
                      <a:pt x="7577" y="0"/>
                    </a:moveTo>
                    <a:cubicBezTo>
                      <a:pt x="7551" y="0"/>
                      <a:pt x="7525" y="13"/>
                      <a:pt x="7510" y="36"/>
                    </a:cubicBezTo>
                    <a:lnTo>
                      <a:pt x="24" y="11134"/>
                    </a:lnTo>
                    <a:cubicBezTo>
                      <a:pt x="1" y="11170"/>
                      <a:pt x="9" y="11218"/>
                      <a:pt x="46" y="11243"/>
                    </a:cubicBezTo>
                    <a:lnTo>
                      <a:pt x="10886" y="18555"/>
                    </a:lnTo>
                    <a:cubicBezTo>
                      <a:pt x="10900" y="18564"/>
                      <a:pt x="10915" y="18569"/>
                      <a:pt x="10930" y="18569"/>
                    </a:cubicBezTo>
                    <a:cubicBezTo>
                      <a:pt x="10956" y="18569"/>
                      <a:pt x="10980" y="18556"/>
                      <a:pt x="10996" y="18534"/>
                    </a:cubicBezTo>
                    <a:lnTo>
                      <a:pt x="18482" y="7435"/>
                    </a:lnTo>
                    <a:cubicBezTo>
                      <a:pt x="18507" y="7400"/>
                      <a:pt x="18496" y="7351"/>
                      <a:pt x="18460" y="7326"/>
                    </a:cubicBezTo>
                    <a:lnTo>
                      <a:pt x="7621" y="14"/>
                    </a:lnTo>
                    <a:cubicBezTo>
                      <a:pt x="7607" y="5"/>
                      <a:pt x="7592" y="0"/>
                      <a:pt x="7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7"/>
              <p:cNvSpPr/>
              <p:nvPr/>
            </p:nvSpPr>
            <p:spPr>
              <a:xfrm>
                <a:off x="693125" y="3716225"/>
                <a:ext cx="359975" cy="361025"/>
              </a:xfrm>
              <a:custGeom>
                <a:avLst/>
                <a:gdLst/>
                <a:ahLst/>
                <a:cxnLst/>
                <a:rect l="l" t="t" r="r" b="b"/>
                <a:pathLst>
                  <a:path w="14399" h="14441" extrusionOk="0">
                    <a:moveTo>
                      <a:pt x="5899" y="0"/>
                    </a:moveTo>
                    <a:cubicBezTo>
                      <a:pt x="5874" y="0"/>
                      <a:pt x="5848" y="12"/>
                      <a:pt x="5833" y="35"/>
                    </a:cubicBezTo>
                    <a:lnTo>
                      <a:pt x="25" y="8644"/>
                    </a:lnTo>
                    <a:cubicBezTo>
                      <a:pt x="0" y="8681"/>
                      <a:pt x="10" y="8729"/>
                      <a:pt x="45" y="8754"/>
                    </a:cubicBezTo>
                    <a:lnTo>
                      <a:pt x="8454" y="14427"/>
                    </a:lnTo>
                    <a:cubicBezTo>
                      <a:pt x="8468" y="14437"/>
                      <a:pt x="8483" y="14441"/>
                      <a:pt x="8498" y="14441"/>
                    </a:cubicBezTo>
                    <a:cubicBezTo>
                      <a:pt x="8523" y="14441"/>
                      <a:pt x="8548" y="14428"/>
                      <a:pt x="8564" y="14405"/>
                    </a:cubicBezTo>
                    <a:lnTo>
                      <a:pt x="14373" y="5796"/>
                    </a:lnTo>
                    <a:cubicBezTo>
                      <a:pt x="14398" y="5761"/>
                      <a:pt x="14388" y="5711"/>
                      <a:pt x="14351" y="5686"/>
                    </a:cubicBezTo>
                    <a:lnTo>
                      <a:pt x="5944" y="13"/>
                    </a:lnTo>
                    <a:cubicBezTo>
                      <a:pt x="5930" y="5"/>
                      <a:pt x="5915"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7"/>
              <p:cNvSpPr/>
              <p:nvPr/>
            </p:nvSpPr>
            <p:spPr>
              <a:xfrm>
                <a:off x="964225" y="3889775"/>
                <a:ext cx="181675" cy="251350"/>
              </a:xfrm>
              <a:custGeom>
                <a:avLst/>
                <a:gdLst/>
                <a:ahLst/>
                <a:cxnLst/>
                <a:rect l="l" t="t" r="r" b="b"/>
                <a:pathLst>
                  <a:path w="7267" h="10054" extrusionOk="0">
                    <a:moveTo>
                      <a:pt x="6393" y="1"/>
                    </a:moveTo>
                    <a:cubicBezTo>
                      <a:pt x="6383" y="1"/>
                      <a:pt x="6373" y="6"/>
                      <a:pt x="6367" y="14"/>
                    </a:cubicBezTo>
                    <a:lnTo>
                      <a:pt x="9" y="9440"/>
                    </a:lnTo>
                    <a:cubicBezTo>
                      <a:pt x="1" y="9453"/>
                      <a:pt x="4" y="9472"/>
                      <a:pt x="18" y="9481"/>
                    </a:cubicBezTo>
                    <a:lnTo>
                      <a:pt x="859" y="10048"/>
                    </a:lnTo>
                    <a:cubicBezTo>
                      <a:pt x="864" y="10052"/>
                      <a:pt x="870" y="10053"/>
                      <a:pt x="876" y="10053"/>
                    </a:cubicBezTo>
                    <a:cubicBezTo>
                      <a:pt x="885" y="10053"/>
                      <a:pt x="895" y="10049"/>
                      <a:pt x="900" y="10040"/>
                    </a:cubicBezTo>
                    <a:lnTo>
                      <a:pt x="7258" y="614"/>
                    </a:lnTo>
                    <a:cubicBezTo>
                      <a:pt x="7267" y="601"/>
                      <a:pt x="7264" y="583"/>
                      <a:pt x="7249" y="573"/>
                    </a:cubicBezTo>
                    <a:lnTo>
                      <a:pt x="6408" y="5"/>
                    </a:lnTo>
                    <a:cubicBezTo>
                      <a:pt x="6404" y="2"/>
                      <a:pt x="6398" y="1"/>
                      <a:pt x="6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14"/>
        <p:cNvGrpSpPr/>
        <p:nvPr/>
      </p:nvGrpSpPr>
      <p:grpSpPr>
        <a:xfrm>
          <a:off x="0" y="0"/>
          <a:ext cx="0" cy="0"/>
          <a:chOff x="0" y="0"/>
          <a:chExt cx="0" cy="0"/>
        </a:xfrm>
      </p:grpSpPr>
      <p:grpSp>
        <p:nvGrpSpPr>
          <p:cNvPr id="2715" name="Google Shape;2715;p68"/>
          <p:cNvGrpSpPr/>
          <p:nvPr/>
        </p:nvGrpSpPr>
        <p:grpSpPr>
          <a:xfrm>
            <a:off x="5904640" y="1061087"/>
            <a:ext cx="1611383" cy="3021326"/>
            <a:chOff x="1623400" y="736850"/>
            <a:chExt cx="1957225" cy="3669775"/>
          </a:xfrm>
        </p:grpSpPr>
        <p:sp>
          <p:nvSpPr>
            <p:cNvPr id="2716" name="Google Shape;2716;p68"/>
            <p:cNvSpPr/>
            <p:nvPr/>
          </p:nvSpPr>
          <p:spPr>
            <a:xfrm>
              <a:off x="1623400" y="736850"/>
              <a:ext cx="1957225" cy="3669775"/>
            </a:xfrm>
            <a:custGeom>
              <a:avLst/>
              <a:gdLst/>
              <a:ahLst/>
              <a:cxnLst/>
              <a:rect l="l" t="t" r="r" b="b"/>
              <a:pathLst>
                <a:path w="78289" h="146791" extrusionOk="0">
                  <a:moveTo>
                    <a:pt x="4893" y="1"/>
                  </a:moveTo>
                  <a:cubicBezTo>
                    <a:pt x="2186" y="1"/>
                    <a:pt x="0" y="2186"/>
                    <a:pt x="0" y="4894"/>
                  </a:cubicBezTo>
                  <a:lnTo>
                    <a:pt x="0" y="141897"/>
                  </a:lnTo>
                  <a:cubicBezTo>
                    <a:pt x="0" y="144605"/>
                    <a:pt x="2186" y="146790"/>
                    <a:pt x="4893" y="146790"/>
                  </a:cubicBezTo>
                  <a:lnTo>
                    <a:pt x="73395" y="146790"/>
                  </a:lnTo>
                  <a:cubicBezTo>
                    <a:pt x="76103" y="146790"/>
                    <a:pt x="78288" y="144605"/>
                    <a:pt x="78288" y="141897"/>
                  </a:cubicBezTo>
                  <a:lnTo>
                    <a:pt x="78288" y="4894"/>
                  </a:lnTo>
                  <a:cubicBezTo>
                    <a:pt x="78288" y="2186"/>
                    <a:pt x="76103" y="1"/>
                    <a:pt x="73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8"/>
            <p:cNvSpPr/>
            <p:nvPr/>
          </p:nvSpPr>
          <p:spPr>
            <a:xfrm>
              <a:off x="2561225" y="818400"/>
              <a:ext cx="81575" cy="81575"/>
            </a:xfrm>
            <a:custGeom>
              <a:avLst/>
              <a:gdLst/>
              <a:ahLst/>
              <a:cxnLst/>
              <a:rect l="l" t="t" r="r" b="b"/>
              <a:pathLst>
                <a:path w="3263" h="3263" extrusionOk="0">
                  <a:moveTo>
                    <a:pt x="1631" y="1"/>
                  </a:moveTo>
                  <a:cubicBezTo>
                    <a:pt x="718" y="1"/>
                    <a:pt x="0" y="718"/>
                    <a:pt x="0" y="1632"/>
                  </a:cubicBezTo>
                  <a:cubicBezTo>
                    <a:pt x="0" y="2545"/>
                    <a:pt x="718" y="3263"/>
                    <a:pt x="1631" y="3263"/>
                  </a:cubicBezTo>
                  <a:cubicBezTo>
                    <a:pt x="2512" y="3263"/>
                    <a:pt x="3262" y="2545"/>
                    <a:pt x="3262" y="1632"/>
                  </a:cubicBezTo>
                  <a:cubicBezTo>
                    <a:pt x="3262" y="718"/>
                    <a:pt x="2512" y="1"/>
                    <a:pt x="1631"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8"/>
            <p:cNvSpPr/>
            <p:nvPr/>
          </p:nvSpPr>
          <p:spPr>
            <a:xfrm>
              <a:off x="2357350" y="940725"/>
              <a:ext cx="489325" cy="81575"/>
            </a:xfrm>
            <a:custGeom>
              <a:avLst/>
              <a:gdLst/>
              <a:ahLst/>
              <a:cxnLst/>
              <a:rect l="l" t="t" r="r" b="b"/>
              <a:pathLst>
                <a:path w="19573" h="3263" extrusionOk="0">
                  <a:moveTo>
                    <a:pt x="1631" y="1"/>
                  </a:moveTo>
                  <a:cubicBezTo>
                    <a:pt x="718" y="1"/>
                    <a:pt x="0" y="718"/>
                    <a:pt x="0" y="1632"/>
                  </a:cubicBezTo>
                  <a:cubicBezTo>
                    <a:pt x="0" y="2545"/>
                    <a:pt x="718" y="3263"/>
                    <a:pt x="1631" y="3263"/>
                  </a:cubicBezTo>
                  <a:lnTo>
                    <a:pt x="17941" y="3263"/>
                  </a:lnTo>
                  <a:cubicBezTo>
                    <a:pt x="18822" y="3263"/>
                    <a:pt x="19572" y="2545"/>
                    <a:pt x="19572" y="1632"/>
                  </a:cubicBezTo>
                  <a:cubicBezTo>
                    <a:pt x="19572" y="718"/>
                    <a:pt x="18822" y="1"/>
                    <a:pt x="17941"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8"/>
            <p:cNvSpPr/>
            <p:nvPr/>
          </p:nvSpPr>
          <p:spPr>
            <a:xfrm>
              <a:off x="2438900" y="3958075"/>
              <a:ext cx="326225" cy="326225"/>
            </a:xfrm>
            <a:custGeom>
              <a:avLst/>
              <a:gdLst/>
              <a:ahLst/>
              <a:cxnLst/>
              <a:rect l="l" t="t" r="r" b="b"/>
              <a:pathLst>
                <a:path w="13049" h="13049" extrusionOk="0">
                  <a:moveTo>
                    <a:pt x="6524" y="0"/>
                  </a:moveTo>
                  <a:cubicBezTo>
                    <a:pt x="2904" y="0"/>
                    <a:pt x="0" y="2936"/>
                    <a:pt x="0" y="6524"/>
                  </a:cubicBezTo>
                  <a:cubicBezTo>
                    <a:pt x="0" y="10112"/>
                    <a:pt x="2904" y="13048"/>
                    <a:pt x="6524" y="13048"/>
                  </a:cubicBezTo>
                  <a:cubicBezTo>
                    <a:pt x="10113" y="13048"/>
                    <a:pt x="13048" y="10112"/>
                    <a:pt x="13048" y="6524"/>
                  </a:cubicBezTo>
                  <a:cubicBezTo>
                    <a:pt x="13048" y="2936"/>
                    <a:pt x="10113" y="0"/>
                    <a:pt x="6524"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68"/>
          <p:cNvSpPr txBox="1">
            <a:spLocks noGrp="1"/>
          </p:cNvSpPr>
          <p:nvPr>
            <p:ph type="title"/>
          </p:nvPr>
        </p:nvSpPr>
        <p:spPr>
          <a:xfrm>
            <a:off x="1627988" y="1641900"/>
            <a:ext cx="2810700" cy="562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PHONE APP</a:t>
            </a:r>
            <a:endParaRPr/>
          </a:p>
        </p:txBody>
      </p:sp>
      <p:sp>
        <p:nvSpPr>
          <p:cNvPr id="2721" name="Google Shape;2721;p68"/>
          <p:cNvSpPr txBox="1">
            <a:spLocks noGrp="1"/>
          </p:cNvSpPr>
          <p:nvPr>
            <p:ph type="subTitle" idx="1"/>
          </p:nvPr>
        </p:nvSpPr>
        <p:spPr>
          <a:xfrm>
            <a:off x="1628121" y="2467200"/>
            <a:ext cx="2810700" cy="103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cxnSp>
        <p:nvCxnSpPr>
          <p:cNvPr id="2722" name="Google Shape;2722;p68"/>
          <p:cNvCxnSpPr/>
          <p:nvPr/>
        </p:nvCxnSpPr>
        <p:spPr>
          <a:xfrm>
            <a:off x="1627984" y="2362985"/>
            <a:ext cx="991200" cy="0"/>
          </a:xfrm>
          <a:prstGeom prst="straightConnector1">
            <a:avLst/>
          </a:prstGeom>
          <a:noFill/>
          <a:ln w="19050" cap="flat" cmpd="sng">
            <a:solidFill>
              <a:schemeClr val="dk1"/>
            </a:solidFill>
            <a:prstDash val="solid"/>
            <a:round/>
            <a:headEnd type="none" w="med" len="med"/>
            <a:tailEnd type="none" w="med" len="med"/>
          </a:ln>
        </p:spPr>
      </p:cxnSp>
      <p:pic>
        <p:nvPicPr>
          <p:cNvPr id="2723" name="Google Shape;2723;p68"/>
          <p:cNvPicPr preferRelativeResize="0"/>
          <p:nvPr/>
        </p:nvPicPr>
        <p:blipFill rotWithShape="1">
          <a:blip r:embed="rId3">
            <a:alphaModFix/>
          </a:blip>
          <a:srcRect l="51396" t="504" r="10072" b="514"/>
          <a:stretch/>
        </p:blipFill>
        <p:spPr>
          <a:xfrm>
            <a:off x="5984786" y="1440125"/>
            <a:ext cx="1451075" cy="2100251"/>
          </a:xfrm>
          <a:prstGeom prst="rect">
            <a:avLst/>
          </a:prstGeom>
          <a:noFill/>
          <a:ln>
            <a:noFill/>
          </a:ln>
        </p:spPr>
      </p:pic>
      <p:grpSp>
        <p:nvGrpSpPr>
          <p:cNvPr id="2724" name="Google Shape;2724;p68"/>
          <p:cNvGrpSpPr/>
          <p:nvPr/>
        </p:nvGrpSpPr>
        <p:grpSpPr>
          <a:xfrm>
            <a:off x="8208622" y="685973"/>
            <a:ext cx="600050" cy="861700"/>
            <a:chOff x="5109313" y="2835350"/>
            <a:chExt cx="600050" cy="861700"/>
          </a:xfrm>
        </p:grpSpPr>
        <p:sp>
          <p:nvSpPr>
            <p:cNvPr id="2725" name="Google Shape;2725;p68"/>
            <p:cNvSpPr/>
            <p:nvPr/>
          </p:nvSpPr>
          <p:spPr>
            <a:xfrm>
              <a:off x="5109313" y="2835350"/>
              <a:ext cx="600050" cy="861700"/>
            </a:xfrm>
            <a:custGeom>
              <a:avLst/>
              <a:gdLst/>
              <a:ahLst/>
              <a:cxnLst/>
              <a:rect l="l" t="t" r="r" b="b"/>
              <a:pathLst>
                <a:path w="24002" h="34468" extrusionOk="0">
                  <a:moveTo>
                    <a:pt x="16255" y="0"/>
                  </a:moveTo>
                  <a:lnTo>
                    <a:pt x="14952" y="2432"/>
                  </a:lnTo>
                  <a:lnTo>
                    <a:pt x="14592" y="3102"/>
                  </a:lnTo>
                  <a:lnTo>
                    <a:pt x="3767" y="23293"/>
                  </a:lnTo>
                  <a:lnTo>
                    <a:pt x="2721" y="25241"/>
                  </a:lnTo>
                  <a:lnTo>
                    <a:pt x="1926" y="26723"/>
                  </a:lnTo>
                  <a:lnTo>
                    <a:pt x="1525" y="27469"/>
                  </a:lnTo>
                  <a:lnTo>
                    <a:pt x="1" y="30315"/>
                  </a:lnTo>
                  <a:lnTo>
                    <a:pt x="7746" y="34468"/>
                  </a:lnTo>
                  <a:lnTo>
                    <a:pt x="22297" y="7331"/>
                  </a:lnTo>
                  <a:lnTo>
                    <a:pt x="22446" y="7053"/>
                  </a:lnTo>
                  <a:lnTo>
                    <a:pt x="24001" y="4154"/>
                  </a:lnTo>
                  <a:lnTo>
                    <a:pt x="16255"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6" name="Google Shape;2726;p68"/>
            <p:cNvGrpSpPr/>
            <p:nvPr/>
          </p:nvGrpSpPr>
          <p:grpSpPr>
            <a:xfrm>
              <a:off x="5109313" y="2835363"/>
              <a:ext cx="600050" cy="861675"/>
              <a:chOff x="6723325" y="4518075"/>
              <a:chExt cx="600050" cy="861675"/>
            </a:xfrm>
          </p:grpSpPr>
          <p:sp>
            <p:nvSpPr>
              <p:cNvPr id="2727" name="Google Shape;2727;p68"/>
              <p:cNvSpPr/>
              <p:nvPr/>
            </p:nvSpPr>
            <p:spPr>
              <a:xfrm>
                <a:off x="6723325" y="4518075"/>
                <a:ext cx="600050" cy="861675"/>
              </a:xfrm>
              <a:custGeom>
                <a:avLst/>
                <a:gdLst/>
                <a:ahLst/>
                <a:cxnLst/>
                <a:rect l="l" t="t" r="r" b="b"/>
                <a:pathLst>
                  <a:path w="24002" h="34467" extrusionOk="0">
                    <a:moveTo>
                      <a:pt x="16255" y="0"/>
                    </a:moveTo>
                    <a:lnTo>
                      <a:pt x="1" y="30313"/>
                    </a:lnTo>
                    <a:lnTo>
                      <a:pt x="7747" y="34467"/>
                    </a:lnTo>
                    <a:lnTo>
                      <a:pt x="24001" y="4154"/>
                    </a:lnTo>
                    <a:lnTo>
                      <a:pt x="16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8"/>
              <p:cNvSpPr/>
              <p:nvPr/>
            </p:nvSpPr>
            <p:spPr>
              <a:xfrm>
                <a:off x="6791350" y="5100350"/>
                <a:ext cx="219800" cy="152600"/>
              </a:xfrm>
              <a:custGeom>
                <a:avLst/>
                <a:gdLst/>
                <a:ahLst/>
                <a:cxnLst/>
                <a:rect l="l" t="t" r="r" b="b"/>
                <a:pathLst>
                  <a:path w="8792" h="6104" extrusionOk="0">
                    <a:moveTo>
                      <a:pt x="1047" y="0"/>
                    </a:moveTo>
                    <a:lnTo>
                      <a:pt x="1" y="1950"/>
                    </a:lnTo>
                    <a:lnTo>
                      <a:pt x="7747" y="6104"/>
                    </a:lnTo>
                    <a:lnTo>
                      <a:pt x="8791" y="4154"/>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8"/>
              <p:cNvSpPr/>
              <p:nvPr/>
            </p:nvSpPr>
            <p:spPr>
              <a:xfrm>
                <a:off x="6761475" y="5186175"/>
                <a:ext cx="203675" cy="122475"/>
              </a:xfrm>
              <a:custGeom>
                <a:avLst/>
                <a:gdLst/>
                <a:ahLst/>
                <a:cxnLst/>
                <a:rect l="l" t="t" r="r" b="b"/>
                <a:pathLst>
                  <a:path w="8147" h="4899" extrusionOk="0">
                    <a:moveTo>
                      <a:pt x="400" y="1"/>
                    </a:moveTo>
                    <a:lnTo>
                      <a:pt x="1" y="745"/>
                    </a:lnTo>
                    <a:lnTo>
                      <a:pt x="7747" y="4899"/>
                    </a:lnTo>
                    <a:lnTo>
                      <a:pt x="8146" y="4154"/>
                    </a:lnTo>
                    <a:lnTo>
                      <a:pt x="4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8"/>
              <p:cNvSpPr/>
              <p:nvPr/>
            </p:nvSpPr>
            <p:spPr>
              <a:xfrm>
                <a:off x="7087125" y="4578850"/>
                <a:ext cx="203650" cy="122475"/>
              </a:xfrm>
              <a:custGeom>
                <a:avLst/>
                <a:gdLst/>
                <a:ahLst/>
                <a:cxnLst/>
                <a:rect l="l" t="t" r="r" b="b"/>
                <a:pathLst>
                  <a:path w="8146" h="4899" extrusionOk="0">
                    <a:moveTo>
                      <a:pt x="400" y="1"/>
                    </a:moveTo>
                    <a:lnTo>
                      <a:pt x="0" y="745"/>
                    </a:lnTo>
                    <a:lnTo>
                      <a:pt x="7746" y="4899"/>
                    </a:lnTo>
                    <a:lnTo>
                      <a:pt x="8146" y="4154"/>
                    </a:lnTo>
                    <a:lnTo>
                      <a:pt x="4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8"/>
              <p:cNvSpPr/>
              <p:nvPr/>
            </p:nvSpPr>
            <p:spPr>
              <a:xfrm>
                <a:off x="6924075" y="4681800"/>
                <a:ext cx="264675" cy="412675"/>
              </a:xfrm>
              <a:custGeom>
                <a:avLst/>
                <a:gdLst/>
                <a:ahLst/>
                <a:cxnLst/>
                <a:rect l="l" t="t" r="r" b="b"/>
                <a:pathLst>
                  <a:path w="10587" h="16507" extrusionOk="0">
                    <a:moveTo>
                      <a:pt x="8784" y="1"/>
                    </a:moveTo>
                    <a:cubicBezTo>
                      <a:pt x="8380" y="1"/>
                      <a:pt x="7990" y="218"/>
                      <a:pt x="7786" y="598"/>
                    </a:cubicBezTo>
                    <a:lnTo>
                      <a:pt x="296" y="14566"/>
                    </a:lnTo>
                    <a:cubicBezTo>
                      <a:pt x="1" y="15117"/>
                      <a:pt x="207" y="15802"/>
                      <a:pt x="759" y="16097"/>
                    </a:cubicBezTo>
                    <a:lnTo>
                      <a:pt x="1271" y="16372"/>
                    </a:lnTo>
                    <a:cubicBezTo>
                      <a:pt x="1440" y="16463"/>
                      <a:pt x="1623" y="16506"/>
                      <a:pt x="1803" y="16506"/>
                    </a:cubicBezTo>
                    <a:cubicBezTo>
                      <a:pt x="2207" y="16506"/>
                      <a:pt x="2598" y="16290"/>
                      <a:pt x="2802" y="15910"/>
                    </a:cubicBezTo>
                    <a:lnTo>
                      <a:pt x="10292" y="1942"/>
                    </a:lnTo>
                    <a:cubicBezTo>
                      <a:pt x="10586" y="1391"/>
                      <a:pt x="10380" y="704"/>
                      <a:pt x="9829" y="410"/>
                    </a:cubicBezTo>
                    <a:lnTo>
                      <a:pt x="9317" y="135"/>
                    </a:lnTo>
                    <a:cubicBezTo>
                      <a:pt x="9147" y="44"/>
                      <a:pt x="8964" y="1"/>
                      <a:pt x="8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2" name="Google Shape;2732;p68"/>
          <p:cNvGrpSpPr/>
          <p:nvPr/>
        </p:nvGrpSpPr>
        <p:grpSpPr>
          <a:xfrm rot="-899960">
            <a:off x="7132082" y="-212908"/>
            <a:ext cx="715079" cy="820325"/>
            <a:chOff x="4214450" y="819425"/>
            <a:chExt cx="715100" cy="820350"/>
          </a:xfrm>
        </p:grpSpPr>
        <p:sp>
          <p:nvSpPr>
            <p:cNvPr id="2733" name="Google Shape;2733;p68"/>
            <p:cNvSpPr/>
            <p:nvPr/>
          </p:nvSpPr>
          <p:spPr>
            <a:xfrm>
              <a:off x="4214488" y="819425"/>
              <a:ext cx="715025" cy="820350"/>
            </a:xfrm>
            <a:custGeom>
              <a:avLst/>
              <a:gdLst/>
              <a:ahLst/>
              <a:cxnLst/>
              <a:rect l="l" t="t" r="r" b="b"/>
              <a:pathLst>
                <a:path w="28601" h="32814" extrusionOk="0">
                  <a:moveTo>
                    <a:pt x="18613" y="1"/>
                  </a:moveTo>
                  <a:cubicBezTo>
                    <a:pt x="18605" y="1"/>
                    <a:pt x="18597" y="2"/>
                    <a:pt x="18588" y="6"/>
                  </a:cubicBezTo>
                  <a:lnTo>
                    <a:pt x="49" y="7224"/>
                  </a:lnTo>
                  <a:cubicBezTo>
                    <a:pt x="16" y="7237"/>
                    <a:pt x="0" y="7275"/>
                    <a:pt x="13" y="7308"/>
                  </a:cubicBezTo>
                  <a:lnTo>
                    <a:pt x="9929" y="32773"/>
                  </a:lnTo>
                  <a:cubicBezTo>
                    <a:pt x="9938" y="32798"/>
                    <a:pt x="9962" y="32814"/>
                    <a:pt x="9988" y="32814"/>
                  </a:cubicBezTo>
                  <a:cubicBezTo>
                    <a:pt x="9996" y="32814"/>
                    <a:pt x="10004" y="32812"/>
                    <a:pt x="10012" y="32809"/>
                  </a:cubicBezTo>
                  <a:lnTo>
                    <a:pt x="12719" y="31755"/>
                  </a:lnTo>
                  <a:lnTo>
                    <a:pt x="13039" y="32574"/>
                  </a:lnTo>
                  <a:lnTo>
                    <a:pt x="13492" y="31831"/>
                  </a:lnTo>
                  <a:lnTo>
                    <a:pt x="14329" y="32073"/>
                  </a:lnTo>
                  <a:lnTo>
                    <a:pt x="14011" y="31252"/>
                  </a:lnTo>
                  <a:lnTo>
                    <a:pt x="28552" y="25590"/>
                  </a:lnTo>
                  <a:cubicBezTo>
                    <a:pt x="28584" y="25577"/>
                    <a:pt x="28601" y="25538"/>
                    <a:pt x="28588" y="25506"/>
                  </a:cubicBezTo>
                  <a:lnTo>
                    <a:pt x="18672" y="42"/>
                  </a:lnTo>
                  <a:cubicBezTo>
                    <a:pt x="18662" y="16"/>
                    <a:pt x="18639" y="1"/>
                    <a:pt x="1861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4" name="Google Shape;2734;p68"/>
            <p:cNvGrpSpPr/>
            <p:nvPr/>
          </p:nvGrpSpPr>
          <p:grpSpPr>
            <a:xfrm>
              <a:off x="4214450" y="819425"/>
              <a:ext cx="715100" cy="820350"/>
              <a:chOff x="1458400" y="3299575"/>
              <a:chExt cx="715100" cy="820350"/>
            </a:xfrm>
          </p:grpSpPr>
          <p:sp>
            <p:nvSpPr>
              <p:cNvPr id="2735" name="Google Shape;2735;p68"/>
              <p:cNvSpPr/>
              <p:nvPr/>
            </p:nvSpPr>
            <p:spPr>
              <a:xfrm>
                <a:off x="1458400" y="3299575"/>
                <a:ext cx="715100" cy="820350"/>
              </a:xfrm>
              <a:custGeom>
                <a:avLst/>
                <a:gdLst/>
                <a:ahLst/>
                <a:cxnLst/>
                <a:rect l="l" t="t" r="r" b="b"/>
                <a:pathLst>
                  <a:path w="28604" h="32814" extrusionOk="0">
                    <a:moveTo>
                      <a:pt x="18612" y="1"/>
                    </a:moveTo>
                    <a:cubicBezTo>
                      <a:pt x="18604" y="1"/>
                      <a:pt x="18597" y="2"/>
                      <a:pt x="18589" y="5"/>
                    </a:cubicBezTo>
                    <a:lnTo>
                      <a:pt x="51" y="7225"/>
                    </a:lnTo>
                    <a:cubicBezTo>
                      <a:pt x="17" y="7239"/>
                      <a:pt x="1" y="7277"/>
                      <a:pt x="13" y="7310"/>
                    </a:cubicBezTo>
                    <a:lnTo>
                      <a:pt x="9932" y="32773"/>
                    </a:lnTo>
                    <a:cubicBezTo>
                      <a:pt x="9941" y="32799"/>
                      <a:pt x="9965" y="32814"/>
                      <a:pt x="9991" y="32814"/>
                    </a:cubicBezTo>
                    <a:cubicBezTo>
                      <a:pt x="9999" y="32814"/>
                      <a:pt x="10007" y="32812"/>
                      <a:pt x="10015" y="32809"/>
                    </a:cubicBezTo>
                    <a:lnTo>
                      <a:pt x="28553" y="25589"/>
                    </a:lnTo>
                    <a:cubicBezTo>
                      <a:pt x="28587" y="25576"/>
                      <a:pt x="28604" y="25539"/>
                      <a:pt x="28591" y="25506"/>
                    </a:cubicBezTo>
                    <a:lnTo>
                      <a:pt x="18673" y="42"/>
                    </a:lnTo>
                    <a:cubicBezTo>
                      <a:pt x="18663" y="17"/>
                      <a:pt x="18638" y="1"/>
                      <a:pt x="18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8"/>
              <p:cNvSpPr/>
              <p:nvPr/>
            </p:nvSpPr>
            <p:spPr>
              <a:xfrm>
                <a:off x="1717825" y="3898400"/>
                <a:ext cx="418200" cy="180900"/>
              </a:xfrm>
              <a:custGeom>
                <a:avLst/>
                <a:gdLst/>
                <a:ahLst/>
                <a:cxnLst/>
                <a:rect l="l" t="t" r="r" b="b"/>
                <a:pathLst>
                  <a:path w="16728" h="7236" extrusionOk="0">
                    <a:moveTo>
                      <a:pt x="16469" y="1"/>
                    </a:moveTo>
                    <a:lnTo>
                      <a:pt x="0" y="6413"/>
                    </a:lnTo>
                    <a:cubicBezTo>
                      <a:pt x="198" y="6924"/>
                      <a:pt x="685" y="7236"/>
                      <a:pt x="1201" y="7236"/>
                    </a:cubicBezTo>
                    <a:cubicBezTo>
                      <a:pt x="1357" y="7236"/>
                      <a:pt x="1516" y="7207"/>
                      <a:pt x="1669" y="7147"/>
                    </a:cubicBezTo>
                    <a:lnTo>
                      <a:pt x="15736" y="1670"/>
                    </a:lnTo>
                    <a:cubicBezTo>
                      <a:pt x="16399" y="1412"/>
                      <a:pt x="16728" y="664"/>
                      <a:pt x="16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8"/>
              <p:cNvSpPr/>
              <p:nvPr/>
            </p:nvSpPr>
            <p:spPr>
              <a:xfrm>
                <a:off x="1760650" y="4040950"/>
                <a:ext cx="55875" cy="73100"/>
              </a:xfrm>
              <a:custGeom>
                <a:avLst/>
                <a:gdLst/>
                <a:ahLst/>
                <a:cxnLst/>
                <a:rect l="l" t="t" r="r" b="b"/>
                <a:pathLst>
                  <a:path w="2235" h="2924" extrusionOk="0">
                    <a:moveTo>
                      <a:pt x="1292" y="0"/>
                    </a:moveTo>
                    <a:lnTo>
                      <a:pt x="0" y="503"/>
                    </a:lnTo>
                    <a:lnTo>
                      <a:pt x="943" y="2924"/>
                    </a:lnTo>
                    <a:lnTo>
                      <a:pt x="1396" y="2179"/>
                    </a:lnTo>
                    <a:lnTo>
                      <a:pt x="2235" y="2422"/>
                    </a:lnTo>
                    <a:lnTo>
                      <a:pt x="12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8"/>
              <p:cNvSpPr/>
              <p:nvPr/>
            </p:nvSpPr>
            <p:spPr>
              <a:xfrm>
                <a:off x="1502375" y="3574025"/>
                <a:ext cx="75825" cy="85325"/>
              </a:xfrm>
              <a:custGeom>
                <a:avLst/>
                <a:gdLst/>
                <a:ahLst/>
                <a:cxnLst/>
                <a:rect l="l" t="t" r="r" b="b"/>
                <a:pathLst>
                  <a:path w="3033" h="3413" extrusionOk="0">
                    <a:moveTo>
                      <a:pt x="2009" y="0"/>
                    </a:moveTo>
                    <a:lnTo>
                      <a:pt x="1" y="782"/>
                    </a:lnTo>
                    <a:lnTo>
                      <a:pt x="1026" y="3413"/>
                    </a:lnTo>
                    <a:lnTo>
                      <a:pt x="3033" y="2631"/>
                    </a:lnTo>
                    <a:lnTo>
                      <a:pt x="2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8"/>
              <p:cNvSpPr/>
              <p:nvPr/>
            </p:nvSpPr>
            <p:spPr>
              <a:xfrm>
                <a:off x="1536775" y="3662325"/>
                <a:ext cx="58100" cy="39850"/>
              </a:xfrm>
              <a:custGeom>
                <a:avLst/>
                <a:gdLst/>
                <a:ahLst/>
                <a:cxnLst/>
                <a:rect l="l" t="t" r="r" b="b"/>
                <a:pathLst>
                  <a:path w="2324" h="1594" extrusionOk="0">
                    <a:moveTo>
                      <a:pt x="2008" y="1"/>
                    </a:moveTo>
                    <a:lnTo>
                      <a:pt x="0" y="783"/>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8"/>
              <p:cNvSpPr/>
              <p:nvPr/>
            </p:nvSpPr>
            <p:spPr>
              <a:xfrm>
                <a:off x="1561825" y="3726825"/>
                <a:ext cx="58100" cy="39875"/>
              </a:xfrm>
              <a:custGeom>
                <a:avLst/>
                <a:gdLst/>
                <a:ahLst/>
                <a:cxnLst/>
                <a:rect l="l" t="t" r="r" b="b"/>
                <a:pathLst>
                  <a:path w="2324" h="1595" extrusionOk="0">
                    <a:moveTo>
                      <a:pt x="2008" y="0"/>
                    </a:moveTo>
                    <a:lnTo>
                      <a:pt x="0" y="782"/>
                    </a:lnTo>
                    <a:lnTo>
                      <a:pt x="317" y="1595"/>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8"/>
              <p:cNvSpPr/>
              <p:nvPr/>
            </p:nvSpPr>
            <p:spPr>
              <a:xfrm>
                <a:off x="1549525" y="3695025"/>
                <a:ext cx="58100" cy="39875"/>
              </a:xfrm>
              <a:custGeom>
                <a:avLst/>
                <a:gdLst/>
                <a:ahLst/>
                <a:cxnLst/>
                <a:rect l="l" t="t" r="r" b="b"/>
                <a:pathLst>
                  <a:path w="2324" h="1595" extrusionOk="0">
                    <a:moveTo>
                      <a:pt x="2007" y="0"/>
                    </a:moveTo>
                    <a:lnTo>
                      <a:pt x="0" y="782"/>
                    </a:lnTo>
                    <a:lnTo>
                      <a:pt x="316" y="1594"/>
                    </a:lnTo>
                    <a:lnTo>
                      <a:pt x="2324" y="813"/>
                    </a:ln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8"/>
              <p:cNvSpPr/>
              <p:nvPr/>
            </p:nvSpPr>
            <p:spPr>
              <a:xfrm>
                <a:off x="1575000" y="3760675"/>
                <a:ext cx="58100" cy="39875"/>
              </a:xfrm>
              <a:custGeom>
                <a:avLst/>
                <a:gdLst/>
                <a:ahLst/>
                <a:cxnLst/>
                <a:rect l="l" t="t" r="r" b="b"/>
                <a:pathLst>
                  <a:path w="2324" h="1595" extrusionOk="0">
                    <a:moveTo>
                      <a:pt x="2008" y="0"/>
                    </a:moveTo>
                    <a:lnTo>
                      <a:pt x="0" y="782"/>
                    </a:lnTo>
                    <a:lnTo>
                      <a:pt x="317" y="1594"/>
                    </a:lnTo>
                    <a:lnTo>
                      <a:pt x="2323"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8"/>
              <p:cNvSpPr/>
              <p:nvPr/>
            </p:nvSpPr>
            <p:spPr>
              <a:xfrm>
                <a:off x="1589125" y="3796725"/>
                <a:ext cx="58100" cy="39850"/>
              </a:xfrm>
              <a:custGeom>
                <a:avLst/>
                <a:gdLst/>
                <a:ahLst/>
                <a:cxnLst/>
                <a:rect l="l" t="t" r="r" b="b"/>
                <a:pathLst>
                  <a:path w="2324" h="1594" extrusionOk="0">
                    <a:moveTo>
                      <a:pt x="2008" y="1"/>
                    </a:moveTo>
                    <a:lnTo>
                      <a:pt x="0" y="782"/>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8"/>
              <p:cNvSpPr/>
              <p:nvPr/>
            </p:nvSpPr>
            <p:spPr>
              <a:xfrm>
                <a:off x="1614250" y="3861225"/>
                <a:ext cx="58100" cy="39850"/>
              </a:xfrm>
              <a:custGeom>
                <a:avLst/>
                <a:gdLst/>
                <a:ahLst/>
                <a:cxnLst/>
                <a:rect l="l" t="t" r="r" b="b"/>
                <a:pathLst>
                  <a:path w="2324" h="1594" extrusionOk="0">
                    <a:moveTo>
                      <a:pt x="2008" y="0"/>
                    </a:moveTo>
                    <a:lnTo>
                      <a:pt x="0" y="782"/>
                    </a:lnTo>
                    <a:lnTo>
                      <a:pt x="316" y="1593"/>
                    </a:lnTo>
                    <a:lnTo>
                      <a:pt x="2323" y="812"/>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8"/>
              <p:cNvSpPr/>
              <p:nvPr/>
            </p:nvSpPr>
            <p:spPr>
              <a:xfrm>
                <a:off x="1601775" y="3829450"/>
                <a:ext cx="58100" cy="39875"/>
              </a:xfrm>
              <a:custGeom>
                <a:avLst/>
                <a:gdLst/>
                <a:ahLst/>
                <a:cxnLst/>
                <a:rect l="l" t="t" r="r" b="b"/>
                <a:pathLst>
                  <a:path w="2324" h="1595" extrusionOk="0">
                    <a:moveTo>
                      <a:pt x="2008" y="0"/>
                    </a:moveTo>
                    <a:lnTo>
                      <a:pt x="1" y="782"/>
                    </a:lnTo>
                    <a:lnTo>
                      <a:pt x="317" y="1594"/>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8"/>
              <p:cNvSpPr/>
              <p:nvPr/>
            </p:nvSpPr>
            <p:spPr>
              <a:xfrm>
                <a:off x="1627400" y="3895050"/>
                <a:ext cx="58125" cy="39850"/>
              </a:xfrm>
              <a:custGeom>
                <a:avLst/>
                <a:gdLst/>
                <a:ahLst/>
                <a:cxnLst/>
                <a:rect l="l" t="t" r="r" b="b"/>
                <a:pathLst>
                  <a:path w="2325" h="1594" extrusionOk="0">
                    <a:moveTo>
                      <a:pt x="2009" y="1"/>
                    </a:moveTo>
                    <a:lnTo>
                      <a:pt x="1" y="783"/>
                    </a:lnTo>
                    <a:lnTo>
                      <a:pt x="318" y="1594"/>
                    </a:lnTo>
                    <a:lnTo>
                      <a:pt x="2324" y="812"/>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7" name="Google Shape;2747;p68"/>
          <p:cNvGrpSpPr/>
          <p:nvPr/>
        </p:nvGrpSpPr>
        <p:grpSpPr>
          <a:xfrm>
            <a:off x="1392919" y="4309625"/>
            <a:ext cx="960975" cy="1123200"/>
            <a:chOff x="2231381" y="706325"/>
            <a:chExt cx="960975" cy="1123200"/>
          </a:xfrm>
        </p:grpSpPr>
        <p:sp>
          <p:nvSpPr>
            <p:cNvPr id="2748" name="Google Shape;2748;p68"/>
            <p:cNvSpPr/>
            <p:nvPr/>
          </p:nvSpPr>
          <p:spPr>
            <a:xfrm>
              <a:off x="2231381" y="706325"/>
              <a:ext cx="960975" cy="1123200"/>
            </a:xfrm>
            <a:custGeom>
              <a:avLst/>
              <a:gdLst/>
              <a:ahLst/>
              <a:cxnLst/>
              <a:rect l="l" t="t" r="r" b="b"/>
              <a:pathLst>
                <a:path w="38439" h="44928" extrusionOk="0">
                  <a:moveTo>
                    <a:pt x="16833" y="0"/>
                  </a:moveTo>
                  <a:cubicBezTo>
                    <a:pt x="16438" y="0"/>
                    <a:pt x="16060" y="222"/>
                    <a:pt x="15878" y="601"/>
                  </a:cubicBezTo>
                  <a:lnTo>
                    <a:pt x="1442" y="30771"/>
                  </a:lnTo>
                  <a:cubicBezTo>
                    <a:pt x="1442" y="30771"/>
                    <a:pt x="1" y="32949"/>
                    <a:pt x="2062" y="34648"/>
                  </a:cubicBezTo>
                  <a:lnTo>
                    <a:pt x="3879" y="35518"/>
                  </a:lnTo>
                  <a:lnTo>
                    <a:pt x="3377" y="36589"/>
                  </a:lnTo>
                  <a:lnTo>
                    <a:pt x="3377" y="36589"/>
                  </a:lnTo>
                  <a:lnTo>
                    <a:pt x="4490" y="36210"/>
                  </a:lnTo>
                  <a:lnTo>
                    <a:pt x="4896" y="37326"/>
                  </a:lnTo>
                  <a:lnTo>
                    <a:pt x="5402" y="36246"/>
                  </a:lnTo>
                  <a:lnTo>
                    <a:pt x="23545" y="44927"/>
                  </a:lnTo>
                  <a:lnTo>
                    <a:pt x="38439" y="13803"/>
                  </a:lnTo>
                  <a:lnTo>
                    <a:pt x="37805" y="13500"/>
                  </a:lnTo>
                  <a:cubicBezTo>
                    <a:pt x="37603" y="13367"/>
                    <a:pt x="37337" y="13102"/>
                    <a:pt x="37208" y="12590"/>
                  </a:cubicBezTo>
                  <a:cubicBezTo>
                    <a:pt x="37110" y="12204"/>
                    <a:pt x="37122" y="11716"/>
                    <a:pt x="37164" y="11292"/>
                  </a:cubicBezTo>
                  <a:lnTo>
                    <a:pt x="37818" y="9926"/>
                  </a:lnTo>
                  <a:lnTo>
                    <a:pt x="17289" y="104"/>
                  </a:lnTo>
                  <a:cubicBezTo>
                    <a:pt x="17142" y="34"/>
                    <a:pt x="16986" y="0"/>
                    <a:pt x="16833"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9" name="Google Shape;2749;p68"/>
            <p:cNvGrpSpPr/>
            <p:nvPr/>
          </p:nvGrpSpPr>
          <p:grpSpPr>
            <a:xfrm>
              <a:off x="2231394" y="706338"/>
              <a:ext cx="960950" cy="1123175"/>
              <a:chOff x="1899825" y="3332850"/>
              <a:chExt cx="960950" cy="1123175"/>
            </a:xfrm>
          </p:grpSpPr>
          <p:sp>
            <p:nvSpPr>
              <p:cNvPr id="2750" name="Google Shape;2750;p68"/>
              <p:cNvSpPr/>
              <p:nvPr/>
            </p:nvSpPr>
            <p:spPr>
              <a:xfrm>
                <a:off x="1951350" y="3420900"/>
                <a:ext cx="909425" cy="1035125"/>
              </a:xfrm>
              <a:custGeom>
                <a:avLst/>
                <a:gdLst/>
                <a:ahLst/>
                <a:cxnLst/>
                <a:rect l="l" t="t" r="r" b="b"/>
                <a:pathLst>
                  <a:path w="36377" h="41405" extrusionOk="0">
                    <a:moveTo>
                      <a:pt x="14893" y="0"/>
                    </a:moveTo>
                    <a:lnTo>
                      <a:pt x="1" y="31125"/>
                    </a:lnTo>
                    <a:lnTo>
                      <a:pt x="21484" y="41405"/>
                    </a:lnTo>
                    <a:lnTo>
                      <a:pt x="36376" y="10280"/>
                    </a:lnTo>
                    <a:lnTo>
                      <a:pt x="148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8"/>
              <p:cNvSpPr/>
              <p:nvPr/>
            </p:nvSpPr>
            <p:spPr>
              <a:xfrm>
                <a:off x="1899825" y="4102175"/>
                <a:ext cx="152650" cy="96925"/>
              </a:xfrm>
              <a:custGeom>
                <a:avLst/>
                <a:gdLst/>
                <a:ahLst/>
                <a:cxnLst/>
                <a:rect l="l" t="t" r="r" b="b"/>
                <a:pathLst>
                  <a:path w="6106" h="3877" extrusionOk="0">
                    <a:moveTo>
                      <a:pt x="1442" y="0"/>
                    </a:moveTo>
                    <a:lnTo>
                      <a:pt x="1442" y="0"/>
                    </a:lnTo>
                    <a:cubicBezTo>
                      <a:pt x="1442" y="0"/>
                      <a:pt x="1" y="2177"/>
                      <a:pt x="2062" y="3877"/>
                    </a:cubicBezTo>
                    <a:cubicBezTo>
                      <a:pt x="3491" y="3298"/>
                      <a:pt x="6105" y="104"/>
                      <a:pt x="6105" y="104"/>
                    </a:cubicBezTo>
                    <a:lnTo>
                      <a:pt x="1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8"/>
              <p:cNvSpPr/>
              <p:nvPr/>
            </p:nvSpPr>
            <p:spPr>
              <a:xfrm>
                <a:off x="1948150" y="3403375"/>
                <a:ext cx="903225" cy="1035175"/>
              </a:xfrm>
              <a:custGeom>
                <a:avLst/>
                <a:gdLst/>
                <a:ahLst/>
                <a:cxnLst/>
                <a:rect l="l" t="t" r="r" b="b"/>
                <a:pathLst>
                  <a:path w="36129" h="41407" extrusionOk="0">
                    <a:moveTo>
                      <a:pt x="14893" y="0"/>
                    </a:moveTo>
                    <a:lnTo>
                      <a:pt x="2290" y="26340"/>
                    </a:lnTo>
                    <a:lnTo>
                      <a:pt x="1696" y="27581"/>
                    </a:lnTo>
                    <a:lnTo>
                      <a:pt x="0" y="31125"/>
                    </a:lnTo>
                    <a:lnTo>
                      <a:pt x="21483" y="41407"/>
                    </a:lnTo>
                    <a:lnTo>
                      <a:pt x="36128" y="10803"/>
                    </a:lnTo>
                    <a:cubicBezTo>
                      <a:pt x="36128" y="10803"/>
                      <a:pt x="35496" y="10649"/>
                      <a:pt x="35275" y="9770"/>
                    </a:cubicBezTo>
                    <a:cubicBezTo>
                      <a:pt x="35056" y="8890"/>
                      <a:pt x="35391" y="7498"/>
                      <a:pt x="35391" y="7498"/>
                    </a:cubicBezTo>
                    <a:lnTo>
                      <a:pt x="1489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8"/>
              <p:cNvSpPr/>
              <p:nvPr/>
            </p:nvSpPr>
            <p:spPr>
              <a:xfrm>
                <a:off x="1923675" y="4092150"/>
                <a:ext cx="128800" cy="89375"/>
              </a:xfrm>
              <a:custGeom>
                <a:avLst/>
                <a:gdLst/>
                <a:ahLst/>
                <a:cxnLst/>
                <a:rect l="l" t="t" r="r" b="b"/>
                <a:pathLst>
                  <a:path w="5152" h="3575" extrusionOk="0">
                    <a:moveTo>
                      <a:pt x="3292" y="0"/>
                    </a:moveTo>
                    <a:cubicBezTo>
                      <a:pt x="3103" y="0"/>
                      <a:pt x="2898" y="9"/>
                      <a:pt x="2675" y="30"/>
                    </a:cubicBezTo>
                    <a:cubicBezTo>
                      <a:pt x="2303" y="65"/>
                      <a:pt x="1932" y="122"/>
                      <a:pt x="1566" y="199"/>
                    </a:cubicBezTo>
                    <a:cubicBezTo>
                      <a:pt x="1" y="2006"/>
                      <a:pt x="979" y="3574"/>
                      <a:pt x="979" y="3574"/>
                    </a:cubicBezTo>
                    <a:lnTo>
                      <a:pt x="5151" y="505"/>
                    </a:lnTo>
                    <a:cubicBezTo>
                      <a:pt x="5151" y="505"/>
                      <a:pt x="4704" y="0"/>
                      <a:pt x="3292" y="0"/>
                    </a:cubicBezTo>
                    <a:close/>
                  </a:path>
                </a:pathLst>
              </a:custGeom>
              <a:solidFill>
                <a:srgbClr val="FFE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8"/>
              <p:cNvSpPr/>
              <p:nvPr/>
            </p:nvSpPr>
            <p:spPr>
              <a:xfrm>
                <a:off x="1923675" y="4061875"/>
                <a:ext cx="561575" cy="376675"/>
              </a:xfrm>
              <a:custGeom>
                <a:avLst/>
                <a:gdLst/>
                <a:ahLst/>
                <a:cxnLst/>
                <a:rect l="l" t="t" r="r" b="b"/>
                <a:pathLst>
                  <a:path w="22463" h="15067" extrusionOk="0">
                    <a:moveTo>
                      <a:pt x="3269" y="0"/>
                    </a:moveTo>
                    <a:lnTo>
                      <a:pt x="2675" y="1241"/>
                    </a:lnTo>
                    <a:cubicBezTo>
                      <a:pt x="2303" y="1276"/>
                      <a:pt x="1932" y="1333"/>
                      <a:pt x="1566" y="1410"/>
                    </a:cubicBezTo>
                    <a:cubicBezTo>
                      <a:pt x="1" y="3217"/>
                      <a:pt x="979" y="4785"/>
                      <a:pt x="979" y="4785"/>
                    </a:cubicBezTo>
                    <a:lnTo>
                      <a:pt x="22462" y="15067"/>
                    </a:lnTo>
                    <a:cubicBezTo>
                      <a:pt x="20710" y="13269"/>
                      <a:pt x="21453" y="11180"/>
                      <a:pt x="21453" y="11180"/>
                    </a:cubicBezTo>
                    <a:lnTo>
                      <a:pt x="32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8"/>
              <p:cNvSpPr/>
              <p:nvPr/>
            </p:nvSpPr>
            <p:spPr>
              <a:xfrm>
                <a:off x="1984250" y="4170525"/>
                <a:ext cx="74050" cy="95525"/>
              </a:xfrm>
              <a:custGeom>
                <a:avLst/>
                <a:gdLst/>
                <a:ahLst/>
                <a:cxnLst/>
                <a:rect l="l" t="t" r="r" b="b"/>
                <a:pathLst>
                  <a:path w="2962" h="3821" extrusionOk="0">
                    <a:moveTo>
                      <a:pt x="1443" y="0"/>
                    </a:moveTo>
                    <a:lnTo>
                      <a:pt x="0" y="3083"/>
                    </a:lnTo>
                    <a:lnTo>
                      <a:pt x="0" y="3083"/>
                    </a:lnTo>
                    <a:lnTo>
                      <a:pt x="1113" y="2704"/>
                    </a:lnTo>
                    <a:lnTo>
                      <a:pt x="1519" y="3820"/>
                    </a:lnTo>
                    <a:lnTo>
                      <a:pt x="2961" y="739"/>
                    </a:lnTo>
                    <a:lnTo>
                      <a:pt x="1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8"/>
              <p:cNvSpPr/>
              <p:nvPr/>
            </p:nvSpPr>
            <p:spPr>
              <a:xfrm>
                <a:off x="1935850" y="3332850"/>
                <a:ext cx="909450" cy="1026300"/>
              </a:xfrm>
              <a:custGeom>
                <a:avLst/>
                <a:gdLst/>
                <a:ahLst/>
                <a:cxnLst/>
                <a:rect l="l" t="t" r="r" b="b"/>
                <a:pathLst>
                  <a:path w="36378" h="41052" extrusionOk="0">
                    <a:moveTo>
                      <a:pt x="15392" y="1"/>
                    </a:moveTo>
                    <a:cubicBezTo>
                      <a:pt x="14997" y="1"/>
                      <a:pt x="14619" y="223"/>
                      <a:pt x="14437" y="602"/>
                    </a:cubicBezTo>
                    <a:lnTo>
                      <a:pt x="1" y="30773"/>
                    </a:lnTo>
                    <a:lnTo>
                      <a:pt x="21485" y="41052"/>
                    </a:lnTo>
                    <a:lnTo>
                      <a:pt x="36377" y="9927"/>
                    </a:lnTo>
                    <a:lnTo>
                      <a:pt x="15848" y="105"/>
                    </a:lnTo>
                    <a:cubicBezTo>
                      <a:pt x="15701" y="34"/>
                      <a:pt x="15545" y="1"/>
                      <a:pt x="15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8"/>
              <p:cNvSpPr/>
              <p:nvPr/>
            </p:nvSpPr>
            <p:spPr>
              <a:xfrm>
                <a:off x="2143300" y="3947775"/>
                <a:ext cx="315325" cy="164275"/>
              </a:xfrm>
              <a:custGeom>
                <a:avLst/>
                <a:gdLst/>
                <a:ahLst/>
                <a:cxnLst/>
                <a:rect l="l" t="t" r="r" b="b"/>
                <a:pathLst>
                  <a:path w="12613" h="6571" extrusionOk="0">
                    <a:moveTo>
                      <a:pt x="674" y="1"/>
                    </a:moveTo>
                    <a:cubicBezTo>
                      <a:pt x="453" y="1"/>
                      <a:pt x="242" y="124"/>
                      <a:pt x="141" y="336"/>
                    </a:cubicBezTo>
                    <a:cubicBezTo>
                      <a:pt x="0" y="630"/>
                      <a:pt x="125" y="981"/>
                      <a:pt x="419" y="1122"/>
                    </a:cubicBezTo>
                    <a:lnTo>
                      <a:pt x="11685" y="6513"/>
                    </a:lnTo>
                    <a:cubicBezTo>
                      <a:pt x="11767" y="6552"/>
                      <a:pt x="11853" y="6570"/>
                      <a:pt x="11939" y="6570"/>
                    </a:cubicBezTo>
                    <a:cubicBezTo>
                      <a:pt x="12159" y="6570"/>
                      <a:pt x="12370" y="6447"/>
                      <a:pt x="12472" y="6236"/>
                    </a:cubicBezTo>
                    <a:cubicBezTo>
                      <a:pt x="12612" y="5942"/>
                      <a:pt x="12488" y="5590"/>
                      <a:pt x="12194" y="5449"/>
                    </a:cubicBezTo>
                    <a:lnTo>
                      <a:pt x="928" y="58"/>
                    </a:lnTo>
                    <a:cubicBezTo>
                      <a:pt x="846" y="19"/>
                      <a:pt x="759"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8"/>
              <p:cNvSpPr/>
              <p:nvPr/>
            </p:nvSpPr>
            <p:spPr>
              <a:xfrm>
                <a:off x="2200250" y="4034550"/>
                <a:ext cx="156900" cy="87325"/>
              </a:xfrm>
              <a:custGeom>
                <a:avLst/>
                <a:gdLst/>
                <a:ahLst/>
                <a:cxnLst/>
                <a:rect l="l" t="t" r="r" b="b"/>
                <a:pathLst>
                  <a:path w="6276" h="3493" extrusionOk="0">
                    <a:moveTo>
                      <a:pt x="672" y="0"/>
                    </a:moveTo>
                    <a:cubicBezTo>
                      <a:pt x="452" y="0"/>
                      <a:pt x="242" y="124"/>
                      <a:pt x="141" y="335"/>
                    </a:cubicBezTo>
                    <a:cubicBezTo>
                      <a:pt x="0" y="629"/>
                      <a:pt x="124" y="982"/>
                      <a:pt x="418" y="1122"/>
                    </a:cubicBezTo>
                    <a:lnTo>
                      <a:pt x="5348" y="3435"/>
                    </a:lnTo>
                    <a:cubicBezTo>
                      <a:pt x="5431" y="3474"/>
                      <a:pt x="5517" y="3493"/>
                      <a:pt x="5603" y="3493"/>
                    </a:cubicBezTo>
                    <a:cubicBezTo>
                      <a:pt x="5823" y="3493"/>
                      <a:pt x="6034" y="3369"/>
                      <a:pt x="6136" y="3157"/>
                    </a:cubicBezTo>
                    <a:cubicBezTo>
                      <a:pt x="6276" y="2863"/>
                      <a:pt x="6152" y="2511"/>
                      <a:pt x="5859" y="2370"/>
                    </a:cubicBezTo>
                    <a:lnTo>
                      <a:pt x="928" y="59"/>
                    </a:lnTo>
                    <a:cubicBezTo>
                      <a:pt x="845" y="19"/>
                      <a:pt x="758"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8"/>
              <p:cNvSpPr/>
              <p:nvPr/>
            </p:nvSpPr>
            <p:spPr>
              <a:xfrm>
                <a:off x="2228975" y="3549250"/>
                <a:ext cx="426425" cy="426475"/>
              </a:xfrm>
              <a:custGeom>
                <a:avLst/>
                <a:gdLst/>
                <a:ahLst/>
                <a:cxnLst/>
                <a:rect l="l" t="t" r="r" b="b"/>
                <a:pathLst>
                  <a:path w="17057" h="17059" extrusionOk="0">
                    <a:moveTo>
                      <a:pt x="8530" y="1"/>
                    </a:moveTo>
                    <a:cubicBezTo>
                      <a:pt x="6267" y="1"/>
                      <a:pt x="4099" y="899"/>
                      <a:pt x="2498" y="2500"/>
                    </a:cubicBezTo>
                    <a:cubicBezTo>
                      <a:pt x="899" y="4099"/>
                      <a:pt x="1" y="6268"/>
                      <a:pt x="1" y="8530"/>
                    </a:cubicBezTo>
                    <a:cubicBezTo>
                      <a:pt x="1" y="10791"/>
                      <a:pt x="899" y="12961"/>
                      <a:pt x="2498" y="14560"/>
                    </a:cubicBezTo>
                    <a:cubicBezTo>
                      <a:pt x="4099" y="16159"/>
                      <a:pt x="6267" y="17058"/>
                      <a:pt x="8530" y="17058"/>
                    </a:cubicBezTo>
                    <a:cubicBezTo>
                      <a:pt x="10791" y="17058"/>
                      <a:pt x="12961" y="16159"/>
                      <a:pt x="14560" y="14560"/>
                    </a:cubicBezTo>
                    <a:cubicBezTo>
                      <a:pt x="16159" y="12961"/>
                      <a:pt x="17057" y="10791"/>
                      <a:pt x="17057" y="8530"/>
                    </a:cubicBezTo>
                    <a:cubicBezTo>
                      <a:pt x="17057" y="6268"/>
                      <a:pt x="16159" y="4099"/>
                      <a:pt x="14560" y="2500"/>
                    </a:cubicBezTo>
                    <a:cubicBezTo>
                      <a:pt x="12961" y="899"/>
                      <a:pt x="10791" y="1"/>
                      <a:pt x="8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8"/>
              <p:cNvSpPr/>
              <p:nvPr/>
            </p:nvSpPr>
            <p:spPr>
              <a:xfrm>
                <a:off x="2286525" y="3620625"/>
                <a:ext cx="297525" cy="283700"/>
              </a:xfrm>
              <a:custGeom>
                <a:avLst/>
                <a:gdLst/>
                <a:ahLst/>
                <a:cxnLst/>
                <a:rect l="l" t="t" r="r" b="b"/>
                <a:pathLst>
                  <a:path w="11901" h="11348" extrusionOk="0">
                    <a:moveTo>
                      <a:pt x="6227" y="1"/>
                    </a:moveTo>
                    <a:cubicBezTo>
                      <a:pt x="4775" y="1"/>
                      <a:pt x="3323" y="555"/>
                      <a:pt x="2215" y="1662"/>
                    </a:cubicBezTo>
                    <a:cubicBezTo>
                      <a:pt x="0" y="3878"/>
                      <a:pt x="0" y="7471"/>
                      <a:pt x="2215" y="9686"/>
                    </a:cubicBezTo>
                    <a:cubicBezTo>
                      <a:pt x="3280" y="10751"/>
                      <a:pt x="4722" y="11348"/>
                      <a:pt x="6228" y="11348"/>
                    </a:cubicBezTo>
                    <a:cubicBezTo>
                      <a:pt x="7732" y="11348"/>
                      <a:pt x="9175" y="10751"/>
                      <a:pt x="10239" y="9686"/>
                    </a:cubicBezTo>
                    <a:cubicBezTo>
                      <a:pt x="11303" y="8622"/>
                      <a:pt x="11901" y="7179"/>
                      <a:pt x="11901" y="5675"/>
                    </a:cubicBezTo>
                    <a:cubicBezTo>
                      <a:pt x="11901" y="4169"/>
                      <a:pt x="11303" y="2727"/>
                      <a:pt x="10239" y="1662"/>
                    </a:cubicBezTo>
                    <a:cubicBezTo>
                      <a:pt x="9131" y="555"/>
                      <a:pt x="7679" y="1"/>
                      <a:pt x="6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1" name="Google Shape;2761;p68"/>
          <p:cNvGrpSpPr/>
          <p:nvPr/>
        </p:nvGrpSpPr>
        <p:grpSpPr>
          <a:xfrm>
            <a:off x="546914" y="3254343"/>
            <a:ext cx="700754" cy="614460"/>
            <a:chOff x="1669139" y="2052268"/>
            <a:chExt cx="700754" cy="614460"/>
          </a:xfrm>
        </p:grpSpPr>
        <p:sp>
          <p:nvSpPr>
            <p:cNvPr id="2762" name="Google Shape;2762;p68"/>
            <p:cNvSpPr/>
            <p:nvPr/>
          </p:nvSpPr>
          <p:spPr>
            <a:xfrm>
              <a:off x="1669156" y="2052268"/>
              <a:ext cx="700720" cy="614460"/>
            </a:xfrm>
            <a:custGeom>
              <a:avLst/>
              <a:gdLst/>
              <a:ahLst/>
              <a:cxnLst/>
              <a:rect l="l" t="t" r="r" b="b"/>
              <a:pathLst>
                <a:path w="20617" h="18079" extrusionOk="0">
                  <a:moveTo>
                    <a:pt x="19203" y="1"/>
                  </a:moveTo>
                  <a:cubicBezTo>
                    <a:pt x="18680" y="1"/>
                    <a:pt x="18009" y="148"/>
                    <a:pt x="17241" y="405"/>
                  </a:cubicBezTo>
                  <a:cubicBezTo>
                    <a:pt x="14432" y="1349"/>
                    <a:pt x="10345" y="3776"/>
                    <a:pt x="7571" y="5891"/>
                  </a:cubicBezTo>
                  <a:cubicBezTo>
                    <a:pt x="5553" y="5928"/>
                    <a:pt x="111" y="6683"/>
                    <a:pt x="1" y="13738"/>
                  </a:cubicBezTo>
                  <a:lnTo>
                    <a:pt x="827" y="12958"/>
                  </a:lnTo>
                  <a:lnTo>
                    <a:pt x="3943" y="10028"/>
                  </a:lnTo>
                  <a:lnTo>
                    <a:pt x="3943" y="10028"/>
                  </a:lnTo>
                  <a:cubicBezTo>
                    <a:pt x="3806" y="10668"/>
                    <a:pt x="3976" y="11209"/>
                    <a:pt x="4292" y="11725"/>
                  </a:cubicBezTo>
                  <a:lnTo>
                    <a:pt x="2865" y="12129"/>
                  </a:lnTo>
                  <a:lnTo>
                    <a:pt x="3263" y="12599"/>
                  </a:lnTo>
                  <a:cubicBezTo>
                    <a:pt x="3022" y="12664"/>
                    <a:pt x="2796" y="12781"/>
                    <a:pt x="2606" y="12944"/>
                  </a:cubicBezTo>
                  <a:cubicBezTo>
                    <a:pt x="1882" y="13557"/>
                    <a:pt x="1313" y="16288"/>
                    <a:pt x="1313" y="16288"/>
                  </a:cubicBezTo>
                  <a:cubicBezTo>
                    <a:pt x="1313" y="16288"/>
                    <a:pt x="4101" y="16178"/>
                    <a:pt x="4824" y="15565"/>
                  </a:cubicBezTo>
                  <a:cubicBezTo>
                    <a:pt x="5016" y="15404"/>
                    <a:pt x="5169" y="15203"/>
                    <a:pt x="5275" y="14974"/>
                  </a:cubicBezTo>
                  <a:lnTo>
                    <a:pt x="5671" y="15444"/>
                  </a:lnTo>
                  <a:lnTo>
                    <a:pt x="6302" y="14110"/>
                  </a:lnTo>
                  <a:cubicBezTo>
                    <a:pt x="6717" y="14478"/>
                    <a:pt x="7169" y="14731"/>
                    <a:pt x="7738" y="14761"/>
                  </a:cubicBezTo>
                  <a:lnTo>
                    <a:pt x="4378" y="17315"/>
                  </a:lnTo>
                  <a:lnTo>
                    <a:pt x="3557" y="17940"/>
                  </a:lnTo>
                  <a:cubicBezTo>
                    <a:pt x="4184" y="18035"/>
                    <a:pt x="4768" y="18079"/>
                    <a:pt x="5312" y="18079"/>
                  </a:cubicBezTo>
                  <a:cubicBezTo>
                    <a:pt x="10609" y="18079"/>
                    <a:pt x="12097" y="13905"/>
                    <a:pt x="12500" y="11980"/>
                  </a:cubicBezTo>
                  <a:cubicBezTo>
                    <a:pt x="15069" y="9597"/>
                    <a:pt x="18216" y="5891"/>
                    <a:pt x="19635" y="3234"/>
                  </a:cubicBezTo>
                  <a:cubicBezTo>
                    <a:pt x="20338" y="1913"/>
                    <a:pt x="20616" y="856"/>
                    <a:pt x="20183" y="342"/>
                  </a:cubicBezTo>
                  <a:cubicBezTo>
                    <a:pt x="19984" y="107"/>
                    <a:pt x="19647" y="1"/>
                    <a:pt x="1920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3" name="Google Shape;2763;p68"/>
            <p:cNvGrpSpPr/>
            <p:nvPr/>
          </p:nvGrpSpPr>
          <p:grpSpPr>
            <a:xfrm>
              <a:off x="1669139" y="2052268"/>
              <a:ext cx="700754" cy="614460"/>
              <a:chOff x="5660375" y="4383525"/>
              <a:chExt cx="515450" cy="451975"/>
            </a:xfrm>
          </p:grpSpPr>
          <p:sp>
            <p:nvSpPr>
              <p:cNvPr id="2764" name="Google Shape;2764;p68"/>
              <p:cNvSpPr/>
              <p:nvPr/>
            </p:nvSpPr>
            <p:spPr>
              <a:xfrm>
                <a:off x="5693225" y="4696375"/>
                <a:ext cx="109025" cy="94325"/>
              </a:xfrm>
              <a:custGeom>
                <a:avLst/>
                <a:gdLst/>
                <a:ahLst/>
                <a:cxnLst/>
                <a:rect l="l" t="t" r="r" b="b"/>
                <a:pathLst>
                  <a:path w="4361" h="3773" extrusionOk="0">
                    <a:moveTo>
                      <a:pt x="2428" y="1"/>
                    </a:moveTo>
                    <a:cubicBezTo>
                      <a:pt x="2025" y="1"/>
                      <a:pt x="1620" y="141"/>
                      <a:pt x="1294" y="429"/>
                    </a:cubicBezTo>
                    <a:cubicBezTo>
                      <a:pt x="570" y="1042"/>
                      <a:pt x="1" y="3773"/>
                      <a:pt x="1" y="3773"/>
                    </a:cubicBezTo>
                    <a:cubicBezTo>
                      <a:pt x="1" y="3773"/>
                      <a:pt x="2789" y="3663"/>
                      <a:pt x="3513" y="3050"/>
                    </a:cubicBezTo>
                    <a:cubicBezTo>
                      <a:pt x="4258" y="2443"/>
                      <a:pt x="4360" y="1343"/>
                      <a:pt x="3740" y="609"/>
                    </a:cubicBezTo>
                    <a:cubicBezTo>
                      <a:pt x="3399" y="207"/>
                      <a:pt x="2915"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8"/>
              <p:cNvSpPr/>
              <p:nvPr/>
            </p:nvSpPr>
            <p:spPr>
              <a:xfrm>
                <a:off x="5724325" y="4707375"/>
                <a:ext cx="65800" cy="57050"/>
              </a:xfrm>
              <a:custGeom>
                <a:avLst/>
                <a:gdLst/>
                <a:ahLst/>
                <a:cxnLst/>
                <a:rect l="l" t="t" r="r" b="b"/>
                <a:pathLst>
                  <a:path w="2632" h="2282" extrusionOk="0">
                    <a:moveTo>
                      <a:pt x="1462" y="0"/>
                    </a:moveTo>
                    <a:cubicBezTo>
                      <a:pt x="1222" y="0"/>
                      <a:pt x="980" y="83"/>
                      <a:pt x="784" y="252"/>
                    </a:cubicBezTo>
                    <a:cubicBezTo>
                      <a:pt x="345" y="624"/>
                      <a:pt x="0" y="2281"/>
                      <a:pt x="0" y="2281"/>
                    </a:cubicBezTo>
                    <a:cubicBezTo>
                      <a:pt x="0" y="2281"/>
                      <a:pt x="1690" y="2214"/>
                      <a:pt x="2130" y="1842"/>
                    </a:cubicBezTo>
                    <a:cubicBezTo>
                      <a:pt x="2573" y="1472"/>
                      <a:pt x="2632" y="811"/>
                      <a:pt x="2257" y="369"/>
                    </a:cubicBezTo>
                    <a:cubicBezTo>
                      <a:pt x="2052" y="125"/>
                      <a:pt x="1758" y="0"/>
                      <a:pt x="1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8"/>
              <p:cNvSpPr/>
              <p:nvPr/>
            </p:nvSpPr>
            <p:spPr>
              <a:xfrm>
                <a:off x="5732025" y="4673700"/>
                <a:ext cx="90650" cy="95900"/>
              </a:xfrm>
              <a:custGeom>
                <a:avLst/>
                <a:gdLst/>
                <a:ahLst/>
                <a:cxnLst/>
                <a:rect l="l" t="t" r="r" b="b"/>
                <a:pathLst>
                  <a:path w="3626" h="3836" extrusionOk="0">
                    <a:moveTo>
                      <a:pt x="1844" y="0"/>
                    </a:moveTo>
                    <a:lnTo>
                      <a:pt x="1" y="521"/>
                    </a:lnTo>
                    <a:lnTo>
                      <a:pt x="2807" y="3836"/>
                    </a:lnTo>
                    <a:lnTo>
                      <a:pt x="3626" y="2105"/>
                    </a:lnTo>
                    <a:lnTo>
                      <a:pt x="18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8"/>
              <p:cNvSpPr/>
              <p:nvPr/>
            </p:nvSpPr>
            <p:spPr>
              <a:xfrm>
                <a:off x="5728750" y="4383525"/>
                <a:ext cx="447075" cy="369050"/>
              </a:xfrm>
              <a:custGeom>
                <a:avLst/>
                <a:gdLst/>
                <a:ahLst/>
                <a:cxnLst/>
                <a:rect l="l" t="t" r="r" b="b"/>
                <a:pathLst>
                  <a:path w="17883" h="14762" extrusionOk="0">
                    <a:moveTo>
                      <a:pt x="16467" y="0"/>
                    </a:moveTo>
                    <a:cubicBezTo>
                      <a:pt x="15944" y="0"/>
                      <a:pt x="15273" y="147"/>
                      <a:pt x="14506" y="404"/>
                    </a:cubicBezTo>
                    <a:cubicBezTo>
                      <a:pt x="11304" y="1479"/>
                      <a:pt x="6443" y="4483"/>
                      <a:pt x="3757" y="6756"/>
                    </a:cubicBezTo>
                    <a:cubicBezTo>
                      <a:pt x="3570" y="6914"/>
                      <a:pt x="3393" y="7068"/>
                      <a:pt x="3230" y="7218"/>
                    </a:cubicBezTo>
                    <a:cubicBezTo>
                      <a:pt x="0" y="10160"/>
                      <a:pt x="1186" y="11389"/>
                      <a:pt x="2526" y="12973"/>
                    </a:cubicBezTo>
                    <a:cubicBezTo>
                      <a:pt x="3315" y="13904"/>
                      <a:pt x="3991" y="14762"/>
                      <a:pt x="5112" y="14762"/>
                    </a:cubicBezTo>
                    <a:cubicBezTo>
                      <a:pt x="5898" y="14762"/>
                      <a:pt x="6902" y="14341"/>
                      <a:pt x="8317" y="13228"/>
                    </a:cubicBezTo>
                    <a:cubicBezTo>
                      <a:pt x="8492" y="13093"/>
                      <a:pt x="8674" y="12944"/>
                      <a:pt x="8861" y="12785"/>
                    </a:cubicBezTo>
                    <a:cubicBezTo>
                      <a:pt x="11547" y="10513"/>
                      <a:pt x="15311" y="6213"/>
                      <a:pt x="16901" y="3233"/>
                    </a:cubicBezTo>
                    <a:cubicBezTo>
                      <a:pt x="17605" y="1912"/>
                      <a:pt x="17883" y="855"/>
                      <a:pt x="17450" y="343"/>
                    </a:cubicBezTo>
                    <a:cubicBezTo>
                      <a:pt x="17250" y="107"/>
                      <a:pt x="16912" y="0"/>
                      <a:pt x="16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8"/>
              <p:cNvSpPr/>
              <p:nvPr/>
            </p:nvSpPr>
            <p:spPr>
              <a:xfrm>
                <a:off x="5728750" y="4563975"/>
                <a:ext cx="207925" cy="188600"/>
              </a:xfrm>
              <a:custGeom>
                <a:avLst/>
                <a:gdLst/>
                <a:ahLst/>
                <a:cxnLst/>
                <a:rect l="l" t="t" r="r" b="b"/>
                <a:pathLst>
                  <a:path w="8317" h="7544" extrusionOk="0">
                    <a:moveTo>
                      <a:pt x="3230" y="0"/>
                    </a:moveTo>
                    <a:cubicBezTo>
                      <a:pt x="0" y="2942"/>
                      <a:pt x="1186" y="4171"/>
                      <a:pt x="2526" y="5755"/>
                    </a:cubicBezTo>
                    <a:cubicBezTo>
                      <a:pt x="3315" y="6686"/>
                      <a:pt x="3991" y="7544"/>
                      <a:pt x="5112" y="7544"/>
                    </a:cubicBezTo>
                    <a:cubicBezTo>
                      <a:pt x="5898" y="7544"/>
                      <a:pt x="6902" y="7123"/>
                      <a:pt x="8317" y="6010"/>
                    </a:cubicBezTo>
                    <a:lnTo>
                      <a:pt x="32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8"/>
              <p:cNvSpPr/>
              <p:nvPr/>
            </p:nvSpPr>
            <p:spPr>
              <a:xfrm>
                <a:off x="5660375" y="4530750"/>
                <a:ext cx="207875" cy="196225"/>
              </a:xfrm>
              <a:custGeom>
                <a:avLst/>
                <a:gdLst/>
                <a:ahLst/>
                <a:cxnLst/>
                <a:rect l="l" t="t" r="r" b="b"/>
                <a:pathLst>
                  <a:path w="8315" h="7849" extrusionOk="0">
                    <a:moveTo>
                      <a:pt x="7737" y="1"/>
                    </a:moveTo>
                    <a:cubicBezTo>
                      <a:pt x="5871" y="1"/>
                      <a:pt x="114" y="590"/>
                      <a:pt x="1" y="7848"/>
                    </a:cubicBezTo>
                    <a:lnTo>
                      <a:pt x="827" y="7068"/>
                    </a:lnTo>
                    <a:lnTo>
                      <a:pt x="7408" y="879"/>
                    </a:lnTo>
                    <a:lnTo>
                      <a:pt x="8315" y="23"/>
                    </a:lnTo>
                    <a:cubicBezTo>
                      <a:pt x="8315" y="23"/>
                      <a:pt x="8099" y="1"/>
                      <a:pt x="7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8"/>
              <p:cNvSpPr/>
              <p:nvPr/>
            </p:nvSpPr>
            <p:spPr>
              <a:xfrm>
                <a:off x="5681050" y="4552700"/>
                <a:ext cx="164525" cy="154775"/>
              </a:xfrm>
              <a:custGeom>
                <a:avLst/>
                <a:gdLst/>
                <a:ahLst/>
                <a:cxnLst/>
                <a:rect l="l" t="t" r="r" b="b"/>
                <a:pathLst>
                  <a:path w="6581" h="6191" extrusionOk="0">
                    <a:moveTo>
                      <a:pt x="6581" y="1"/>
                    </a:moveTo>
                    <a:lnTo>
                      <a:pt x="6581" y="1"/>
                    </a:lnTo>
                    <a:cubicBezTo>
                      <a:pt x="4413" y="229"/>
                      <a:pt x="732" y="1348"/>
                      <a:pt x="0" y="6190"/>
                    </a:cubicBezTo>
                    <a:lnTo>
                      <a:pt x="6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8"/>
              <p:cNvSpPr/>
              <p:nvPr/>
            </p:nvSpPr>
            <p:spPr>
              <a:xfrm>
                <a:off x="5749325" y="4659250"/>
                <a:ext cx="227250" cy="176250"/>
              </a:xfrm>
              <a:custGeom>
                <a:avLst/>
                <a:gdLst/>
                <a:ahLst/>
                <a:cxnLst/>
                <a:rect l="l" t="t" r="r" b="b"/>
                <a:pathLst>
                  <a:path w="9090" h="7050" extrusionOk="0">
                    <a:moveTo>
                      <a:pt x="9090" y="0"/>
                    </a:moveTo>
                    <a:lnTo>
                      <a:pt x="8190" y="683"/>
                    </a:lnTo>
                    <a:lnTo>
                      <a:pt x="823" y="6285"/>
                    </a:lnTo>
                    <a:lnTo>
                      <a:pt x="1" y="6911"/>
                    </a:lnTo>
                    <a:cubicBezTo>
                      <a:pt x="627" y="7006"/>
                      <a:pt x="1210" y="7050"/>
                      <a:pt x="1754" y="7050"/>
                    </a:cubicBezTo>
                    <a:cubicBezTo>
                      <a:pt x="8640" y="7050"/>
                      <a:pt x="9090" y="1"/>
                      <a:pt x="9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8"/>
              <p:cNvSpPr/>
              <p:nvPr/>
            </p:nvSpPr>
            <p:spPr>
              <a:xfrm>
                <a:off x="5769850" y="4676325"/>
                <a:ext cx="184200" cy="140175"/>
              </a:xfrm>
              <a:custGeom>
                <a:avLst/>
                <a:gdLst/>
                <a:ahLst/>
                <a:cxnLst/>
                <a:rect l="l" t="t" r="r" b="b"/>
                <a:pathLst>
                  <a:path w="7368" h="5607" extrusionOk="0">
                    <a:moveTo>
                      <a:pt x="7368" y="0"/>
                    </a:moveTo>
                    <a:lnTo>
                      <a:pt x="0" y="5602"/>
                    </a:lnTo>
                    <a:cubicBezTo>
                      <a:pt x="100" y="5605"/>
                      <a:pt x="199" y="5606"/>
                      <a:pt x="296" y="5606"/>
                    </a:cubicBezTo>
                    <a:cubicBezTo>
                      <a:pt x="5179" y="5606"/>
                      <a:pt x="6825" y="2059"/>
                      <a:pt x="7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8"/>
              <p:cNvSpPr/>
              <p:nvPr/>
            </p:nvSpPr>
            <p:spPr>
              <a:xfrm>
                <a:off x="5881800" y="4602125"/>
                <a:ext cx="33300" cy="31050"/>
              </a:xfrm>
              <a:custGeom>
                <a:avLst/>
                <a:gdLst/>
                <a:ahLst/>
                <a:cxnLst/>
                <a:rect l="l" t="t" r="r" b="b"/>
                <a:pathLst>
                  <a:path w="1332" h="1242" extrusionOk="0">
                    <a:moveTo>
                      <a:pt x="666" y="1"/>
                    </a:moveTo>
                    <a:cubicBezTo>
                      <a:pt x="435" y="1"/>
                      <a:pt x="222" y="129"/>
                      <a:pt x="114" y="337"/>
                    </a:cubicBezTo>
                    <a:cubicBezTo>
                      <a:pt x="0" y="560"/>
                      <a:pt x="31" y="830"/>
                      <a:pt x="192" y="1021"/>
                    </a:cubicBezTo>
                    <a:cubicBezTo>
                      <a:pt x="314" y="1166"/>
                      <a:pt x="489" y="1241"/>
                      <a:pt x="665" y="1241"/>
                    </a:cubicBezTo>
                    <a:cubicBezTo>
                      <a:pt x="806" y="1241"/>
                      <a:pt x="949" y="1193"/>
                      <a:pt x="1065" y="1094"/>
                    </a:cubicBezTo>
                    <a:cubicBezTo>
                      <a:pt x="1257" y="932"/>
                      <a:pt x="1332" y="672"/>
                      <a:pt x="1255" y="433"/>
                    </a:cubicBezTo>
                    <a:cubicBezTo>
                      <a:pt x="1179" y="193"/>
                      <a:pt x="967" y="25"/>
                      <a:pt x="717" y="3"/>
                    </a:cubicBezTo>
                    <a:cubicBezTo>
                      <a:pt x="700" y="2"/>
                      <a:pt x="683"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8"/>
              <p:cNvSpPr/>
              <p:nvPr/>
            </p:nvSpPr>
            <p:spPr>
              <a:xfrm>
                <a:off x="5928300" y="4575975"/>
                <a:ext cx="20475" cy="15500"/>
              </a:xfrm>
              <a:custGeom>
                <a:avLst/>
                <a:gdLst/>
                <a:ahLst/>
                <a:cxnLst/>
                <a:rect l="l" t="t" r="r" b="b"/>
                <a:pathLst>
                  <a:path w="819" h="620" extrusionOk="0">
                    <a:moveTo>
                      <a:pt x="406" y="0"/>
                    </a:moveTo>
                    <a:cubicBezTo>
                      <a:pt x="148" y="0"/>
                      <a:pt x="0" y="306"/>
                      <a:pt x="172" y="509"/>
                    </a:cubicBezTo>
                    <a:cubicBezTo>
                      <a:pt x="233" y="582"/>
                      <a:pt x="320" y="620"/>
                      <a:pt x="408" y="620"/>
                    </a:cubicBezTo>
                    <a:cubicBezTo>
                      <a:pt x="479" y="620"/>
                      <a:pt x="550" y="595"/>
                      <a:pt x="608" y="546"/>
                    </a:cubicBezTo>
                    <a:cubicBezTo>
                      <a:pt x="819" y="367"/>
                      <a:pt x="709" y="24"/>
                      <a:pt x="434" y="2"/>
                    </a:cubicBezTo>
                    <a:cubicBezTo>
                      <a:pt x="425" y="1"/>
                      <a:pt x="415"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8"/>
              <p:cNvSpPr/>
              <p:nvPr/>
            </p:nvSpPr>
            <p:spPr>
              <a:xfrm>
                <a:off x="5958050" y="4550775"/>
                <a:ext cx="20500" cy="15500"/>
              </a:xfrm>
              <a:custGeom>
                <a:avLst/>
                <a:gdLst/>
                <a:ahLst/>
                <a:cxnLst/>
                <a:rect l="l" t="t" r="r" b="b"/>
                <a:pathLst>
                  <a:path w="820" h="620" extrusionOk="0">
                    <a:moveTo>
                      <a:pt x="407" y="0"/>
                    </a:moveTo>
                    <a:cubicBezTo>
                      <a:pt x="149" y="0"/>
                      <a:pt x="1" y="306"/>
                      <a:pt x="173" y="509"/>
                    </a:cubicBezTo>
                    <a:cubicBezTo>
                      <a:pt x="234" y="582"/>
                      <a:pt x="321" y="620"/>
                      <a:pt x="409" y="620"/>
                    </a:cubicBezTo>
                    <a:cubicBezTo>
                      <a:pt x="480" y="620"/>
                      <a:pt x="551" y="595"/>
                      <a:pt x="609" y="546"/>
                    </a:cubicBezTo>
                    <a:cubicBezTo>
                      <a:pt x="820" y="367"/>
                      <a:pt x="710" y="24"/>
                      <a:pt x="435" y="2"/>
                    </a:cubicBezTo>
                    <a:cubicBezTo>
                      <a:pt x="425" y="1"/>
                      <a:pt x="416"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8"/>
              <p:cNvSpPr/>
              <p:nvPr/>
            </p:nvSpPr>
            <p:spPr>
              <a:xfrm>
                <a:off x="5977000" y="4458175"/>
                <a:ext cx="104650" cy="97400"/>
              </a:xfrm>
              <a:custGeom>
                <a:avLst/>
                <a:gdLst/>
                <a:ahLst/>
                <a:cxnLst/>
                <a:rect l="l" t="t" r="r" b="b"/>
                <a:pathLst>
                  <a:path w="4186" h="3896" extrusionOk="0">
                    <a:moveTo>
                      <a:pt x="2093" y="1"/>
                    </a:moveTo>
                    <a:cubicBezTo>
                      <a:pt x="1369" y="1"/>
                      <a:pt x="697" y="405"/>
                      <a:pt x="362" y="1056"/>
                    </a:cubicBezTo>
                    <a:cubicBezTo>
                      <a:pt x="0" y="1757"/>
                      <a:pt x="97" y="2606"/>
                      <a:pt x="606" y="3207"/>
                    </a:cubicBezTo>
                    <a:cubicBezTo>
                      <a:pt x="991" y="3662"/>
                      <a:pt x="1540" y="3895"/>
                      <a:pt x="2093" y="3895"/>
                    </a:cubicBezTo>
                    <a:cubicBezTo>
                      <a:pt x="2537" y="3895"/>
                      <a:pt x="2984" y="3744"/>
                      <a:pt x="3350" y="3435"/>
                    </a:cubicBezTo>
                    <a:cubicBezTo>
                      <a:pt x="3950" y="2926"/>
                      <a:pt x="4186" y="2105"/>
                      <a:pt x="3946" y="1355"/>
                    </a:cubicBezTo>
                    <a:cubicBezTo>
                      <a:pt x="3706" y="604"/>
                      <a:pt x="3037" y="73"/>
                      <a:pt x="2253" y="7"/>
                    </a:cubicBezTo>
                    <a:cubicBezTo>
                      <a:pt x="2200" y="3"/>
                      <a:pt x="2146" y="1"/>
                      <a:pt x="20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8"/>
              <p:cNvSpPr/>
              <p:nvPr/>
            </p:nvSpPr>
            <p:spPr>
              <a:xfrm>
                <a:off x="5992325" y="4472450"/>
                <a:ext cx="74000" cy="68850"/>
              </a:xfrm>
              <a:custGeom>
                <a:avLst/>
                <a:gdLst/>
                <a:ahLst/>
                <a:cxnLst/>
                <a:rect l="l" t="t" r="r" b="b"/>
                <a:pathLst>
                  <a:path w="2960" h="2754" extrusionOk="0">
                    <a:moveTo>
                      <a:pt x="1476" y="1"/>
                    </a:moveTo>
                    <a:cubicBezTo>
                      <a:pt x="965" y="1"/>
                      <a:pt x="492" y="286"/>
                      <a:pt x="255" y="746"/>
                    </a:cubicBezTo>
                    <a:cubicBezTo>
                      <a:pt x="0" y="1242"/>
                      <a:pt x="68" y="1841"/>
                      <a:pt x="427" y="2266"/>
                    </a:cubicBezTo>
                    <a:cubicBezTo>
                      <a:pt x="700" y="2588"/>
                      <a:pt x="1089" y="2753"/>
                      <a:pt x="1480" y="2753"/>
                    </a:cubicBezTo>
                    <a:cubicBezTo>
                      <a:pt x="1794" y="2753"/>
                      <a:pt x="2110" y="2646"/>
                      <a:pt x="2369" y="2428"/>
                    </a:cubicBezTo>
                    <a:cubicBezTo>
                      <a:pt x="2793" y="2068"/>
                      <a:pt x="2960" y="1487"/>
                      <a:pt x="2790" y="956"/>
                    </a:cubicBezTo>
                    <a:cubicBezTo>
                      <a:pt x="2620" y="427"/>
                      <a:pt x="2148" y="51"/>
                      <a:pt x="1592" y="6"/>
                    </a:cubicBezTo>
                    <a:cubicBezTo>
                      <a:pt x="1553" y="2"/>
                      <a:pt x="1514" y="1"/>
                      <a:pt x="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8"/>
              <p:cNvSpPr/>
              <p:nvPr/>
            </p:nvSpPr>
            <p:spPr>
              <a:xfrm>
                <a:off x="6091400" y="4383525"/>
                <a:ext cx="84425" cy="80850"/>
              </a:xfrm>
              <a:custGeom>
                <a:avLst/>
                <a:gdLst/>
                <a:ahLst/>
                <a:cxnLst/>
                <a:rect l="l" t="t" r="r" b="b"/>
                <a:pathLst>
                  <a:path w="3377" h="3234" extrusionOk="0">
                    <a:moveTo>
                      <a:pt x="1962" y="1"/>
                    </a:moveTo>
                    <a:cubicBezTo>
                      <a:pt x="1439" y="1"/>
                      <a:pt x="768" y="148"/>
                      <a:pt x="0" y="406"/>
                    </a:cubicBezTo>
                    <a:lnTo>
                      <a:pt x="2395" y="3233"/>
                    </a:lnTo>
                    <a:cubicBezTo>
                      <a:pt x="3099" y="1914"/>
                      <a:pt x="3377" y="855"/>
                      <a:pt x="2942" y="343"/>
                    </a:cubicBezTo>
                    <a:cubicBezTo>
                      <a:pt x="2743" y="107"/>
                      <a:pt x="2406" y="1"/>
                      <a:pt x="19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82"/>
        <p:cNvGrpSpPr/>
        <p:nvPr/>
      </p:nvGrpSpPr>
      <p:grpSpPr>
        <a:xfrm>
          <a:off x="0" y="0"/>
          <a:ext cx="0" cy="0"/>
          <a:chOff x="0" y="0"/>
          <a:chExt cx="0" cy="0"/>
        </a:xfrm>
      </p:grpSpPr>
      <p:pic>
        <p:nvPicPr>
          <p:cNvPr id="2783" name="Google Shape;2783;p69"/>
          <p:cNvPicPr preferRelativeResize="0"/>
          <p:nvPr/>
        </p:nvPicPr>
        <p:blipFill rotWithShape="1">
          <a:blip r:embed="rId3">
            <a:alphaModFix/>
          </a:blip>
          <a:srcRect t="21131" b="12166"/>
          <a:stretch/>
        </p:blipFill>
        <p:spPr>
          <a:xfrm>
            <a:off x="4705463" y="1430525"/>
            <a:ext cx="2812200" cy="2812200"/>
          </a:xfrm>
          <a:prstGeom prst="ellipse">
            <a:avLst/>
          </a:prstGeom>
          <a:noFill/>
          <a:ln>
            <a:noFill/>
          </a:ln>
        </p:spPr>
      </p:pic>
      <p:sp>
        <p:nvSpPr>
          <p:cNvPr id="2784" name="Google Shape;2784;p69"/>
          <p:cNvSpPr txBox="1">
            <a:spLocks noGrp="1"/>
          </p:cNvSpPr>
          <p:nvPr>
            <p:ph type="title"/>
          </p:nvPr>
        </p:nvSpPr>
        <p:spPr>
          <a:xfrm>
            <a:off x="1626313" y="3082875"/>
            <a:ext cx="25056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JENNA DOE</a:t>
            </a:r>
            <a:endParaRPr/>
          </a:p>
        </p:txBody>
      </p:sp>
      <p:sp>
        <p:nvSpPr>
          <p:cNvPr id="2785" name="Google Shape;2785;p69"/>
          <p:cNvSpPr txBox="1">
            <a:spLocks noGrp="1"/>
          </p:cNvSpPr>
          <p:nvPr>
            <p:ph type="title" idx="2"/>
          </p:nvPr>
        </p:nvSpPr>
        <p:spPr>
          <a:xfrm>
            <a:off x="1626313" y="1609375"/>
            <a:ext cx="2505600" cy="35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SUSAN BONES</a:t>
            </a:r>
            <a:endParaRPr/>
          </a:p>
        </p:txBody>
      </p:sp>
      <p:sp>
        <p:nvSpPr>
          <p:cNvPr id="2786" name="Google Shape;2786;p69"/>
          <p:cNvSpPr txBox="1">
            <a:spLocks noGrp="1"/>
          </p:cNvSpPr>
          <p:nvPr>
            <p:ph type="subTitle" idx="1"/>
          </p:nvPr>
        </p:nvSpPr>
        <p:spPr>
          <a:xfrm>
            <a:off x="1626313" y="1966074"/>
            <a:ext cx="2505600" cy="62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2787" name="Google Shape;2787;p69"/>
          <p:cNvSpPr txBox="1">
            <a:spLocks noGrp="1"/>
          </p:cNvSpPr>
          <p:nvPr>
            <p:ph type="subTitle" idx="3"/>
          </p:nvPr>
        </p:nvSpPr>
        <p:spPr>
          <a:xfrm>
            <a:off x="1626313" y="3439574"/>
            <a:ext cx="2505600" cy="62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2788" name="Google Shape;2788;p69"/>
          <p:cNvSpPr txBox="1">
            <a:spLocks noGrp="1"/>
          </p:cNvSpPr>
          <p:nvPr>
            <p:ph type="title" idx="4"/>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TEAM</a:t>
            </a:r>
            <a:endParaRPr/>
          </a:p>
        </p:txBody>
      </p:sp>
      <p:grpSp>
        <p:nvGrpSpPr>
          <p:cNvPr id="2789" name="Google Shape;2789;p69"/>
          <p:cNvGrpSpPr/>
          <p:nvPr/>
        </p:nvGrpSpPr>
        <p:grpSpPr>
          <a:xfrm>
            <a:off x="525259" y="3966535"/>
            <a:ext cx="1054919" cy="753073"/>
            <a:chOff x="5512119" y="4279700"/>
            <a:chExt cx="796225" cy="568400"/>
          </a:xfrm>
        </p:grpSpPr>
        <p:sp>
          <p:nvSpPr>
            <p:cNvPr id="2790" name="Google Shape;2790;p69"/>
            <p:cNvSpPr/>
            <p:nvPr/>
          </p:nvSpPr>
          <p:spPr>
            <a:xfrm>
              <a:off x="5512156" y="4279713"/>
              <a:ext cx="796150" cy="568375"/>
            </a:xfrm>
            <a:custGeom>
              <a:avLst/>
              <a:gdLst/>
              <a:ahLst/>
              <a:cxnLst/>
              <a:rect l="l" t="t" r="r" b="b"/>
              <a:pathLst>
                <a:path w="31846" h="22735" extrusionOk="0">
                  <a:moveTo>
                    <a:pt x="472" y="0"/>
                  </a:moveTo>
                  <a:cubicBezTo>
                    <a:pt x="413" y="0"/>
                    <a:pt x="347" y="20"/>
                    <a:pt x="271" y="67"/>
                  </a:cubicBezTo>
                  <a:cubicBezTo>
                    <a:pt x="0" y="235"/>
                    <a:pt x="147" y="483"/>
                    <a:pt x="266" y="695"/>
                  </a:cubicBezTo>
                  <a:cubicBezTo>
                    <a:pt x="2823" y="5250"/>
                    <a:pt x="5381" y="9806"/>
                    <a:pt x="7938" y="14361"/>
                  </a:cubicBezTo>
                  <a:lnTo>
                    <a:pt x="5248" y="18141"/>
                  </a:lnTo>
                  <a:cubicBezTo>
                    <a:pt x="5633" y="18104"/>
                    <a:pt x="5957" y="18010"/>
                    <a:pt x="6217" y="18010"/>
                  </a:cubicBezTo>
                  <a:cubicBezTo>
                    <a:pt x="6313" y="18010"/>
                    <a:pt x="6400" y="18023"/>
                    <a:pt x="6479" y="18056"/>
                  </a:cubicBezTo>
                  <a:cubicBezTo>
                    <a:pt x="6804" y="18195"/>
                    <a:pt x="6551" y="18729"/>
                    <a:pt x="6819" y="19111"/>
                  </a:cubicBezTo>
                  <a:lnTo>
                    <a:pt x="8907" y="16177"/>
                  </a:lnTo>
                  <a:cubicBezTo>
                    <a:pt x="9186" y="16468"/>
                    <a:pt x="9241" y="16801"/>
                    <a:pt x="9164" y="17193"/>
                  </a:cubicBezTo>
                  <a:cubicBezTo>
                    <a:pt x="8920" y="18471"/>
                    <a:pt x="10567" y="19891"/>
                    <a:pt x="11907" y="19891"/>
                  </a:cubicBezTo>
                  <a:cubicBezTo>
                    <a:pt x="12181" y="19891"/>
                    <a:pt x="12443" y="19831"/>
                    <a:pt x="12673" y="19698"/>
                  </a:cubicBezTo>
                  <a:cubicBezTo>
                    <a:pt x="12884" y="19576"/>
                    <a:pt x="13088" y="19533"/>
                    <a:pt x="13298" y="19533"/>
                  </a:cubicBezTo>
                  <a:cubicBezTo>
                    <a:pt x="13436" y="19533"/>
                    <a:pt x="13578" y="19551"/>
                    <a:pt x="13727" y="19578"/>
                  </a:cubicBezTo>
                  <a:cubicBezTo>
                    <a:pt x="18180" y="20382"/>
                    <a:pt x="22634" y="21180"/>
                    <a:pt x="27090" y="21971"/>
                  </a:cubicBezTo>
                  <a:cubicBezTo>
                    <a:pt x="28475" y="22219"/>
                    <a:pt x="29861" y="22466"/>
                    <a:pt x="31247" y="22712"/>
                  </a:cubicBezTo>
                  <a:cubicBezTo>
                    <a:pt x="31315" y="22725"/>
                    <a:pt x="31386" y="22735"/>
                    <a:pt x="31452" y="22735"/>
                  </a:cubicBezTo>
                  <a:cubicBezTo>
                    <a:pt x="31606" y="22735"/>
                    <a:pt x="31738" y="22683"/>
                    <a:pt x="31779" y="22493"/>
                  </a:cubicBezTo>
                  <a:cubicBezTo>
                    <a:pt x="31845" y="22192"/>
                    <a:pt x="31630" y="22085"/>
                    <a:pt x="31359" y="22042"/>
                  </a:cubicBezTo>
                  <a:cubicBezTo>
                    <a:pt x="31084" y="21998"/>
                    <a:pt x="30811" y="21926"/>
                    <a:pt x="30537" y="21865"/>
                  </a:cubicBezTo>
                  <a:lnTo>
                    <a:pt x="30303" y="21493"/>
                  </a:lnTo>
                  <a:cubicBezTo>
                    <a:pt x="29861" y="20490"/>
                    <a:pt x="29221" y="19806"/>
                    <a:pt x="28033" y="19638"/>
                  </a:cubicBezTo>
                  <a:cubicBezTo>
                    <a:pt x="26925" y="19479"/>
                    <a:pt x="25852" y="19097"/>
                    <a:pt x="24756" y="18834"/>
                  </a:cubicBezTo>
                  <a:cubicBezTo>
                    <a:pt x="21279" y="18006"/>
                    <a:pt x="17803" y="17167"/>
                    <a:pt x="14223" y="16900"/>
                  </a:cubicBezTo>
                  <a:cubicBezTo>
                    <a:pt x="14213" y="16900"/>
                    <a:pt x="14203" y="16899"/>
                    <a:pt x="14193" y="16899"/>
                  </a:cubicBezTo>
                  <a:cubicBezTo>
                    <a:pt x="14144" y="16899"/>
                    <a:pt x="14092" y="16906"/>
                    <a:pt x="14038" y="16906"/>
                  </a:cubicBezTo>
                  <a:cubicBezTo>
                    <a:pt x="13939" y="16906"/>
                    <a:pt x="13834" y="16885"/>
                    <a:pt x="13727" y="16765"/>
                  </a:cubicBezTo>
                  <a:cubicBezTo>
                    <a:pt x="14130" y="16734"/>
                    <a:pt x="14528" y="16720"/>
                    <a:pt x="14921" y="16720"/>
                  </a:cubicBezTo>
                  <a:cubicBezTo>
                    <a:pt x="16151" y="16720"/>
                    <a:pt x="17338" y="16857"/>
                    <a:pt x="18523" y="17042"/>
                  </a:cubicBezTo>
                  <a:cubicBezTo>
                    <a:pt x="22018" y="17587"/>
                    <a:pt x="25442" y="18437"/>
                    <a:pt x="28827" y="19456"/>
                  </a:cubicBezTo>
                  <a:cubicBezTo>
                    <a:pt x="28929" y="19487"/>
                    <a:pt x="29061" y="19569"/>
                    <a:pt x="29174" y="19569"/>
                  </a:cubicBezTo>
                  <a:cubicBezTo>
                    <a:pt x="29257" y="19569"/>
                    <a:pt x="29329" y="19525"/>
                    <a:pt x="29372" y="19387"/>
                  </a:cubicBezTo>
                  <a:cubicBezTo>
                    <a:pt x="29450" y="19141"/>
                    <a:pt x="29183" y="19150"/>
                    <a:pt x="29032" y="19105"/>
                  </a:cubicBezTo>
                  <a:cubicBezTo>
                    <a:pt x="24746" y="17847"/>
                    <a:pt x="20439" y="16697"/>
                    <a:pt x="15965" y="16329"/>
                  </a:cubicBezTo>
                  <a:cubicBezTo>
                    <a:pt x="15958" y="16328"/>
                    <a:pt x="15951" y="16328"/>
                    <a:pt x="15944" y="16328"/>
                  </a:cubicBezTo>
                  <a:cubicBezTo>
                    <a:pt x="15901" y="16328"/>
                    <a:pt x="15850" y="16338"/>
                    <a:pt x="15801" y="16338"/>
                  </a:cubicBezTo>
                  <a:cubicBezTo>
                    <a:pt x="15718" y="16338"/>
                    <a:pt x="15638" y="16310"/>
                    <a:pt x="15605" y="16160"/>
                  </a:cubicBezTo>
                  <a:cubicBezTo>
                    <a:pt x="15809" y="16136"/>
                    <a:pt x="15999" y="16105"/>
                    <a:pt x="16191" y="16089"/>
                  </a:cubicBezTo>
                  <a:cubicBezTo>
                    <a:pt x="16961" y="16023"/>
                    <a:pt x="17729" y="15994"/>
                    <a:pt x="18496" y="15994"/>
                  </a:cubicBezTo>
                  <a:cubicBezTo>
                    <a:pt x="20696" y="15994"/>
                    <a:pt x="22883" y="16235"/>
                    <a:pt x="25065" y="16543"/>
                  </a:cubicBezTo>
                  <a:cubicBezTo>
                    <a:pt x="26374" y="16727"/>
                    <a:pt x="27671" y="16981"/>
                    <a:pt x="28974" y="17196"/>
                  </a:cubicBezTo>
                  <a:cubicBezTo>
                    <a:pt x="29047" y="17209"/>
                    <a:pt x="29136" y="17242"/>
                    <a:pt x="29213" y="17242"/>
                  </a:cubicBezTo>
                  <a:cubicBezTo>
                    <a:pt x="29296" y="17242"/>
                    <a:pt x="29365" y="17204"/>
                    <a:pt x="29387" y="17059"/>
                  </a:cubicBezTo>
                  <a:cubicBezTo>
                    <a:pt x="29420" y="16840"/>
                    <a:pt x="29212" y="16853"/>
                    <a:pt x="29078" y="16807"/>
                  </a:cubicBezTo>
                  <a:cubicBezTo>
                    <a:pt x="29017" y="16786"/>
                    <a:pt x="28951" y="16784"/>
                    <a:pt x="28887" y="16771"/>
                  </a:cubicBezTo>
                  <a:cubicBezTo>
                    <a:pt x="25432" y="16107"/>
                    <a:pt x="21962" y="15590"/>
                    <a:pt x="18435" y="15590"/>
                  </a:cubicBezTo>
                  <a:cubicBezTo>
                    <a:pt x="18372" y="15590"/>
                    <a:pt x="18310" y="15590"/>
                    <a:pt x="18247" y="15590"/>
                  </a:cubicBezTo>
                  <a:cubicBezTo>
                    <a:pt x="17462" y="15595"/>
                    <a:pt x="16677" y="15636"/>
                    <a:pt x="15893" y="15662"/>
                  </a:cubicBezTo>
                  <a:cubicBezTo>
                    <a:pt x="16043" y="15538"/>
                    <a:pt x="16201" y="15488"/>
                    <a:pt x="16363" y="15457"/>
                  </a:cubicBezTo>
                  <a:cubicBezTo>
                    <a:pt x="18582" y="15031"/>
                    <a:pt x="20826" y="14896"/>
                    <a:pt x="23076" y="14896"/>
                  </a:cubicBezTo>
                  <a:cubicBezTo>
                    <a:pt x="23362" y="14896"/>
                    <a:pt x="23649" y="14898"/>
                    <a:pt x="23935" y="14902"/>
                  </a:cubicBezTo>
                  <a:cubicBezTo>
                    <a:pt x="25517" y="14925"/>
                    <a:pt x="27097" y="15029"/>
                    <a:pt x="28677" y="15084"/>
                  </a:cubicBezTo>
                  <a:cubicBezTo>
                    <a:pt x="28748" y="15087"/>
                    <a:pt x="28840" y="15119"/>
                    <a:pt x="28921" y="15119"/>
                  </a:cubicBezTo>
                  <a:cubicBezTo>
                    <a:pt x="29004" y="15119"/>
                    <a:pt x="29075" y="15084"/>
                    <a:pt x="29098" y="14945"/>
                  </a:cubicBezTo>
                  <a:cubicBezTo>
                    <a:pt x="29132" y="14722"/>
                    <a:pt x="29026" y="14688"/>
                    <a:pt x="28902" y="14688"/>
                  </a:cubicBezTo>
                  <a:cubicBezTo>
                    <a:pt x="28849" y="14688"/>
                    <a:pt x="28793" y="14695"/>
                    <a:pt x="28743" y="14695"/>
                  </a:cubicBezTo>
                  <a:cubicBezTo>
                    <a:pt x="28729" y="14695"/>
                    <a:pt x="28715" y="14694"/>
                    <a:pt x="28701" y="14693"/>
                  </a:cubicBezTo>
                  <a:cubicBezTo>
                    <a:pt x="28335" y="14649"/>
                    <a:pt x="27967" y="14625"/>
                    <a:pt x="27599" y="14606"/>
                  </a:cubicBezTo>
                  <a:cubicBezTo>
                    <a:pt x="26141" y="14531"/>
                    <a:pt x="24684" y="14475"/>
                    <a:pt x="23229" y="14475"/>
                  </a:cubicBezTo>
                  <a:cubicBezTo>
                    <a:pt x="20790" y="14475"/>
                    <a:pt x="18358" y="14633"/>
                    <a:pt x="15942" y="15126"/>
                  </a:cubicBezTo>
                  <a:cubicBezTo>
                    <a:pt x="15219" y="15273"/>
                    <a:pt x="14512" y="15504"/>
                    <a:pt x="13653" y="15735"/>
                  </a:cubicBezTo>
                  <a:cubicBezTo>
                    <a:pt x="14895" y="14726"/>
                    <a:pt x="16087" y="13911"/>
                    <a:pt x="17328" y="13159"/>
                  </a:cubicBezTo>
                  <a:cubicBezTo>
                    <a:pt x="20188" y="11427"/>
                    <a:pt x="23192" y="9983"/>
                    <a:pt x="26261" y="8669"/>
                  </a:cubicBezTo>
                  <a:cubicBezTo>
                    <a:pt x="26437" y="8593"/>
                    <a:pt x="26772" y="8570"/>
                    <a:pt x="26638" y="8264"/>
                  </a:cubicBezTo>
                  <a:cubicBezTo>
                    <a:pt x="26596" y="8170"/>
                    <a:pt x="26540" y="8137"/>
                    <a:pt x="26478" y="8137"/>
                  </a:cubicBezTo>
                  <a:cubicBezTo>
                    <a:pt x="26367" y="8137"/>
                    <a:pt x="26238" y="8242"/>
                    <a:pt x="26137" y="8283"/>
                  </a:cubicBezTo>
                  <a:cubicBezTo>
                    <a:pt x="24391" y="8995"/>
                    <a:pt x="22683" y="9793"/>
                    <a:pt x="21002" y="10645"/>
                  </a:cubicBezTo>
                  <a:cubicBezTo>
                    <a:pt x="18100" y="12123"/>
                    <a:pt x="15285" y="13739"/>
                    <a:pt x="12748" y="15974"/>
                  </a:cubicBezTo>
                  <a:cubicBezTo>
                    <a:pt x="13014" y="15124"/>
                    <a:pt x="13285" y="14394"/>
                    <a:pt x="13467" y="13644"/>
                  </a:cubicBezTo>
                  <a:cubicBezTo>
                    <a:pt x="14463" y="9534"/>
                    <a:pt x="14491" y="5360"/>
                    <a:pt x="14249" y="1171"/>
                  </a:cubicBezTo>
                  <a:cubicBezTo>
                    <a:pt x="14233" y="911"/>
                    <a:pt x="14212" y="653"/>
                    <a:pt x="14188" y="393"/>
                  </a:cubicBezTo>
                  <a:cubicBezTo>
                    <a:pt x="14180" y="287"/>
                    <a:pt x="14174" y="162"/>
                    <a:pt x="14029" y="162"/>
                  </a:cubicBezTo>
                  <a:cubicBezTo>
                    <a:pt x="14028" y="162"/>
                    <a:pt x="14028" y="162"/>
                    <a:pt x="14027" y="162"/>
                  </a:cubicBezTo>
                  <a:cubicBezTo>
                    <a:pt x="13880" y="164"/>
                    <a:pt x="13776" y="235"/>
                    <a:pt x="13783" y="401"/>
                  </a:cubicBezTo>
                  <a:cubicBezTo>
                    <a:pt x="13789" y="530"/>
                    <a:pt x="13803" y="660"/>
                    <a:pt x="13812" y="789"/>
                  </a:cubicBezTo>
                  <a:cubicBezTo>
                    <a:pt x="14031" y="4214"/>
                    <a:pt x="14030" y="7632"/>
                    <a:pt x="13548" y="11038"/>
                  </a:cubicBezTo>
                  <a:cubicBezTo>
                    <a:pt x="13494" y="11423"/>
                    <a:pt x="13424" y="11807"/>
                    <a:pt x="13353" y="12191"/>
                  </a:cubicBezTo>
                  <a:cubicBezTo>
                    <a:pt x="13288" y="12547"/>
                    <a:pt x="13214" y="12902"/>
                    <a:pt x="13144" y="13258"/>
                  </a:cubicBezTo>
                  <a:cubicBezTo>
                    <a:pt x="13318" y="8995"/>
                    <a:pt x="12884" y="4799"/>
                    <a:pt x="12204" y="621"/>
                  </a:cubicBezTo>
                  <a:cubicBezTo>
                    <a:pt x="12172" y="423"/>
                    <a:pt x="12274" y="33"/>
                    <a:pt x="11968" y="33"/>
                  </a:cubicBezTo>
                  <a:cubicBezTo>
                    <a:pt x="11947" y="33"/>
                    <a:pt x="11925" y="35"/>
                    <a:pt x="11900" y="38"/>
                  </a:cubicBezTo>
                  <a:cubicBezTo>
                    <a:pt x="11557" y="89"/>
                    <a:pt x="11793" y="438"/>
                    <a:pt x="11816" y="637"/>
                  </a:cubicBezTo>
                  <a:cubicBezTo>
                    <a:pt x="11991" y="2079"/>
                    <a:pt x="12226" y="3513"/>
                    <a:pt x="12372" y="4957"/>
                  </a:cubicBezTo>
                  <a:cubicBezTo>
                    <a:pt x="12698" y="8172"/>
                    <a:pt x="12943" y="11393"/>
                    <a:pt x="12424" y="14613"/>
                  </a:cubicBezTo>
                  <a:cubicBezTo>
                    <a:pt x="12352" y="15059"/>
                    <a:pt x="12307" y="15522"/>
                    <a:pt x="12015" y="15968"/>
                  </a:cubicBezTo>
                  <a:cubicBezTo>
                    <a:pt x="11803" y="15036"/>
                    <a:pt x="11639" y="14165"/>
                    <a:pt x="11405" y="13312"/>
                  </a:cubicBezTo>
                  <a:cubicBezTo>
                    <a:pt x="10239" y="9075"/>
                    <a:pt x="8499" y="5060"/>
                    <a:pt x="6681" y="1076"/>
                  </a:cubicBezTo>
                  <a:cubicBezTo>
                    <a:pt x="6609" y="922"/>
                    <a:pt x="6596" y="599"/>
                    <a:pt x="6392" y="599"/>
                  </a:cubicBezTo>
                  <a:cubicBezTo>
                    <a:pt x="6357" y="599"/>
                    <a:pt x="6316" y="608"/>
                    <a:pt x="6268" y="630"/>
                  </a:cubicBezTo>
                  <a:cubicBezTo>
                    <a:pt x="5958" y="771"/>
                    <a:pt x="6260" y="1043"/>
                    <a:pt x="6323" y="1245"/>
                  </a:cubicBezTo>
                  <a:cubicBezTo>
                    <a:pt x="6394" y="1471"/>
                    <a:pt x="6516" y="1680"/>
                    <a:pt x="6615" y="1897"/>
                  </a:cubicBezTo>
                  <a:cubicBezTo>
                    <a:pt x="8115" y="5239"/>
                    <a:pt x="9538" y="8614"/>
                    <a:pt x="10633" y="12114"/>
                  </a:cubicBezTo>
                  <a:cubicBezTo>
                    <a:pt x="10919" y="13028"/>
                    <a:pt x="11194" y="13948"/>
                    <a:pt x="11235" y="14931"/>
                  </a:cubicBezTo>
                  <a:cubicBezTo>
                    <a:pt x="11054" y="14501"/>
                    <a:pt x="10874" y="14072"/>
                    <a:pt x="10694" y="13644"/>
                  </a:cubicBezTo>
                  <a:cubicBezTo>
                    <a:pt x="10483" y="12961"/>
                    <a:pt x="10236" y="12295"/>
                    <a:pt x="9821" y="11704"/>
                  </a:cubicBezTo>
                  <a:cubicBezTo>
                    <a:pt x="8190" y="8194"/>
                    <a:pt x="6081" y="4980"/>
                    <a:pt x="3742" y="1910"/>
                  </a:cubicBezTo>
                  <a:cubicBezTo>
                    <a:pt x="3636" y="1770"/>
                    <a:pt x="3532" y="1646"/>
                    <a:pt x="3342" y="1604"/>
                  </a:cubicBezTo>
                  <a:cubicBezTo>
                    <a:pt x="2668" y="1460"/>
                    <a:pt x="1997" y="1299"/>
                    <a:pt x="1325" y="1147"/>
                  </a:cubicBezTo>
                  <a:cubicBezTo>
                    <a:pt x="1170" y="888"/>
                    <a:pt x="1009" y="633"/>
                    <a:pt x="864" y="369"/>
                  </a:cubicBezTo>
                  <a:cubicBezTo>
                    <a:pt x="764" y="185"/>
                    <a:pt x="651" y="0"/>
                    <a:pt x="472"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1" name="Google Shape;2791;p69"/>
            <p:cNvGrpSpPr/>
            <p:nvPr/>
          </p:nvGrpSpPr>
          <p:grpSpPr>
            <a:xfrm>
              <a:off x="5512119" y="4279700"/>
              <a:ext cx="796225" cy="568400"/>
              <a:chOff x="5080800" y="4699375"/>
              <a:chExt cx="796225" cy="568400"/>
            </a:xfrm>
          </p:grpSpPr>
          <p:sp>
            <p:nvSpPr>
              <p:cNvPr id="2792" name="Google Shape;2792;p69"/>
              <p:cNvSpPr/>
              <p:nvPr/>
            </p:nvSpPr>
            <p:spPr>
              <a:xfrm>
                <a:off x="5080800" y="4699375"/>
                <a:ext cx="796225" cy="568400"/>
              </a:xfrm>
              <a:custGeom>
                <a:avLst/>
                <a:gdLst/>
                <a:ahLst/>
                <a:cxnLst/>
                <a:rect l="l" t="t" r="r" b="b"/>
                <a:pathLst>
                  <a:path w="31849" h="22736" extrusionOk="0">
                    <a:moveTo>
                      <a:pt x="473" y="0"/>
                    </a:moveTo>
                    <a:cubicBezTo>
                      <a:pt x="414" y="0"/>
                      <a:pt x="348" y="20"/>
                      <a:pt x="272" y="67"/>
                    </a:cubicBezTo>
                    <a:cubicBezTo>
                      <a:pt x="1" y="234"/>
                      <a:pt x="149" y="484"/>
                      <a:pt x="268" y="695"/>
                    </a:cubicBezTo>
                    <a:cubicBezTo>
                      <a:pt x="2825" y="5251"/>
                      <a:pt x="5383" y="9807"/>
                      <a:pt x="7940" y="14362"/>
                    </a:cubicBezTo>
                    <a:cubicBezTo>
                      <a:pt x="8012" y="15101"/>
                      <a:pt x="8296" y="15727"/>
                      <a:pt x="8909" y="16179"/>
                    </a:cubicBezTo>
                    <a:cubicBezTo>
                      <a:pt x="9188" y="16469"/>
                      <a:pt x="9241" y="16802"/>
                      <a:pt x="9166" y="17195"/>
                    </a:cubicBezTo>
                    <a:cubicBezTo>
                      <a:pt x="8921" y="18471"/>
                      <a:pt x="10569" y="19892"/>
                      <a:pt x="11908" y="19892"/>
                    </a:cubicBezTo>
                    <a:cubicBezTo>
                      <a:pt x="12183" y="19892"/>
                      <a:pt x="12444" y="19833"/>
                      <a:pt x="12674" y="19699"/>
                    </a:cubicBezTo>
                    <a:cubicBezTo>
                      <a:pt x="12887" y="19577"/>
                      <a:pt x="13091" y="19534"/>
                      <a:pt x="13302" y="19534"/>
                    </a:cubicBezTo>
                    <a:cubicBezTo>
                      <a:pt x="13440" y="19534"/>
                      <a:pt x="13581" y="19552"/>
                      <a:pt x="13729" y="19578"/>
                    </a:cubicBezTo>
                    <a:cubicBezTo>
                      <a:pt x="18183" y="20379"/>
                      <a:pt x="22637" y="21177"/>
                      <a:pt x="27092" y="21972"/>
                    </a:cubicBezTo>
                    <a:cubicBezTo>
                      <a:pt x="28477" y="22219"/>
                      <a:pt x="29863" y="22467"/>
                      <a:pt x="31249" y="22714"/>
                    </a:cubicBezTo>
                    <a:cubicBezTo>
                      <a:pt x="31316" y="22726"/>
                      <a:pt x="31386" y="22735"/>
                      <a:pt x="31452" y="22735"/>
                    </a:cubicBezTo>
                    <a:cubicBezTo>
                      <a:pt x="31606" y="22735"/>
                      <a:pt x="31740" y="22684"/>
                      <a:pt x="31781" y="22494"/>
                    </a:cubicBezTo>
                    <a:cubicBezTo>
                      <a:pt x="31849" y="22193"/>
                      <a:pt x="31632" y="22086"/>
                      <a:pt x="31363" y="22043"/>
                    </a:cubicBezTo>
                    <a:cubicBezTo>
                      <a:pt x="31086" y="21999"/>
                      <a:pt x="30813" y="21927"/>
                      <a:pt x="30539" y="21867"/>
                    </a:cubicBezTo>
                    <a:cubicBezTo>
                      <a:pt x="30341" y="21718"/>
                      <a:pt x="30106" y="21686"/>
                      <a:pt x="29872" y="21645"/>
                    </a:cubicBezTo>
                    <a:cubicBezTo>
                      <a:pt x="28194" y="21344"/>
                      <a:pt x="26516" y="21040"/>
                      <a:pt x="24839" y="20733"/>
                    </a:cubicBezTo>
                    <a:cubicBezTo>
                      <a:pt x="21825" y="20184"/>
                      <a:pt x="18809" y="19639"/>
                      <a:pt x="15795" y="19093"/>
                    </a:cubicBezTo>
                    <a:cubicBezTo>
                      <a:pt x="14888" y="18929"/>
                      <a:pt x="13993" y="18650"/>
                      <a:pt x="13061" y="18650"/>
                    </a:cubicBezTo>
                    <a:cubicBezTo>
                      <a:pt x="12952" y="18650"/>
                      <a:pt x="12842" y="18654"/>
                      <a:pt x="12732" y="18662"/>
                    </a:cubicBezTo>
                    <a:cubicBezTo>
                      <a:pt x="12426" y="18870"/>
                      <a:pt x="12135" y="18967"/>
                      <a:pt x="11850" y="18967"/>
                    </a:cubicBezTo>
                    <a:cubicBezTo>
                      <a:pt x="11478" y="18967"/>
                      <a:pt x="11116" y="18802"/>
                      <a:pt x="10746" y="18505"/>
                    </a:cubicBezTo>
                    <a:cubicBezTo>
                      <a:pt x="10269" y="18122"/>
                      <a:pt x="9968" y="17724"/>
                      <a:pt x="10081" y="17094"/>
                    </a:cubicBezTo>
                    <a:cubicBezTo>
                      <a:pt x="10111" y="16945"/>
                      <a:pt x="10082" y="16789"/>
                      <a:pt x="9999" y="16662"/>
                    </a:cubicBezTo>
                    <a:cubicBezTo>
                      <a:pt x="9634" y="16010"/>
                      <a:pt x="9269" y="15356"/>
                      <a:pt x="8905" y="14704"/>
                    </a:cubicBezTo>
                    <a:lnTo>
                      <a:pt x="8905" y="14703"/>
                    </a:lnTo>
                    <a:cubicBezTo>
                      <a:pt x="8944" y="14402"/>
                      <a:pt x="8781" y="14166"/>
                      <a:pt x="8658" y="13913"/>
                    </a:cubicBezTo>
                    <a:cubicBezTo>
                      <a:pt x="8422" y="13429"/>
                      <a:pt x="8061" y="13013"/>
                      <a:pt x="7873" y="12501"/>
                    </a:cubicBezTo>
                    <a:cubicBezTo>
                      <a:pt x="5895" y="8883"/>
                      <a:pt x="3848" y="5305"/>
                      <a:pt x="1843" y="1702"/>
                    </a:cubicBezTo>
                    <a:cubicBezTo>
                      <a:pt x="1716" y="1472"/>
                      <a:pt x="1571" y="1265"/>
                      <a:pt x="1325" y="1146"/>
                    </a:cubicBezTo>
                    <a:cubicBezTo>
                      <a:pt x="1172" y="888"/>
                      <a:pt x="1009" y="633"/>
                      <a:pt x="865" y="369"/>
                    </a:cubicBezTo>
                    <a:cubicBezTo>
                      <a:pt x="765" y="185"/>
                      <a:pt x="65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5212000" y="5058375"/>
                <a:ext cx="91500" cy="118775"/>
              </a:xfrm>
              <a:custGeom>
                <a:avLst/>
                <a:gdLst/>
                <a:ahLst/>
                <a:cxnLst/>
                <a:rect l="l" t="t" r="r" b="b"/>
                <a:pathLst>
                  <a:path w="3660" h="4751" extrusionOk="0">
                    <a:moveTo>
                      <a:pt x="2692" y="1"/>
                    </a:moveTo>
                    <a:lnTo>
                      <a:pt x="1" y="3781"/>
                    </a:lnTo>
                    <a:cubicBezTo>
                      <a:pt x="387" y="3744"/>
                      <a:pt x="710" y="3650"/>
                      <a:pt x="971" y="3650"/>
                    </a:cubicBezTo>
                    <a:cubicBezTo>
                      <a:pt x="1067" y="3650"/>
                      <a:pt x="1154" y="3663"/>
                      <a:pt x="1233" y="3696"/>
                    </a:cubicBezTo>
                    <a:cubicBezTo>
                      <a:pt x="1556" y="3835"/>
                      <a:pt x="1304" y="4368"/>
                      <a:pt x="1573" y="4751"/>
                    </a:cubicBezTo>
                    <a:lnTo>
                      <a:pt x="3660" y="1817"/>
                    </a:lnTo>
                    <a:cubicBezTo>
                      <a:pt x="3338" y="1211"/>
                      <a:pt x="3015" y="607"/>
                      <a:pt x="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5113925" y="4728025"/>
                <a:ext cx="212450" cy="288550"/>
              </a:xfrm>
              <a:custGeom>
                <a:avLst/>
                <a:gdLst/>
                <a:ahLst/>
                <a:cxnLst/>
                <a:rect l="l" t="t" r="r" b="b"/>
                <a:pathLst>
                  <a:path w="8498" h="11542" extrusionOk="0">
                    <a:moveTo>
                      <a:pt x="0" y="0"/>
                    </a:moveTo>
                    <a:lnTo>
                      <a:pt x="0" y="0"/>
                    </a:lnTo>
                    <a:cubicBezTo>
                      <a:pt x="2150" y="3846"/>
                      <a:pt x="4299" y="7691"/>
                      <a:pt x="6447" y="11537"/>
                    </a:cubicBezTo>
                    <a:cubicBezTo>
                      <a:pt x="6499" y="11540"/>
                      <a:pt x="6551" y="11542"/>
                      <a:pt x="6601" y="11542"/>
                    </a:cubicBezTo>
                    <a:cubicBezTo>
                      <a:pt x="7389" y="11542"/>
                      <a:pt x="7980" y="11127"/>
                      <a:pt x="8498" y="10560"/>
                    </a:cubicBezTo>
                    <a:cubicBezTo>
                      <a:pt x="6867" y="7048"/>
                      <a:pt x="4758" y="3834"/>
                      <a:pt x="2419" y="764"/>
                    </a:cubicBezTo>
                    <a:cubicBezTo>
                      <a:pt x="2313" y="625"/>
                      <a:pt x="2209" y="500"/>
                      <a:pt x="2019" y="459"/>
                    </a:cubicBezTo>
                    <a:cubicBezTo>
                      <a:pt x="1345" y="313"/>
                      <a:pt x="673" y="155"/>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5229775" y="4700175"/>
                <a:ext cx="614500" cy="545875"/>
              </a:xfrm>
              <a:custGeom>
                <a:avLst/>
                <a:gdLst/>
                <a:ahLst/>
                <a:cxnLst/>
                <a:rect l="l" t="t" r="r" b="b"/>
                <a:pathLst>
                  <a:path w="24580" h="21835" extrusionOk="0">
                    <a:moveTo>
                      <a:pt x="6009" y="1"/>
                    </a:moveTo>
                    <a:cubicBezTo>
                      <a:pt x="5989" y="1"/>
                      <a:pt x="5967" y="3"/>
                      <a:pt x="5943" y="6"/>
                    </a:cubicBezTo>
                    <a:cubicBezTo>
                      <a:pt x="5600" y="58"/>
                      <a:pt x="5836" y="407"/>
                      <a:pt x="5859" y="606"/>
                    </a:cubicBezTo>
                    <a:cubicBezTo>
                      <a:pt x="6034" y="2048"/>
                      <a:pt x="6269" y="3482"/>
                      <a:pt x="6415" y="4927"/>
                    </a:cubicBezTo>
                    <a:cubicBezTo>
                      <a:pt x="6741" y="8141"/>
                      <a:pt x="6986" y="11361"/>
                      <a:pt x="6467" y="14583"/>
                    </a:cubicBezTo>
                    <a:cubicBezTo>
                      <a:pt x="6395" y="15028"/>
                      <a:pt x="6350" y="15490"/>
                      <a:pt x="6058" y="15938"/>
                    </a:cubicBezTo>
                    <a:cubicBezTo>
                      <a:pt x="5846" y="15004"/>
                      <a:pt x="5682" y="14134"/>
                      <a:pt x="5448" y="13281"/>
                    </a:cubicBezTo>
                    <a:cubicBezTo>
                      <a:pt x="4282" y="9045"/>
                      <a:pt x="2542" y="5029"/>
                      <a:pt x="724" y="1045"/>
                    </a:cubicBezTo>
                    <a:cubicBezTo>
                      <a:pt x="652" y="891"/>
                      <a:pt x="639" y="568"/>
                      <a:pt x="435" y="568"/>
                    </a:cubicBezTo>
                    <a:cubicBezTo>
                      <a:pt x="400" y="568"/>
                      <a:pt x="359" y="578"/>
                      <a:pt x="311" y="599"/>
                    </a:cubicBezTo>
                    <a:cubicBezTo>
                      <a:pt x="1" y="741"/>
                      <a:pt x="303" y="1012"/>
                      <a:pt x="366" y="1214"/>
                    </a:cubicBezTo>
                    <a:cubicBezTo>
                      <a:pt x="437" y="1440"/>
                      <a:pt x="559" y="1650"/>
                      <a:pt x="658" y="1866"/>
                    </a:cubicBezTo>
                    <a:cubicBezTo>
                      <a:pt x="2158" y="5208"/>
                      <a:pt x="3581" y="8581"/>
                      <a:pt x="4676" y="12083"/>
                    </a:cubicBezTo>
                    <a:cubicBezTo>
                      <a:pt x="4962" y="12997"/>
                      <a:pt x="5237" y="13916"/>
                      <a:pt x="5278" y="14899"/>
                    </a:cubicBezTo>
                    <a:cubicBezTo>
                      <a:pt x="5097" y="14470"/>
                      <a:pt x="4917" y="14042"/>
                      <a:pt x="4737" y="13613"/>
                    </a:cubicBezTo>
                    <a:cubicBezTo>
                      <a:pt x="3973" y="13720"/>
                      <a:pt x="3300" y="13981"/>
                      <a:pt x="2894" y="14695"/>
                    </a:cubicBezTo>
                    <a:cubicBezTo>
                      <a:pt x="3060" y="15496"/>
                      <a:pt x="3455" y="16174"/>
                      <a:pt x="3998" y="16774"/>
                    </a:cubicBezTo>
                    <a:cubicBezTo>
                      <a:pt x="4877" y="17239"/>
                      <a:pt x="5778" y="17666"/>
                      <a:pt x="6484" y="18396"/>
                    </a:cubicBezTo>
                    <a:cubicBezTo>
                      <a:pt x="6517" y="18415"/>
                      <a:pt x="6552" y="18432"/>
                      <a:pt x="6588" y="18445"/>
                    </a:cubicBezTo>
                    <a:cubicBezTo>
                      <a:pt x="6591" y="18591"/>
                      <a:pt x="6742" y="18657"/>
                      <a:pt x="6872" y="18734"/>
                    </a:cubicBezTo>
                    <a:cubicBezTo>
                      <a:pt x="10153" y="19313"/>
                      <a:pt x="13436" y="19891"/>
                      <a:pt x="16717" y="20470"/>
                    </a:cubicBezTo>
                    <a:cubicBezTo>
                      <a:pt x="19338" y="20929"/>
                      <a:pt x="21958" y="21385"/>
                      <a:pt x="24580" y="21835"/>
                    </a:cubicBezTo>
                    <a:cubicBezTo>
                      <a:pt x="24502" y="21711"/>
                      <a:pt x="24424" y="21587"/>
                      <a:pt x="24346" y="21462"/>
                    </a:cubicBezTo>
                    <a:cubicBezTo>
                      <a:pt x="23904" y="20460"/>
                      <a:pt x="23264" y="19776"/>
                      <a:pt x="22076" y="19605"/>
                    </a:cubicBezTo>
                    <a:cubicBezTo>
                      <a:pt x="20968" y="19448"/>
                      <a:pt x="19895" y="19064"/>
                      <a:pt x="18799" y="18803"/>
                    </a:cubicBezTo>
                    <a:cubicBezTo>
                      <a:pt x="15322" y="17975"/>
                      <a:pt x="11846" y="17137"/>
                      <a:pt x="8266" y="16870"/>
                    </a:cubicBezTo>
                    <a:cubicBezTo>
                      <a:pt x="8256" y="16869"/>
                      <a:pt x="8246" y="16869"/>
                      <a:pt x="8236" y="16869"/>
                    </a:cubicBezTo>
                    <a:cubicBezTo>
                      <a:pt x="8187" y="16869"/>
                      <a:pt x="8135" y="16875"/>
                      <a:pt x="8081" y="16875"/>
                    </a:cubicBezTo>
                    <a:cubicBezTo>
                      <a:pt x="7982" y="16875"/>
                      <a:pt x="7877" y="16854"/>
                      <a:pt x="7770" y="16734"/>
                    </a:cubicBezTo>
                    <a:cubicBezTo>
                      <a:pt x="8173" y="16703"/>
                      <a:pt x="8571" y="16689"/>
                      <a:pt x="8964" y="16689"/>
                    </a:cubicBezTo>
                    <a:cubicBezTo>
                      <a:pt x="10194" y="16689"/>
                      <a:pt x="11381" y="16826"/>
                      <a:pt x="12566" y="17011"/>
                    </a:cubicBezTo>
                    <a:cubicBezTo>
                      <a:pt x="16061" y="17555"/>
                      <a:pt x="19485" y="18406"/>
                      <a:pt x="22870" y="19425"/>
                    </a:cubicBezTo>
                    <a:cubicBezTo>
                      <a:pt x="22972" y="19457"/>
                      <a:pt x="23104" y="19538"/>
                      <a:pt x="23217" y="19538"/>
                    </a:cubicBezTo>
                    <a:cubicBezTo>
                      <a:pt x="23300" y="19538"/>
                      <a:pt x="23372" y="19494"/>
                      <a:pt x="23415" y="19356"/>
                    </a:cubicBezTo>
                    <a:cubicBezTo>
                      <a:pt x="23493" y="19109"/>
                      <a:pt x="23226" y="19119"/>
                      <a:pt x="23075" y="19074"/>
                    </a:cubicBezTo>
                    <a:cubicBezTo>
                      <a:pt x="18789" y="17816"/>
                      <a:pt x="14482" y="16666"/>
                      <a:pt x="10008" y="16297"/>
                    </a:cubicBezTo>
                    <a:cubicBezTo>
                      <a:pt x="10002" y="16296"/>
                      <a:pt x="9996" y="16296"/>
                      <a:pt x="9990" y="16296"/>
                    </a:cubicBezTo>
                    <a:cubicBezTo>
                      <a:pt x="9946" y="16296"/>
                      <a:pt x="9895" y="16306"/>
                      <a:pt x="9845" y="16306"/>
                    </a:cubicBezTo>
                    <a:cubicBezTo>
                      <a:pt x="9761" y="16306"/>
                      <a:pt x="9681" y="16278"/>
                      <a:pt x="9648" y="16128"/>
                    </a:cubicBezTo>
                    <a:cubicBezTo>
                      <a:pt x="9852" y="16103"/>
                      <a:pt x="10042" y="16075"/>
                      <a:pt x="10234" y="16057"/>
                    </a:cubicBezTo>
                    <a:cubicBezTo>
                      <a:pt x="11004" y="15991"/>
                      <a:pt x="11772" y="15962"/>
                      <a:pt x="12538" y="15962"/>
                    </a:cubicBezTo>
                    <a:cubicBezTo>
                      <a:pt x="14738" y="15962"/>
                      <a:pt x="16926" y="16204"/>
                      <a:pt x="19108" y="16512"/>
                    </a:cubicBezTo>
                    <a:cubicBezTo>
                      <a:pt x="20417" y="16695"/>
                      <a:pt x="21714" y="16950"/>
                      <a:pt x="23017" y="17165"/>
                    </a:cubicBezTo>
                    <a:cubicBezTo>
                      <a:pt x="23090" y="17177"/>
                      <a:pt x="23179" y="17211"/>
                      <a:pt x="23256" y="17211"/>
                    </a:cubicBezTo>
                    <a:cubicBezTo>
                      <a:pt x="23339" y="17211"/>
                      <a:pt x="23408" y="17172"/>
                      <a:pt x="23430" y="17028"/>
                    </a:cubicBezTo>
                    <a:cubicBezTo>
                      <a:pt x="23463" y="16809"/>
                      <a:pt x="23255" y="16822"/>
                      <a:pt x="23121" y="16776"/>
                    </a:cubicBezTo>
                    <a:cubicBezTo>
                      <a:pt x="23060" y="16756"/>
                      <a:pt x="22994" y="16751"/>
                      <a:pt x="22930" y="16740"/>
                    </a:cubicBezTo>
                    <a:cubicBezTo>
                      <a:pt x="19475" y="16075"/>
                      <a:pt x="16005" y="15558"/>
                      <a:pt x="12478" y="15558"/>
                    </a:cubicBezTo>
                    <a:cubicBezTo>
                      <a:pt x="12415" y="15558"/>
                      <a:pt x="12353" y="15558"/>
                      <a:pt x="12290" y="15558"/>
                    </a:cubicBezTo>
                    <a:cubicBezTo>
                      <a:pt x="11505" y="15562"/>
                      <a:pt x="10720" y="15606"/>
                      <a:pt x="9936" y="15630"/>
                    </a:cubicBezTo>
                    <a:cubicBezTo>
                      <a:pt x="10086" y="15508"/>
                      <a:pt x="10244" y="15457"/>
                      <a:pt x="10406" y="15427"/>
                    </a:cubicBezTo>
                    <a:cubicBezTo>
                      <a:pt x="12623" y="15000"/>
                      <a:pt x="14865" y="14865"/>
                      <a:pt x="17113" y="14865"/>
                    </a:cubicBezTo>
                    <a:cubicBezTo>
                      <a:pt x="17401" y="14865"/>
                      <a:pt x="17690" y="14867"/>
                      <a:pt x="17978" y="14871"/>
                    </a:cubicBezTo>
                    <a:cubicBezTo>
                      <a:pt x="19560" y="14893"/>
                      <a:pt x="21140" y="14997"/>
                      <a:pt x="22720" y="15053"/>
                    </a:cubicBezTo>
                    <a:cubicBezTo>
                      <a:pt x="22791" y="15056"/>
                      <a:pt x="22883" y="15089"/>
                      <a:pt x="22963" y="15089"/>
                    </a:cubicBezTo>
                    <a:cubicBezTo>
                      <a:pt x="23047" y="15089"/>
                      <a:pt x="23118" y="15053"/>
                      <a:pt x="23141" y="14913"/>
                    </a:cubicBezTo>
                    <a:cubicBezTo>
                      <a:pt x="23176" y="14690"/>
                      <a:pt x="23068" y="14657"/>
                      <a:pt x="22944" y="14657"/>
                    </a:cubicBezTo>
                    <a:cubicBezTo>
                      <a:pt x="22893" y="14657"/>
                      <a:pt x="22838" y="14663"/>
                      <a:pt x="22790" y="14663"/>
                    </a:cubicBezTo>
                    <a:cubicBezTo>
                      <a:pt x="22774" y="14663"/>
                      <a:pt x="22759" y="14662"/>
                      <a:pt x="22744" y="14661"/>
                    </a:cubicBezTo>
                    <a:cubicBezTo>
                      <a:pt x="22378" y="14619"/>
                      <a:pt x="22010" y="14594"/>
                      <a:pt x="21642" y="14575"/>
                    </a:cubicBezTo>
                    <a:cubicBezTo>
                      <a:pt x="20183" y="14500"/>
                      <a:pt x="18723" y="14443"/>
                      <a:pt x="17267" y="14443"/>
                    </a:cubicBezTo>
                    <a:cubicBezTo>
                      <a:pt x="14829" y="14443"/>
                      <a:pt x="12399" y="14602"/>
                      <a:pt x="9985" y="15095"/>
                    </a:cubicBezTo>
                    <a:cubicBezTo>
                      <a:pt x="9262" y="15242"/>
                      <a:pt x="8555" y="15473"/>
                      <a:pt x="7696" y="15704"/>
                    </a:cubicBezTo>
                    <a:cubicBezTo>
                      <a:pt x="8938" y="14694"/>
                      <a:pt x="10130" y="13878"/>
                      <a:pt x="11371" y="13128"/>
                    </a:cubicBezTo>
                    <a:cubicBezTo>
                      <a:pt x="14231" y="11397"/>
                      <a:pt x="17235" y="9952"/>
                      <a:pt x="20304" y="8638"/>
                    </a:cubicBezTo>
                    <a:cubicBezTo>
                      <a:pt x="20480" y="8561"/>
                      <a:pt x="20815" y="8538"/>
                      <a:pt x="20681" y="8232"/>
                    </a:cubicBezTo>
                    <a:cubicBezTo>
                      <a:pt x="20639" y="8138"/>
                      <a:pt x="20583" y="8106"/>
                      <a:pt x="20522" y="8106"/>
                    </a:cubicBezTo>
                    <a:cubicBezTo>
                      <a:pt x="20411" y="8106"/>
                      <a:pt x="20281" y="8211"/>
                      <a:pt x="20180" y="8253"/>
                    </a:cubicBezTo>
                    <a:cubicBezTo>
                      <a:pt x="18434" y="8964"/>
                      <a:pt x="16726" y="9760"/>
                      <a:pt x="15045" y="10615"/>
                    </a:cubicBezTo>
                    <a:cubicBezTo>
                      <a:pt x="12143" y="12091"/>
                      <a:pt x="9328" y="13707"/>
                      <a:pt x="6791" y="15943"/>
                    </a:cubicBezTo>
                    <a:cubicBezTo>
                      <a:pt x="7057" y="15093"/>
                      <a:pt x="7328" y="14363"/>
                      <a:pt x="7510" y="13613"/>
                    </a:cubicBezTo>
                    <a:cubicBezTo>
                      <a:pt x="8506" y="9502"/>
                      <a:pt x="8534" y="5329"/>
                      <a:pt x="8292" y="1140"/>
                    </a:cubicBezTo>
                    <a:cubicBezTo>
                      <a:pt x="8276" y="881"/>
                      <a:pt x="8255" y="621"/>
                      <a:pt x="8231" y="363"/>
                    </a:cubicBezTo>
                    <a:cubicBezTo>
                      <a:pt x="8223" y="256"/>
                      <a:pt x="8217" y="132"/>
                      <a:pt x="8072" y="132"/>
                    </a:cubicBezTo>
                    <a:cubicBezTo>
                      <a:pt x="8071" y="132"/>
                      <a:pt x="8071" y="132"/>
                      <a:pt x="8070" y="132"/>
                    </a:cubicBezTo>
                    <a:cubicBezTo>
                      <a:pt x="7923" y="133"/>
                      <a:pt x="7819" y="204"/>
                      <a:pt x="7826" y="370"/>
                    </a:cubicBezTo>
                    <a:cubicBezTo>
                      <a:pt x="7832" y="500"/>
                      <a:pt x="7846" y="630"/>
                      <a:pt x="7855" y="758"/>
                    </a:cubicBezTo>
                    <a:cubicBezTo>
                      <a:pt x="8074" y="4183"/>
                      <a:pt x="8073" y="7602"/>
                      <a:pt x="7591" y="11007"/>
                    </a:cubicBezTo>
                    <a:cubicBezTo>
                      <a:pt x="7537" y="11392"/>
                      <a:pt x="7467" y="11776"/>
                      <a:pt x="7396" y="12160"/>
                    </a:cubicBezTo>
                    <a:cubicBezTo>
                      <a:pt x="7331" y="12516"/>
                      <a:pt x="7257" y="12871"/>
                      <a:pt x="7187" y="13226"/>
                    </a:cubicBezTo>
                    <a:cubicBezTo>
                      <a:pt x="7361" y="8964"/>
                      <a:pt x="6927" y="4768"/>
                      <a:pt x="6247" y="591"/>
                    </a:cubicBezTo>
                    <a:cubicBezTo>
                      <a:pt x="6215" y="392"/>
                      <a:pt x="6317" y="1"/>
                      <a:pt x="60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5275100" y="4992000"/>
                <a:ext cx="73100" cy="74950"/>
              </a:xfrm>
              <a:custGeom>
                <a:avLst/>
                <a:gdLst/>
                <a:ahLst/>
                <a:cxnLst/>
                <a:rect l="l" t="t" r="r" b="b"/>
                <a:pathLst>
                  <a:path w="2924" h="2998" extrusionOk="0">
                    <a:moveTo>
                      <a:pt x="2051" y="1"/>
                    </a:moveTo>
                    <a:cubicBezTo>
                      <a:pt x="1373" y="338"/>
                      <a:pt x="719" y="726"/>
                      <a:pt x="1" y="979"/>
                    </a:cubicBezTo>
                    <a:lnTo>
                      <a:pt x="1" y="979"/>
                    </a:lnTo>
                    <a:cubicBezTo>
                      <a:pt x="1" y="978"/>
                      <a:pt x="0" y="978"/>
                      <a:pt x="0" y="978"/>
                    </a:cubicBezTo>
                    <a:lnTo>
                      <a:pt x="0" y="979"/>
                    </a:lnTo>
                    <a:cubicBezTo>
                      <a:pt x="0" y="979"/>
                      <a:pt x="1" y="979"/>
                      <a:pt x="1" y="979"/>
                    </a:cubicBezTo>
                    <a:lnTo>
                      <a:pt x="1" y="979"/>
                    </a:lnTo>
                    <a:cubicBezTo>
                      <a:pt x="307" y="1693"/>
                      <a:pt x="745" y="2331"/>
                      <a:pt x="1133" y="2998"/>
                    </a:cubicBezTo>
                    <a:cubicBezTo>
                      <a:pt x="1668" y="2542"/>
                      <a:pt x="2332" y="2302"/>
                      <a:pt x="2924" y="1940"/>
                    </a:cubicBezTo>
                    <a:cubicBezTo>
                      <a:pt x="2713" y="1256"/>
                      <a:pt x="2465" y="59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5322250" y="5115925"/>
                <a:ext cx="79350" cy="63900"/>
              </a:xfrm>
              <a:custGeom>
                <a:avLst/>
                <a:gdLst/>
                <a:ahLst/>
                <a:cxnLst/>
                <a:rect l="l" t="t" r="r" b="b"/>
                <a:pathLst>
                  <a:path w="3174" h="2556" extrusionOk="0">
                    <a:moveTo>
                      <a:pt x="341" y="0"/>
                    </a:moveTo>
                    <a:lnTo>
                      <a:pt x="341" y="0"/>
                    </a:lnTo>
                    <a:cubicBezTo>
                      <a:pt x="0" y="1115"/>
                      <a:pt x="155" y="1475"/>
                      <a:pt x="1315" y="2257"/>
                    </a:cubicBezTo>
                    <a:cubicBezTo>
                      <a:pt x="1609" y="2455"/>
                      <a:pt x="1879" y="2555"/>
                      <a:pt x="2149" y="2555"/>
                    </a:cubicBezTo>
                    <a:cubicBezTo>
                      <a:pt x="2478" y="2555"/>
                      <a:pt x="2805" y="2406"/>
                      <a:pt x="3173" y="2104"/>
                    </a:cubicBezTo>
                    <a:cubicBezTo>
                      <a:pt x="3094" y="1954"/>
                      <a:pt x="3013" y="1804"/>
                      <a:pt x="2934" y="1654"/>
                    </a:cubicBezTo>
                    <a:cubicBezTo>
                      <a:pt x="2224" y="860"/>
                      <a:pt x="1342" y="336"/>
                      <a:pt x="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8" name="Google Shape;2798;p69"/>
          <p:cNvGrpSpPr/>
          <p:nvPr/>
        </p:nvGrpSpPr>
        <p:grpSpPr>
          <a:xfrm rot="-899875" flipH="1">
            <a:off x="7548011" y="561408"/>
            <a:ext cx="833304" cy="1031567"/>
            <a:chOff x="422913" y="3190100"/>
            <a:chExt cx="1042775" cy="1290875"/>
          </a:xfrm>
        </p:grpSpPr>
        <p:sp>
          <p:nvSpPr>
            <p:cNvPr id="2799" name="Google Shape;2799;p69"/>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 name="Google Shape;2800;p69"/>
            <p:cNvGrpSpPr/>
            <p:nvPr/>
          </p:nvGrpSpPr>
          <p:grpSpPr>
            <a:xfrm>
              <a:off x="423163" y="3190100"/>
              <a:ext cx="1042275" cy="1290875"/>
              <a:chOff x="235350" y="1473125"/>
              <a:chExt cx="1042275" cy="1290875"/>
            </a:xfrm>
          </p:grpSpPr>
          <p:sp>
            <p:nvSpPr>
              <p:cNvPr id="2801" name="Google Shape;2801;p69"/>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9"/>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930"/>
        <p:cNvGrpSpPr/>
        <p:nvPr/>
      </p:nvGrpSpPr>
      <p:grpSpPr>
        <a:xfrm>
          <a:off x="0" y="0"/>
          <a:ext cx="0" cy="0"/>
          <a:chOff x="0" y="0"/>
          <a:chExt cx="0" cy="0"/>
        </a:xfrm>
      </p:grpSpPr>
      <p:sp>
        <p:nvSpPr>
          <p:cNvPr id="931" name="Google Shape;931;p40"/>
          <p:cNvSpPr txBox="1">
            <a:spLocks noGrp="1"/>
          </p:cNvSpPr>
          <p:nvPr>
            <p:ph type="title"/>
          </p:nvPr>
        </p:nvSpPr>
        <p:spPr>
          <a:xfrm>
            <a:off x="1506185" y="400717"/>
            <a:ext cx="6351707" cy="57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r-FR" sz="5400" dirty="0"/>
              <a:t>EXERCICES</a:t>
            </a:r>
          </a:p>
        </p:txBody>
      </p:sp>
      <p:sp>
        <p:nvSpPr>
          <p:cNvPr id="932" name="Google Shape;932;p40"/>
          <p:cNvSpPr txBox="1">
            <a:spLocks noGrp="1"/>
          </p:cNvSpPr>
          <p:nvPr>
            <p:ph type="subTitle" idx="1"/>
          </p:nvPr>
        </p:nvSpPr>
        <p:spPr>
          <a:xfrm>
            <a:off x="163551" y="1129578"/>
            <a:ext cx="8787161" cy="40139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sz="1600" dirty="0" err="1">
                <a:solidFill>
                  <a:srgbClr val="FFFF00"/>
                </a:solidFill>
                <a:latin typeface="ADLaM Display" panose="02010000000000000000" pitchFamily="2" charset="0"/>
                <a:ea typeface="ADLaM Display" panose="02010000000000000000" pitchFamily="2" charset="0"/>
                <a:cs typeface="ADLaM Display" panose="02010000000000000000" pitchFamily="2" charset="0"/>
              </a:rPr>
              <a:t>Kahoot</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hlinkClick r:id="rId3"/>
              </a:rPr>
              <a:t>https://create.kahoot.it/share/les-articles-des-pays/56a7ac88-010f-4dc1-a085-b03a7cac128b</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 </a:t>
            </a: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Correction:</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___Iran sera également au menu des discussions du Parlement européen.</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___ Canada est plus grand que ___ Maroc.</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__Pérou va vivre une nouvelle journée de manifestations aujourd'hui.</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__États-</a:t>
            </a:r>
            <a:r>
              <a:rPr lang="fr-FR" sz="1600" dirty="0" err="1">
                <a:latin typeface="ADLaM Display" panose="02010000000000000000" pitchFamily="2" charset="0"/>
                <a:ea typeface="ADLaM Display" panose="02010000000000000000" pitchFamily="2" charset="0"/>
                <a:cs typeface="ADLaM Display" panose="02010000000000000000" pitchFamily="2" charset="0"/>
              </a:rPr>
              <a:t>Unis,__Australie</a:t>
            </a:r>
            <a:r>
              <a:rPr lang="fr-FR" sz="1600" dirty="0">
                <a:latin typeface="ADLaM Display" panose="02010000000000000000" pitchFamily="2" charset="0"/>
                <a:ea typeface="ADLaM Display" panose="02010000000000000000" pitchFamily="2" charset="0"/>
                <a:cs typeface="ADLaM Display" panose="02010000000000000000" pitchFamily="2" charset="0"/>
              </a:rPr>
              <a:t> et __Grande-Bretagne ont lancé hier une coopération nucléaire.</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__ France est plus grande que ___ Panama.</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À quel pays appartiennent les tacos comme plat gastronomique le plus représentatif ?</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a:t>
            </a:r>
          </a:p>
        </p:txBody>
      </p:sp>
      <p:cxnSp>
        <p:nvCxnSpPr>
          <p:cNvPr id="933" name="Google Shape;933;p40"/>
          <p:cNvCxnSpPr/>
          <p:nvPr/>
        </p:nvCxnSpPr>
        <p:spPr>
          <a:xfrm>
            <a:off x="4076400" y="1129578"/>
            <a:ext cx="9912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94236948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09"/>
        <p:cNvGrpSpPr/>
        <p:nvPr/>
      </p:nvGrpSpPr>
      <p:grpSpPr>
        <a:xfrm>
          <a:off x="0" y="0"/>
          <a:ext cx="0" cy="0"/>
          <a:chOff x="0" y="0"/>
          <a:chExt cx="0" cy="0"/>
        </a:xfrm>
      </p:grpSpPr>
      <p:sp>
        <p:nvSpPr>
          <p:cNvPr id="2810" name="Google Shape;2810;p70"/>
          <p:cNvSpPr/>
          <p:nvPr/>
        </p:nvSpPr>
        <p:spPr>
          <a:xfrm>
            <a:off x="4869100" y="3085800"/>
            <a:ext cx="410400" cy="4104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0"/>
          <p:cNvSpPr/>
          <p:nvPr/>
        </p:nvSpPr>
        <p:spPr>
          <a:xfrm>
            <a:off x="5348242" y="3085800"/>
            <a:ext cx="410400" cy="4104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0"/>
          <p:cNvSpPr/>
          <p:nvPr/>
        </p:nvSpPr>
        <p:spPr>
          <a:xfrm>
            <a:off x="5827383" y="3085800"/>
            <a:ext cx="410400" cy="4104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0"/>
          <p:cNvSpPr/>
          <p:nvPr/>
        </p:nvSpPr>
        <p:spPr>
          <a:xfrm>
            <a:off x="6306525" y="3085800"/>
            <a:ext cx="410400" cy="410400"/>
          </a:xfrm>
          <a:prstGeom prst="ellipse">
            <a:avLst/>
          </a:prstGeom>
          <a:solidFill>
            <a:schemeClr val="dk1"/>
          </a:solidFill>
          <a:ln>
            <a:noFill/>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0"/>
          <p:cNvSpPr/>
          <p:nvPr/>
        </p:nvSpPr>
        <p:spPr>
          <a:xfrm>
            <a:off x="-692881" y="387711"/>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0"/>
          <p:cNvSpPr txBox="1">
            <a:spLocks noGrp="1"/>
          </p:cNvSpPr>
          <p:nvPr>
            <p:ph type="title"/>
          </p:nvPr>
        </p:nvSpPr>
        <p:spPr>
          <a:xfrm>
            <a:off x="4869100" y="539500"/>
            <a:ext cx="3434700" cy="102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2816" name="Google Shape;2816;p70"/>
          <p:cNvSpPr txBox="1">
            <a:spLocks noGrp="1"/>
          </p:cNvSpPr>
          <p:nvPr>
            <p:ph type="subTitle" idx="1"/>
          </p:nvPr>
        </p:nvSpPr>
        <p:spPr>
          <a:xfrm>
            <a:off x="4869100" y="1763000"/>
            <a:ext cx="3434700" cy="119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lt1"/>
              </a:buClr>
              <a:buSzPts val="1100"/>
              <a:buFont typeface="Arial"/>
              <a:buNone/>
            </a:pPr>
            <a:r>
              <a:rPr lang="en"/>
              <a:t>Do you have any questions?</a:t>
            </a:r>
            <a:endParaRPr/>
          </a:p>
          <a:p>
            <a:pPr marL="0" lvl="0" indent="0" algn="l" rtl="0">
              <a:spcBef>
                <a:spcPts val="1000"/>
              </a:spcBef>
              <a:spcAft>
                <a:spcPts val="0"/>
              </a:spcAft>
              <a:buClr>
                <a:schemeClr val="lt1"/>
              </a:buClr>
              <a:buSzPts val="1100"/>
              <a:buFont typeface="Arial"/>
              <a:buNone/>
            </a:pPr>
            <a:r>
              <a:rPr lang="en"/>
              <a:t>youremail@freepik.com </a:t>
            </a:r>
            <a:endParaRPr/>
          </a:p>
          <a:p>
            <a:pPr marL="0" lvl="0" indent="0" algn="l" rtl="0">
              <a:spcBef>
                <a:spcPts val="0"/>
              </a:spcBef>
              <a:spcAft>
                <a:spcPts val="0"/>
              </a:spcAft>
              <a:buClr>
                <a:schemeClr val="lt1"/>
              </a:buClr>
              <a:buSzPts val="1100"/>
              <a:buFont typeface="Arial"/>
              <a:buNone/>
            </a:pPr>
            <a:r>
              <a:rPr lang="en"/>
              <a:t>+91  620 421 838 </a:t>
            </a:r>
            <a:endParaRPr/>
          </a:p>
          <a:p>
            <a:pPr marL="0" lvl="0" indent="0" algn="l" rtl="0">
              <a:spcBef>
                <a:spcPts val="0"/>
              </a:spcBef>
              <a:spcAft>
                <a:spcPts val="0"/>
              </a:spcAft>
              <a:buNone/>
            </a:pPr>
            <a:r>
              <a:rPr lang="en"/>
              <a:t>yourwebsite.com</a:t>
            </a:r>
            <a:endParaRPr/>
          </a:p>
        </p:txBody>
      </p:sp>
      <p:grpSp>
        <p:nvGrpSpPr>
          <p:cNvPr id="2817" name="Google Shape;2817;p70"/>
          <p:cNvGrpSpPr/>
          <p:nvPr/>
        </p:nvGrpSpPr>
        <p:grpSpPr>
          <a:xfrm>
            <a:off x="-97041" y="429110"/>
            <a:ext cx="2507761" cy="2628552"/>
            <a:chOff x="2991975" y="1675150"/>
            <a:chExt cx="1788575" cy="1874725"/>
          </a:xfrm>
        </p:grpSpPr>
        <p:sp>
          <p:nvSpPr>
            <p:cNvPr id="2818" name="Google Shape;2818;p70"/>
            <p:cNvSpPr/>
            <p:nvPr/>
          </p:nvSpPr>
          <p:spPr>
            <a:xfrm>
              <a:off x="4229475" y="1975875"/>
              <a:ext cx="356075" cy="308025"/>
            </a:xfrm>
            <a:custGeom>
              <a:avLst/>
              <a:gdLst/>
              <a:ahLst/>
              <a:cxnLst/>
              <a:rect l="l" t="t" r="r" b="b"/>
              <a:pathLst>
                <a:path w="14243" h="12321" extrusionOk="0">
                  <a:moveTo>
                    <a:pt x="5168" y="1"/>
                  </a:moveTo>
                  <a:cubicBezTo>
                    <a:pt x="4152" y="1937"/>
                    <a:pt x="2711" y="3478"/>
                    <a:pt x="1" y="3829"/>
                  </a:cubicBezTo>
                  <a:cubicBezTo>
                    <a:pt x="3025" y="6660"/>
                    <a:pt x="6049" y="9491"/>
                    <a:pt x="9073" y="12320"/>
                  </a:cubicBezTo>
                  <a:cubicBezTo>
                    <a:pt x="11785" y="11969"/>
                    <a:pt x="13226" y="10428"/>
                    <a:pt x="14243" y="8492"/>
                  </a:cubicBezTo>
                  <a:lnTo>
                    <a:pt x="5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0"/>
            <p:cNvSpPr/>
            <p:nvPr/>
          </p:nvSpPr>
          <p:spPr>
            <a:xfrm>
              <a:off x="4358675" y="1820825"/>
              <a:ext cx="292650" cy="367350"/>
            </a:xfrm>
            <a:custGeom>
              <a:avLst/>
              <a:gdLst/>
              <a:ahLst/>
              <a:cxnLst/>
              <a:rect l="l" t="t" r="r" b="b"/>
              <a:pathLst>
                <a:path w="11706" h="14694" extrusionOk="0">
                  <a:moveTo>
                    <a:pt x="2631" y="0"/>
                  </a:moveTo>
                  <a:cubicBezTo>
                    <a:pt x="1613" y="1937"/>
                    <a:pt x="1019" y="4268"/>
                    <a:pt x="0" y="6203"/>
                  </a:cubicBezTo>
                  <a:lnTo>
                    <a:pt x="9075" y="14694"/>
                  </a:lnTo>
                  <a:cubicBezTo>
                    <a:pt x="10093" y="12758"/>
                    <a:pt x="10689" y="10428"/>
                    <a:pt x="11705" y="8492"/>
                  </a:cubicBezTo>
                  <a:lnTo>
                    <a:pt x="26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0"/>
            <p:cNvSpPr/>
            <p:nvPr/>
          </p:nvSpPr>
          <p:spPr>
            <a:xfrm>
              <a:off x="4424450" y="1725100"/>
              <a:ext cx="356100" cy="308025"/>
            </a:xfrm>
            <a:custGeom>
              <a:avLst/>
              <a:gdLst/>
              <a:ahLst/>
              <a:cxnLst/>
              <a:rect l="l" t="t" r="r" b="b"/>
              <a:pathLst>
                <a:path w="14244" h="12321" extrusionOk="0">
                  <a:moveTo>
                    <a:pt x="5170" y="1"/>
                  </a:moveTo>
                  <a:cubicBezTo>
                    <a:pt x="2459" y="352"/>
                    <a:pt x="1019" y="1893"/>
                    <a:pt x="0" y="3829"/>
                  </a:cubicBezTo>
                  <a:lnTo>
                    <a:pt x="9074" y="12321"/>
                  </a:lnTo>
                  <a:cubicBezTo>
                    <a:pt x="10093" y="10384"/>
                    <a:pt x="11533" y="8843"/>
                    <a:pt x="14244" y="8492"/>
                  </a:cubicBezTo>
                  <a:lnTo>
                    <a:pt x="51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0"/>
            <p:cNvSpPr/>
            <p:nvPr/>
          </p:nvSpPr>
          <p:spPr>
            <a:xfrm>
              <a:off x="4201450" y="2057550"/>
              <a:ext cx="426800" cy="401100"/>
            </a:xfrm>
            <a:custGeom>
              <a:avLst/>
              <a:gdLst/>
              <a:ahLst/>
              <a:cxnLst/>
              <a:rect l="l" t="t" r="r" b="b"/>
              <a:pathLst>
                <a:path w="17072" h="16044" extrusionOk="0">
                  <a:moveTo>
                    <a:pt x="516" y="0"/>
                  </a:moveTo>
                  <a:lnTo>
                    <a:pt x="0" y="550"/>
                  </a:lnTo>
                  <a:lnTo>
                    <a:pt x="16556" y="16044"/>
                  </a:lnTo>
                  <a:lnTo>
                    <a:pt x="17071" y="15493"/>
                  </a:lnTo>
                  <a:lnTo>
                    <a:pt x="5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0"/>
            <p:cNvSpPr/>
            <p:nvPr/>
          </p:nvSpPr>
          <p:spPr>
            <a:xfrm>
              <a:off x="4188475" y="2046325"/>
              <a:ext cx="43775" cy="40625"/>
            </a:xfrm>
            <a:custGeom>
              <a:avLst/>
              <a:gdLst/>
              <a:ahLst/>
              <a:cxnLst/>
              <a:rect l="l" t="t" r="r" b="b"/>
              <a:pathLst>
                <a:path w="1751" h="1625" extrusionOk="0">
                  <a:moveTo>
                    <a:pt x="876" y="0"/>
                  </a:moveTo>
                  <a:cubicBezTo>
                    <a:pt x="659" y="0"/>
                    <a:pt x="442" y="87"/>
                    <a:pt x="282" y="258"/>
                  </a:cubicBezTo>
                  <a:cubicBezTo>
                    <a:pt x="59" y="497"/>
                    <a:pt x="0" y="848"/>
                    <a:pt x="137" y="1147"/>
                  </a:cubicBezTo>
                  <a:cubicBezTo>
                    <a:pt x="268" y="1439"/>
                    <a:pt x="558" y="1624"/>
                    <a:pt x="876" y="1624"/>
                  </a:cubicBezTo>
                  <a:cubicBezTo>
                    <a:pt x="884" y="1624"/>
                    <a:pt x="893" y="1624"/>
                    <a:pt x="902" y="1624"/>
                  </a:cubicBezTo>
                  <a:cubicBezTo>
                    <a:pt x="1230" y="1613"/>
                    <a:pt x="1520" y="1406"/>
                    <a:pt x="1635" y="1098"/>
                  </a:cubicBezTo>
                  <a:cubicBezTo>
                    <a:pt x="1751" y="791"/>
                    <a:pt x="1669" y="444"/>
                    <a:pt x="1430" y="219"/>
                  </a:cubicBezTo>
                  <a:cubicBezTo>
                    <a:pt x="1273" y="73"/>
                    <a:pt x="1074" y="0"/>
                    <a:pt x="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0"/>
            <p:cNvSpPr/>
            <p:nvPr/>
          </p:nvSpPr>
          <p:spPr>
            <a:xfrm>
              <a:off x="3047600" y="2770825"/>
              <a:ext cx="365325" cy="237375"/>
            </a:xfrm>
            <a:custGeom>
              <a:avLst/>
              <a:gdLst/>
              <a:ahLst/>
              <a:cxnLst/>
              <a:rect l="l" t="t" r="r" b="b"/>
              <a:pathLst>
                <a:path w="14613" h="9495" extrusionOk="0">
                  <a:moveTo>
                    <a:pt x="1" y="1"/>
                  </a:moveTo>
                  <a:lnTo>
                    <a:pt x="1" y="2867"/>
                  </a:lnTo>
                  <a:lnTo>
                    <a:pt x="13268" y="9495"/>
                  </a:lnTo>
                  <a:lnTo>
                    <a:pt x="14613" y="7300"/>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0"/>
            <p:cNvSpPr/>
            <p:nvPr/>
          </p:nvSpPr>
          <p:spPr>
            <a:xfrm>
              <a:off x="3047600" y="3449800"/>
              <a:ext cx="46925" cy="100075"/>
            </a:xfrm>
            <a:custGeom>
              <a:avLst/>
              <a:gdLst/>
              <a:ahLst/>
              <a:cxnLst/>
              <a:rect l="l" t="t" r="r" b="b"/>
              <a:pathLst>
                <a:path w="1877" h="4003" extrusionOk="0">
                  <a:moveTo>
                    <a:pt x="1" y="0"/>
                  </a:moveTo>
                  <a:lnTo>
                    <a:pt x="1" y="4002"/>
                  </a:lnTo>
                  <a:lnTo>
                    <a:pt x="1877" y="93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0"/>
            <p:cNvSpPr/>
            <p:nvPr/>
          </p:nvSpPr>
          <p:spPr>
            <a:xfrm>
              <a:off x="3047600" y="2921675"/>
              <a:ext cx="294600" cy="202075"/>
            </a:xfrm>
            <a:custGeom>
              <a:avLst/>
              <a:gdLst/>
              <a:ahLst/>
              <a:cxnLst/>
              <a:rect l="l" t="t" r="r" b="b"/>
              <a:pathLst>
                <a:path w="11784" h="8083" extrusionOk="0">
                  <a:moveTo>
                    <a:pt x="1" y="1"/>
                  </a:moveTo>
                  <a:lnTo>
                    <a:pt x="1" y="2869"/>
                  </a:lnTo>
                  <a:lnTo>
                    <a:pt x="10439" y="8083"/>
                  </a:lnTo>
                  <a:lnTo>
                    <a:pt x="11783" y="588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0"/>
            <p:cNvSpPr/>
            <p:nvPr/>
          </p:nvSpPr>
          <p:spPr>
            <a:xfrm>
              <a:off x="3047600" y="2469050"/>
              <a:ext cx="808500" cy="453425"/>
            </a:xfrm>
            <a:custGeom>
              <a:avLst/>
              <a:gdLst/>
              <a:ahLst/>
              <a:cxnLst/>
              <a:rect l="l" t="t" r="r" b="b"/>
              <a:pathLst>
                <a:path w="32340" h="18137" extrusionOk="0">
                  <a:moveTo>
                    <a:pt x="1" y="0"/>
                  </a:moveTo>
                  <a:lnTo>
                    <a:pt x="1" y="2867"/>
                  </a:lnTo>
                  <a:lnTo>
                    <a:pt x="30564" y="18136"/>
                  </a:lnTo>
                  <a:lnTo>
                    <a:pt x="32339" y="1615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0"/>
            <p:cNvSpPr/>
            <p:nvPr/>
          </p:nvSpPr>
          <p:spPr>
            <a:xfrm>
              <a:off x="3047600" y="2544475"/>
              <a:ext cx="761775" cy="430125"/>
            </a:xfrm>
            <a:custGeom>
              <a:avLst/>
              <a:gdLst/>
              <a:ahLst/>
              <a:cxnLst/>
              <a:rect l="l" t="t" r="r" b="b"/>
              <a:pathLst>
                <a:path w="30471" h="17205" extrusionOk="0">
                  <a:moveTo>
                    <a:pt x="1" y="0"/>
                  </a:moveTo>
                  <a:lnTo>
                    <a:pt x="1" y="2869"/>
                  </a:lnTo>
                  <a:lnTo>
                    <a:pt x="28695" y="17204"/>
                  </a:lnTo>
                  <a:lnTo>
                    <a:pt x="30470" y="1522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0"/>
            <p:cNvSpPr/>
            <p:nvPr/>
          </p:nvSpPr>
          <p:spPr>
            <a:xfrm>
              <a:off x="3047600" y="2695375"/>
              <a:ext cx="668325" cy="383375"/>
            </a:xfrm>
            <a:custGeom>
              <a:avLst/>
              <a:gdLst/>
              <a:ahLst/>
              <a:cxnLst/>
              <a:rect l="l" t="t" r="r" b="b"/>
              <a:pathLst>
                <a:path w="26733" h="15335" extrusionOk="0">
                  <a:moveTo>
                    <a:pt x="1" y="0"/>
                  </a:moveTo>
                  <a:lnTo>
                    <a:pt x="1" y="2867"/>
                  </a:lnTo>
                  <a:lnTo>
                    <a:pt x="14684" y="10203"/>
                  </a:lnTo>
                  <a:lnTo>
                    <a:pt x="15332" y="9145"/>
                  </a:lnTo>
                  <a:lnTo>
                    <a:pt x="19311" y="12515"/>
                  </a:lnTo>
                  <a:lnTo>
                    <a:pt x="24957" y="15335"/>
                  </a:lnTo>
                  <a:lnTo>
                    <a:pt x="26732" y="1335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0"/>
            <p:cNvSpPr/>
            <p:nvPr/>
          </p:nvSpPr>
          <p:spPr>
            <a:xfrm>
              <a:off x="3047600" y="2619950"/>
              <a:ext cx="715050" cy="406725"/>
            </a:xfrm>
            <a:custGeom>
              <a:avLst/>
              <a:gdLst/>
              <a:ahLst/>
              <a:cxnLst/>
              <a:rect l="l" t="t" r="r" b="b"/>
              <a:pathLst>
                <a:path w="28602" h="16269" extrusionOk="0">
                  <a:moveTo>
                    <a:pt x="1" y="0"/>
                  </a:moveTo>
                  <a:lnTo>
                    <a:pt x="1" y="2867"/>
                  </a:lnTo>
                  <a:lnTo>
                    <a:pt x="26826" y="16269"/>
                  </a:lnTo>
                  <a:lnTo>
                    <a:pt x="28601" y="1428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0"/>
            <p:cNvSpPr/>
            <p:nvPr/>
          </p:nvSpPr>
          <p:spPr>
            <a:xfrm>
              <a:off x="3047600" y="2846250"/>
              <a:ext cx="329950" cy="219750"/>
            </a:xfrm>
            <a:custGeom>
              <a:avLst/>
              <a:gdLst/>
              <a:ahLst/>
              <a:cxnLst/>
              <a:rect l="l" t="t" r="r" b="b"/>
              <a:pathLst>
                <a:path w="13198" h="8790" extrusionOk="0">
                  <a:moveTo>
                    <a:pt x="1" y="1"/>
                  </a:moveTo>
                  <a:lnTo>
                    <a:pt x="1" y="2867"/>
                  </a:lnTo>
                  <a:lnTo>
                    <a:pt x="11853" y="8790"/>
                  </a:lnTo>
                  <a:lnTo>
                    <a:pt x="13197" y="659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0"/>
            <p:cNvSpPr/>
            <p:nvPr/>
          </p:nvSpPr>
          <p:spPr>
            <a:xfrm>
              <a:off x="3541225" y="3017450"/>
              <a:ext cx="127975" cy="89175"/>
            </a:xfrm>
            <a:custGeom>
              <a:avLst/>
              <a:gdLst/>
              <a:ahLst/>
              <a:cxnLst/>
              <a:rect l="l" t="t" r="r" b="b"/>
              <a:pathLst>
                <a:path w="5119" h="3567" extrusionOk="0">
                  <a:moveTo>
                    <a:pt x="0" y="0"/>
                  </a:moveTo>
                  <a:lnTo>
                    <a:pt x="4213" y="3566"/>
                  </a:lnTo>
                  <a:lnTo>
                    <a:pt x="5118" y="255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0"/>
            <p:cNvSpPr/>
            <p:nvPr/>
          </p:nvSpPr>
          <p:spPr>
            <a:xfrm>
              <a:off x="3047600" y="3374375"/>
              <a:ext cx="82325" cy="96000"/>
            </a:xfrm>
            <a:custGeom>
              <a:avLst/>
              <a:gdLst/>
              <a:ahLst/>
              <a:cxnLst/>
              <a:rect l="l" t="t" r="r" b="b"/>
              <a:pathLst>
                <a:path w="3293" h="3840" extrusionOk="0">
                  <a:moveTo>
                    <a:pt x="1" y="0"/>
                  </a:moveTo>
                  <a:lnTo>
                    <a:pt x="1" y="2867"/>
                  </a:lnTo>
                  <a:lnTo>
                    <a:pt x="1948" y="3839"/>
                  </a:lnTo>
                  <a:lnTo>
                    <a:pt x="3292" y="164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0"/>
            <p:cNvSpPr/>
            <p:nvPr/>
          </p:nvSpPr>
          <p:spPr>
            <a:xfrm>
              <a:off x="3047600" y="3298900"/>
              <a:ext cx="117700" cy="113725"/>
            </a:xfrm>
            <a:custGeom>
              <a:avLst/>
              <a:gdLst/>
              <a:ahLst/>
              <a:cxnLst/>
              <a:rect l="l" t="t" r="r" b="b"/>
              <a:pathLst>
                <a:path w="4708" h="4549" extrusionOk="0">
                  <a:moveTo>
                    <a:pt x="1" y="1"/>
                  </a:moveTo>
                  <a:lnTo>
                    <a:pt x="1" y="2869"/>
                  </a:lnTo>
                  <a:lnTo>
                    <a:pt x="3363" y="4548"/>
                  </a:lnTo>
                  <a:lnTo>
                    <a:pt x="4708" y="2353"/>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0"/>
            <p:cNvSpPr/>
            <p:nvPr/>
          </p:nvSpPr>
          <p:spPr>
            <a:xfrm>
              <a:off x="3047600" y="3148050"/>
              <a:ext cx="188425" cy="149025"/>
            </a:xfrm>
            <a:custGeom>
              <a:avLst/>
              <a:gdLst/>
              <a:ahLst/>
              <a:cxnLst/>
              <a:rect l="l" t="t" r="r" b="b"/>
              <a:pathLst>
                <a:path w="7537" h="5961" extrusionOk="0">
                  <a:moveTo>
                    <a:pt x="1" y="1"/>
                  </a:moveTo>
                  <a:lnTo>
                    <a:pt x="1" y="2867"/>
                  </a:lnTo>
                  <a:lnTo>
                    <a:pt x="6192" y="5960"/>
                  </a:lnTo>
                  <a:lnTo>
                    <a:pt x="7537" y="376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0"/>
            <p:cNvSpPr/>
            <p:nvPr/>
          </p:nvSpPr>
          <p:spPr>
            <a:xfrm>
              <a:off x="3047600" y="3072575"/>
              <a:ext cx="223825" cy="166725"/>
            </a:xfrm>
            <a:custGeom>
              <a:avLst/>
              <a:gdLst/>
              <a:ahLst/>
              <a:cxnLst/>
              <a:rect l="l" t="t" r="r" b="b"/>
              <a:pathLst>
                <a:path w="8953" h="6669" extrusionOk="0">
                  <a:moveTo>
                    <a:pt x="1" y="1"/>
                  </a:moveTo>
                  <a:lnTo>
                    <a:pt x="1" y="2869"/>
                  </a:lnTo>
                  <a:lnTo>
                    <a:pt x="7608" y="6669"/>
                  </a:lnTo>
                  <a:lnTo>
                    <a:pt x="8952" y="4474"/>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0"/>
            <p:cNvSpPr/>
            <p:nvPr/>
          </p:nvSpPr>
          <p:spPr>
            <a:xfrm>
              <a:off x="3047600" y="3223475"/>
              <a:ext cx="153100" cy="131400"/>
            </a:xfrm>
            <a:custGeom>
              <a:avLst/>
              <a:gdLst/>
              <a:ahLst/>
              <a:cxnLst/>
              <a:rect l="l" t="t" r="r" b="b"/>
              <a:pathLst>
                <a:path w="6124" h="5256" extrusionOk="0">
                  <a:moveTo>
                    <a:pt x="1" y="1"/>
                  </a:moveTo>
                  <a:lnTo>
                    <a:pt x="1" y="2867"/>
                  </a:lnTo>
                  <a:lnTo>
                    <a:pt x="4779" y="5255"/>
                  </a:lnTo>
                  <a:lnTo>
                    <a:pt x="6123" y="305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0"/>
            <p:cNvSpPr/>
            <p:nvPr/>
          </p:nvSpPr>
          <p:spPr>
            <a:xfrm>
              <a:off x="3047600" y="2997150"/>
              <a:ext cx="259200" cy="184400"/>
            </a:xfrm>
            <a:custGeom>
              <a:avLst/>
              <a:gdLst/>
              <a:ahLst/>
              <a:cxnLst/>
              <a:rect l="l" t="t" r="r" b="b"/>
              <a:pathLst>
                <a:path w="10368" h="7376" extrusionOk="0">
                  <a:moveTo>
                    <a:pt x="1" y="1"/>
                  </a:moveTo>
                  <a:lnTo>
                    <a:pt x="1" y="2867"/>
                  </a:lnTo>
                  <a:lnTo>
                    <a:pt x="9023" y="7376"/>
                  </a:lnTo>
                  <a:lnTo>
                    <a:pt x="10368" y="517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0"/>
            <p:cNvSpPr/>
            <p:nvPr/>
          </p:nvSpPr>
          <p:spPr>
            <a:xfrm>
              <a:off x="3047600" y="2086775"/>
              <a:ext cx="638725" cy="395850"/>
            </a:xfrm>
            <a:custGeom>
              <a:avLst/>
              <a:gdLst/>
              <a:ahLst/>
              <a:cxnLst/>
              <a:rect l="l" t="t" r="r" b="b"/>
              <a:pathLst>
                <a:path w="25549" h="15834" extrusionOk="0">
                  <a:moveTo>
                    <a:pt x="1" y="1"/>
                  </a:moveTo>
                  <a:lnTo>
                    <a:pt x="1" y="3069"/>
                  </a:lnTo>
                  <a:lnTo>
                    <a:pt x="25549" y="15833"/>
                  </a:lnTo>
                  <a:lnTo>
                    <a:pt x="24481" y="14609"/>
                  </a:lnTo>
                  <a:cubicBezTo>
                    <a:pt x="21912" y="11667"/>
                    <a:pt x="18787" y="9264"/>
                    <a:pt x="15286" y="7537"/>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0"/>
            <p:cNvSpPr/>
            <p:nvPr/>
          </p:nvSpPr>
          <p:spPr>
            <a:xfrm>
              <a:off x="3047600" y="2393575"/>
              <a:ext cx="855225" cy="476800"/>
            </a:xfrm>
            <a:custGeom>
              <a:avLst/>
              <a:gdLst/>
              <a:ahLst/>
              <a:cxnLst/>
              <a:rect l="l" t="t" r="r" b="b"/>
              <a:pathLst>
                <a:path w="34209" h="19072" extrusionOk="0">
                  <a:moveTo>
                    <a:pt x="1" y="0"/>
                  </a:moveTo>
                  <a:lnTo>
                    <a:pt x="1" y="2869"/>
                  </a:lnTo>
                  <a:lnTo>
                    <a:pt x="32433" y="19072"/>
                  </a:lnTo>
                  <a:lnTo>
                    <a:pt x="34208" y="1709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0"/>
            <p:cNvSpPr/>
            <p:nvPr/>
          </p:nvSpPr>
          <p:spPr>
            <a:xfrm>
              <a:off x="3047600" y="2318150"/>
              <a:ext cx="895175" cy="500150"/>
            </a:xfrm>
            <a:custGeom>
              <a:avLst/>
              <a:gdLst/>
              <a:ahLst/>
              <a:cxnLst/>
              <a:rect l="l" t="t" r="r" b="b"/>
              <a:pathLst>
                <a:path w="35807" h="20006" extrusionOk="0">
                  <a:moveTo>
                    <a:pt x="1" y="0"/>
                  </a:moveTo>
                  <a:lnTo>
                    <a:pt x="1" y="2867"/>
                  </a:lnTo>
                  <a:lnTo>
                    <a:pt x="34302" y="20005"/>
                  </a:lnTo>
                  <a:lnTo>
                    <a:pt x="35806" y="18328"/>
                  </a:lnTo>
                  <a:lnTo>
                    <a:pt x="35128" y="1755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0"/>
            <p:cNvSpPr/>
            <p:nvPr/>
          </p:nvSpPr>
          <p:spPr>
            <a:xfrm>
              <a:off x="3047600" y="2167250"/>
              <a:ext cx="755575" cy="449175"/>
            </a:xfrm>
            <a:custGeom>
              <a:avLst/>
              <a:gdLst/>
              <a:ahLst/>
              <a:cxnLst/>
              <a:rect l="l" t="t" r="r" b="b"/>
              <a:pathLst>
                <a:path w="30223" h="17967" extrusionOk="0">
                  <a:moveTo>
                    <a:pt x="1" y="1"/>
                  </a:moveTo>
                  <a:lnTo>
                    <a:pt x="1" y="2869"/>
                  </a:lnTo>
                  <a:lnTo>
                    <a:pt x="30222" y="17966"/>
                  </a:lnTo>
                  <a:lnTo>
                    <a:pt x="30222" y="17966"/>
                  </a:lnTo>
                  <a:lnTo>
                    <a:pt x="25783" y="1288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0"/>
            <p:cNvSpPr/>
            <p:nvPr/>
          </p:nvSpPr>
          <p:spPr>
            <a:xfrm>
              <a:off x="3047600" y="2242725"/>
              <a:ext cx="872350" cy="507500"/>
            </a:xfrm>
            <a:custGeom>
              <a:avLst/>
              <a:gdLst/>
              <a:ahLst/>
              <a:cxnLst/>
              <a:rect l="l" t="t" r="r" b="b"/>
              <a:pathLst>
                <a:path w="34894" h="20300" extrusionOk="0">
                  <a:moveTo>
                    <a:pt x="1" y="0"/>
                  </a:moveTo>
                  <a:lnTo>
                    <a:pt x="1" y="2867"/>
                  </a:lnTo>
                  <a:lnTo>
                    <a:pt x="34894" y="20299"/>
                  </a:lnTo>
                  <a:lnTo>
                    <a:pt x="30454" y="15215"/>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0"/>
            <p:cNvSpPr/>
            <p:nvPr/>
          </p:nvSpPr>
          <p:spPr>
            <a:xfrm>
              <a:off x="3047600" y="2163500"/>
              <a:ext cx="644575" cy="325800"/>
            </a:xfrm>
            <a:custGeom>
              <a:avLst/>
              <a:gdLst/>
              <a:ahLst/>
              <a:cxnLst/>
              <a:rect l="l" t="t" r="r" b="b"/>
              <a:pathLst>
                <a:path w="25783" h="13032" extrusionOk="0">
                  <a:moveTo>
                    <a:pt x="1" y="0"/>
                  </a:moveTo>
                  <a:lnTo>
                    <a:pt x="1" y="151"/>
                  </a:lnTo>
                  <a:lnTo>
                    <a:pt x="25783" y="13032"/>
                  </a:lnTo>
                  <a:lnTo>
                    <a:pt x="25549" y="127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0"/>
            <p:cNvSpPr/>
            <p:nvPr/>
          </p:nvSpPr>
          <p:spPr>
            <a:xfrm>
              <a:off x="3047600" y="2238950"/>
              <a:ext cx="761375" cy="384150"/>
            </a:xfrm>
            <a:custGeom>
              <a:avLst/>
              <a:gdLst/>
              <a:ahLst/>
              <a:cxnLst/>
              <a:rect l="l" t="t" r="r" b="b"/>
              <a:pathLst>
                <a:path w="30455" h="15366" extrusionOk="0">
                  <a:moveTo>
                    <a:pt x="1" y="1"/>
                  </a:moveTo>
                  <a:lnTo>
                    <a:pt x="1" y="151"/>
                  </a:lnTo>
                  <a:lnTo>
                    <a:pt x="30454" y="15366"/>
                  </a:lnTo>
                  <a:lnTo>
                    <a:pt x="30222" y="1509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0"/>
            <p:cNvSpPr/>
            <p:nvPr/>
          </p:nvSpPr>
          <p:spPr>
            <a:xfrm>
              <a:off x="3047600" y="2314375"/>
              <a:ext cx="878200" cy="442525"/>
            </a:xfrm>
            <a:custGeom>
              <a:avLst/>
              <a:gdLst/>
              <a:ahLst/>
              <a:cxnLst/>
              <a:rect l="l" t="t" r="r" b="b"/>
              <a:pathLst>
                <a:path w="35128" h="17701" extrusionOk="0">
                  <a:moveTo>
                    <a:pt x="1" y="1"/>
                  </a:moveTo>
                  <a:lnTo>
                    <a:pt x="1" y="151"/>
                  </a:lnTo>
                  <a:lnTo>
                    <a:pt x="35128" y="17701"/>
                  </a:lnTo>
                  <a:lnTo>
                    <a:pt x="34894" y="1743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0"/>
            <p:cNvSpPr/>
            <p:nvPr/>
          </p:nvSpPr>
          <p:spPr>
            <a:xfrm>
              <a:off x="3047600" y="2389800"/>
              <a:ext cx="857575" cy="431075"/>
            </a:xfrm>
            <a:custGeom>
              <a:avLst/>
              <a:gdLst/>
              <a:ahLst/>
              <a:cxnLst/>
              <a:rect l="l" t="t" r="r" b="b"/>
              <a:pathLst>
                <a:path w="34303" h="17243" extrusionOk="0">
                  <a:moveTo>
                    <a:pt x="1" y="1"/>
                  </a:moveTo>
                  <a:lnTo>
                    <a:pt x="1" y="151"/>
                  </a:lnTo>
                  <a:lnTo>
                    <a:pt x="34208" y="17242"/>
                  </a:lnTo>
                  <a:lnTo>
                    <a:pt x="34302" y="171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0"/>
            <p:cNvSpPr/>
            <p:nvPr/>
          </p:nvSpPr>
          <p:spPr>
            <a:xfrm>
              <a:off x="3047600" y="2465275"/>
              <a:ext cx="810850" cy="407725"/>
            </a:xfrm>
            <a:custGeom>
              <a:avLst/>
              <a:gdLst/>
              <a:ahLst/>
              <a:cxnLst/>
              <a:rect l="l" t="t" r="r" b="b"/>
              <a:pathLst>
                <a:path w="32434" h="16309" extrusionOk="0">
                  <a:moveTo>
                    <a:pt x="1" y="1"/>
                  </a:moveTo>
                  <a:lnTo>
                    <a:pt x="1" y="151"/>
                  </a:lnTo>
                  <a:lnTo>
                    <a:pt x="32339" y="16308"/>
                  </a:lnTo>
                  <a:lnTo>
                    <a:pt x="32433" y="162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0"/>
            <p:cNvSpPr/>
            <p:nvPr/>
          </p:nvSpPr>
          <p:spPr>
            <a:xfrm>
              <a:off x="3047600" y="2540700"/>
              <a:ext cx="764125" cy="384375"/>
            </a:xfrm>
            <a:custGeom>
              <a:avLst/>
              <a:gdLst/>
              <a:ahLst/>
              <a:cxnLst/>
              <a:rect l="l" t="t" r="r" b="b"/>
              <a:pathLst>
                <a:path w="30565" h="15375" extrusionOk="0">
                  <a:moveTo>
                    <a:pt x="1" y="1"/>
                  </a:moveTo>
                  <a:lnTo>
                    <a:pt x="1" y="151"/>
                  </a:lnTo>
                  <a:lnTo>
                    <a:pt x="30470" y="15375"/>
                  </a:lnTo>
                  <a:lnTo>
                    <a:pt x="30564" y="1527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0"/>
            <p:cNvSpPr/>
            <p:nvPr/>
          </p:nvSpPr>
          <p:spPr>
            <a:xfrm>
              <a:off x="3047600" y="2616175"/>
              <a:ext cx="717400" cy="360975"/>
            </a:xfrm>
            <a:custGeom>
              <a:avLst/>
              <a:gdLst/>
              <a:ahLst/>
              <a:cxnLst/>
              <a:rect l="l" t="t" r="r" b="b"/>
              <a:pathLst>
                <a:path w="28696" h="14439" extrusionOk="0">
                  <a:moveTo>
                    <a:pt x="1" y="1"/>
                  </a:moveTo>
                  <a:lnTo>
                    <a:pt x="1" y="151"/>
                  </a:lnTo>
                  <a:lnTo>
                    <a:pt x="28601" y="14439"/>
                  </a:lnTo>
                  <a:lnTo>
                    <a:pt x="28695" y="1433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0"/>
            <p:cNvSpPr/>
            <p:nvPr/>
          </p:nvSpPr>
          <p:spPr>
            <a:xfrm>
              <a:off x="3047600" y="2691600"/>
              <a:ext cx="670675" cy="337700"/>
            </a:xfrm>
            <a:custGeom>
              <a:avLst/>
              <a:gdLst/>
              <a:ahLst/>
              <a:cxnLst/>
              <a:rect l="l" t="t" r="r" b="b"/>
              <a:pathLst>
                <a:path w="26827" h="13508" extrusionOk="0">
                  <a:moveTo>
                    <a:pt x="1" y="1"/>
                  </a:moveTo>
                  <a:lnTo>
                    <a:pt x="1" y="151"/>
                  </a:lnTo>
                  <a:lnTo>
                    <a:pt x="26732" y="13507"/>
                  </a:lnTo>
                  <a:lnTo>
                    <a:pt x="26826" y="1340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0"/>
            <p:cNvSpPr/>
            <p:nvPr/>
          </p:nvSpPr>
          <p:spPr>
            <a:xfrm>
              <a:off x="3530375" y="3008225"/>
              <a:ext cx="141175" cy="73150"/>
            </a:xfrm>
            <a:custGeom>
              <a:avLst/>
              <a:gdLst/>
              <a:ahLst/>
              <a:cxnLst/>
              <a:rect l="l" t="t" r="r" b="b"/>
              <a:pathLst>
                <a:path w="5647" h="2926" extrusionOk="0">
                  <a:moveTo>
                    <a:pt x="0" y="1"/>
                  </a:moveTo>
                  <a:lnTo>
                    <a:pt x="434" y="369"/>
                  </a:lnTo>
                  <a:lnTo>
                    <a:pt x="5552" y="2925"/>
                  </a:lnTo>
                  <a:lnTo>
                    <a:pt x="5646" y="282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0"/>
            <p:cNvSpPr/>
            <p:nvPr/>
          </p:nvSpPr>
          <p:spPr>
            <a:xfrm>
              <a:off x="3047600" y="2767025"/>
              <a:ext cx="367100" cy="186300"/>
            </a:xfrm>
            <a:custGeom>
              <a:avLst/>
              <a:gdLst/>
              <a:ahLst/>
              <a:cxnLst/>
              <a:rect l="l" t="t" r="r" b="b"/>
              <a:pathLst>
                <a:path w="14684" h="7452" extrusionOk="0">
                  <a:moveTo>
                    <a:pt x="1" y="1"/>
                  </a:moveTo>
                  <a:lnTo>
                    <a:pt x="1" y="153"/>
                  </a:lnTo>
                  <a:lnTo>
                    <a:pt x="14613" y="7452"/>
                  </a:lnTo>
                  <a:lnTo>
                    <a:pt x="14684" y="733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0"/>
            <p:cNvSpPr/>
            <p:nvPr/>
          </p:nvSpPr>
          <p:spPr>
            <a:xfrm>
              <a:off x="3047600" y="2842500"/>
              <a:ext cx="331725" cy="168625"/>
            </a:xfrm>
            <a:custGeom>
              <a:avLst/>
              <a:gdLst/>
              <a:ahLst/>
              <a:cxnLst/>
              <a:rect l="l" t="t" r="r" b="b"/>
              <a:pathLst>
                <a:path w="13269" h="6745" extrusionOk="0">
                  <a:moveTo>
                    <a:pt x="1" y="0"/>
                  </a:moveTo>
                  <a:lnTo>
                    <a:pt x="1" y="151"/>
                  </a:lnTo>
                  <a:lnTo>
                    <a:pt x="13197" y="6745"/>
                  </a:lnTo>
                  <a:lnTo>
                    <a:pt x="13268" y="662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0"/>
            <p:cNvSpPr/>
            <p:nvPr/>
          </p:nvSpPr>
          <p:spPr>
            <a:xfrm>
              <a:off x="3047600" y="2917925"/>
              <a:ext cx="296325" cy="150950"/>
            </a:xfrm>
            <a:custGeom>
              <a:avLst/>
              <a:gdLst/>
              <a:ahLst/>
              <a:cxnLst/>
              <a:rect l="l" t="t" r="r" b="b"/>
              <a:pathLst>
                <a:path w="11853" h="6038" extrusionOk="0">
                  <a:moveTo>
                    <a:pt x="1" y="0"/>
                  </a:moveTo>
                  <a:lnTo>
                    <a:pt x="1" y="151"/>
                  </a:lnTo>
                  <a:lnTo>
                    <a:pt x="11783" y="6038"/>
                  </a:lnTo>
                  <a:lnTo>
                    <a:pt x="11853" y="59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0"/>
            <p:cNvSpPr/>
            <p:nvPr/>
          </p:nvSpPr>
          <p:spPr>
            <a:xfrm>
              <a:off x="3047600" y="2993400"/>
              <a:ext cx="260975" cy="133250"/>
            </a:xfrm>
            <a:custGeom>
              <a:avLst/>
              <a:gdLst/>
              <a:ahLst/>
              <a:cxnLst/>
              <a:rect l="l" t="t" r="r" b="b"/>
              <a:pathLst>
                <a:path w="10439" h="5330" extrusionOk="0">
                  <a:moveTo>
                    <a:pt x="1" y="0"/>
                  </a:moveTo>
                  <a:lnTo>
                    <a:pt x="1" y="151"/>
                  </a:lnTo>
                  <a:lnTo>
                    <a:pt x="10368" y="5329"/>
                  </a:lnTo>
                  <a:lnTo>
                    <a:pt x="10439" y="521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0"/>
            <p:cNvSpPr/>
            <p:nvPr/>
          </p:nvSpPr>
          <p:spPr>
            <a:xfrm>
              <a:off x="3047600" y="3068825"/>
              <a:ext cx="225600" cy="115600"/>
            </a:xfrm>
            <a:custGeom>
              <a:avLst/>
              <a:gdLst/>
              <a:ahLst/>
              <a:cxnLst/>
              <a:rect l="l" t="t" r="r" b="b"/>
              <a:pathLst>
                <a:path w="9024" h="4624" extrusionOk="0">
                  <a:moveTo>
                    <a:pt x="1" y="0"/>
                  </a:moveTo>
                  <a:lnTo>
                    <a:pt x="1" y="151"/>
                  </a:lnTo>
                  <a:lnTo>
                    <a:pt x="8952" y="4624"/>
                  </a:lnTo>
                  <a:lnTo>
                    <a:pt x="9023" y="450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0"/>
            <p:cNvSpPr/>
            <p:nvPr/>
          </p:nvSpPr>
          <p:spPr>
            <a:xfrm>
              <a:off x="3047600" y="3144275"/>
              <a:ext cx="190200" cy="97925"/>
            </a:xfrm>
            <a:custGeom>
              <a:avLst/>
              <a:gdLst/>
              <a:ahLst/>
              <a:cxnLst/>
              <a:rect l="l" t="t" r="r" b="b"/>
              <a:pathLst>
                <a:path w="7608" h="3917" extrusionOk="0">
                  <a:moveTo>
                    <a:pt x="1" y="1"/>
                  </a:moveTo>
                  <a:lnTo>
                    <a:pt x="1" y="152"/>
                  </a:lnTo>
                  <a:lnTo>
                    <a:pt x="7537" y="3916"/>
                  </a:lnTo>
                  <a:lnTo>
                    <a:pt x="7608" y="380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0"/>
            <p:cNvSpPr/>
            <p:nvPr/>
          </p:nvSpPr>
          <p:spPr>
            <a:xfrm>
              <a:off x="3047600" y="3219700"/>
              <a:ext cx="154825" cy="80250"/>
            </a:xfrm>
            <a:custGeom>
              <a:avLst/>
              <a:gdLst/>
              <a:ahLst/>
              <a:cxnLst/>
              <a:rect l="l" t="t" r="r" b="b"/>
              <a:pathLst>
                <a:path w="6193" h="3210" extrusionOk="0">
                  <a:moveTo>
                    <a:pt x="1" y="1"/>
                  </a:moveTo>
                  <a:lnTo>
                    <a:pt x="1" y="152"/>
                  </a:lnTo>
                  <a:lnTo>
                    <a:pt x="6123" y="3209"/>
                  </a:lnTo>
                  <a:lnTo>
                    <a:pt x="6192" y="309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0"/>
            <p:cNvSpPr/>
            <p:nvPr/>
          </p:nvSpPr>
          <p:spPr>
            <a:xfrm>
              <a:off x="3047600" y="3295125"/>
              <a:ext cx="119475" cy="62625"/>
            </a:xfrm>
            <a:custGeom>
              <a:avLst/>
              <a:gdLst/>
              <a:ahLst/>
              <a:cxnLst/>
              <a:rect l="l" t="t" r="r" b="b"/>
              <a:pathLst>
                <a:path w="4779" h="2505" extrusionOk="0">
                  <a:moveTo>
                    <a:pt x="1" y="1"/>
                  </a:moveTo>
                  <a:lnTo>
                    <a:pt x="1" y="152"/>
                  </a:lnTo>
                  <a:lnTo>
                    <a:pt x="4708" y="2504"/>
                  </a:lnTo>
                  <a:lnTo>
                    <a:pt x="4779" y="238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0"/>
            <p:cNvSpPr/>
            <p:nvPr/>
          </p:nvSpPr>
          <p:spPr>
            <a:xfrm>
              <a:off x="3047600" y="3370600"/>
              <a:ext cx="84100" cy="44900"/>
            </a:xfrm>
            <a:custGeom>
              <a:avLst/>
              <a:gdLst/>
              <a:ahLst/>
              <a:cxnLst/>
              <a:rect l="l" t="t" r="r" b="b"/>
              <a:pathLst>
                <a:path w="3364" h="1796" extrusionOk="0">
                  <a:moveTo>
                    <a:pt x="1" y="1"/>
                  </a:moveTo>
                  <a:lnTo>
                    <a:pt x="1" y="151"/>
                  </a:lnTo>
                  <a:lnTo>
                    <a:pt x="3292" y="1795"/>
                  </a:lnTo>
                  <a:lnTo>
                    <a:pt x="3363" y="168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0"/>
            <p:cNvSpPr/>
            <p:nvPr/>
          </p:nvSpPr>
          <p:spPr>
            <a:xfrm>
              <a:off x="3047600" y="3446025"/>
              <a:ext cx="48700" cy="27225"/>
            </a:xfrm>
            <a:custGeom>
              <a:avLst/>
              <a:gdLst/>
              <a:ahLst/>
              <a:cxnLst/>
              <a:rect l="l" t="t" r="r" b="b"/>
              <a:pathLst>
                <a:path w="1948" h="1089" extrusionOk="0">
                  <a:moveTo>
                    <a:pt x="1" y="1"/>
                  </a:moveTo>
                  <a:lnTo>
                    <a:pt x="1" y="151"/>
                  </a:lnTo>
                  <a:lnTo>
                    <a:pt x="1877" y="1089"/>
                  </a:lnTo>
                  <a:lnTo>
                    <a:pt x="1948" y="9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0"/>
            <p:cNvSpPr/>
            <p:nvPr/>
          </p:nvSpPr>
          <p:spPr>
            <a:xfrm>
              <a:off x="3653900" y="2305900"/>
              <a:ext cx="1021875" cy="1026725"/>
            </a:xfrm>
            <a:custGeom>
              <a:avLst/>
              <a:gdLst/>
              <a:ahLst/>
              <a:cxnLst/>
              <a:rect l="l" t="t" r="r" b="b"/>
              <a:pathLst>
                <a:path w="40875" h="41069" extrusionOk="0">
                  <a:moveTo>
                    <a:pt x="36070" y="1"/>
                  </a:moveTo>
                  <a:cubicBezTo>
                    <a:pt x="35668" y="1"/>
                    <a:pt x="35264" y="164"/>
                    <a:pt x="34970" y="499"/>
                  </a:cubicBezTo>
                  <a:lnTo>
                    <a:pt x="34452" y="1088"/>
                  </a:lnTo>
                  <a:lnTo>
                    <a:pt x="34412" y="1034"/>
                  </a:lnTo>
                  <a:cubicBezTo>
                    <a:pt x="34231" y="801"/>
                    <a:pt x="33964" y="683"/>
                    <a:pt x="33695" y="683"/>
                  </a:cubicBezTo>
                  <a:cubicBezTo>
                    <a:pt x="33447" y="683"/>
                    <a:pt x="33198" y="784"/>
                    <a:pt x="33017" y="988"/>
                  </a:cubicBezTo>
                  <a:lnTo>
                    <a:pt x="32222" y="1892"/>
                  </a:lnTo>
                  <a:cubicBezTo>
                    <a:pt x="31492" y="2717"/>
                    <a:pt x="31113" y="3794"/>
                    <a:pt x="31162" y="4896"/>
                  </a:cubicBezTo>
                  <a:lnTo>
                    <a:pt x="31368" y="9472"/>
                  </a:lnTo>
                  <a:lnTo>
                    <a:pt x="16345" y="24003"/>
                  </a:lnTo>
                  <a:lnTo>
                    <a:pt x="11554" y="18818"/>
                  </a:lnTo>
                  <a:lnTo>
                    <a:pt x="0" y="31701"/>
                  </a:lnTo>
                  <a:lnTo>
                    <a:pt x="8337" y="38674"/>
                  </a:lnTo>
                  <a:cubicBezTo>
                    <a:pt x="10273" y="40293"/>
                    <a:pt x="12608" y="41068"/>
                    <a:pt x="14919" y="41068"/>
                  </a:cubicBezTo>
                  <a:cubicBezTo>
                    <a:pt x="18375" y="41068"/>
                    <a:pt x="21779" y="39333"/>
                    <a:pt x="23711" y="36089"/>
                  </a:cubicBezTo>
                  <a:cubicBezTo>
                    <a:pt x="26964" y="30627"/>
                    <a:pt x="30893" y="22616"/>
                    <a:pt x="34452" y="11510"/>
                  </a:cubicBezTo>
                  <a:cubicBezTo>
                    <a:pt x="34452" y="11510"/>
                    <a:pt x="37740" y="10209"/>
                    <a:pt x="40439" y="7162"/>
                  </a:cubicBezTo>
                  <a:cubicBezTo>
                    <a:pt x="40839" y="6709"/>
                    <a:pt x="40874" y="6037"/>
                    <a:pt x="40539" y="5532"/>
                  </a:cubicBezTo>
                  <a:lnTo>
                    <a:pt x="37292" y="655"/>
                  </a:lnTo>
                  <a:cubicBezTo>
                    <a:pt x="37004" y="223"/>
                    <a:pt x="36538" y="1"/>
                    <a:pt x="36070" y="1"/>
                  </a:cubicBezTo>
                  <a:close/>
                </a:path>
              </a:pathLst>
            </a:custGeom>
            <a:solidFill>
              <a:srgbClr val="D89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0"/>
            <p:cNvSpPr/>
            <p:nvPr/>
          </p:nvSpPr>
          <p:spPr>
            <a:xfrm>
              <a:off x="3956875" y="2904850"/>
              <a:ext cx="106375" cy="109200"/>
            </a:xfrm>
            <a:custGeom>
              <a:avLst/>
              <a:gdLst/>
              <a:ahLst/>
              <a:cxnLst/>
              <a:rect l="l" t="t" r="r" b="b"/>
              <a:pathLst>
                <a:path w="4255" h="4368" extrusionOk="0">
                  <a:moveTo>
                    <a:pt x="4185" y="1"/>
                  </a:moveTo>
                  <a:lnTo>
                    <a:pt x="1" y="4300"/>
                  </a:lnTo>
                  <a:lnTo>
                    <a:pt x="70" y="4368"/>
                  </a:lnTo>
                  <a:lnTo>
                    <a:pt x="4254" y="68"/>
                  </a:lnTo>
                  <a:lnTo>
                    <a:pt x="41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0"/>
            <p:cNvSpPr/>
            <p:nvPr/>
          </p:nvSpPr>
          <p:spPr>
            <a:xfrm>
              <a:off x="4551075" y="2330100"/>
              <a:ext cx="41825" cy="49775"/>
            </a:xfrm>
            <a:custGeom>
              <a:avLst/>
              <a:gdLst/>
              <a:ahLst/>
              <a:cxnLst/>
              <a:rect l="l" t="t" r="r" b="b"/>
              <a:pathLst>
                <a:path w="1673" h="1991" extrusionOk="0">
                  <a:moveTo>
                    <a:pt x="1598" y="1"/>
                  </a:moveTo>
                  <a:lnTo>
                    <a:pt x="0" y="1930"/>
                  </a:lnTo>
                  <a:lnTo>
                    <a:pt x="75" y="1990"/>
                  </a:lnTo>
                  <a:lnTo>
                    <a:pt x="1673" y="63"/>
                  </a:lnTo>
                  <a:lnTo>
                    <a:pt x="15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0"/>
            <p:cNvSpPr/>
            <p:nvPr/>
          </p:nvSpPr>
          <p:spPr>
            <a:xfrm>
              <a:off x="4553950" y="2379700"/>
              <a:ext cx="71950" cy="86100"/>
            </a:xfrm>
            <a:custGeom>
              <a:avLst/>
              <a:gdLst/>
              <a:ahLst/>
              <a:cxnLst/>
              <a:rect l="l" t="t" r="r" b="b"/>
              <a:pathLst>
                <a:path w="2878" h="3444" extrusionOk="0">
                  <a:moveTo>
                    <a:pt x="2803" y="1"/>
                  </a:moveTo>
                  <a:lnTo>
                    <a:pt x="0" y="3383"/>
                  </a:lnTo>
                  <a:lnTo>
                    <a:pt x="75" y="3443"/>
                  </a:lnTo>
                  <a:lnTo>
                    <a:pt x="2878" y="61"/>
                  </a:lnTo>
                  <a:lnTo>
                    <a:pt x="28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0"/>
            <p:cNvSpPr/>
            <p:nvPr/>
          </p:nvSpPr>
          <p:spPr>
            <a:xfrm>
              <a:off x="4593675" y="2427050"/>
              <a:ext cx="63725" cy="76175"/>
            </a:xfrm>
            <a:custGeom>
              <a:avLst/>
              <a:gdLst/>
              <a:ahLst/>
              <a:cxnLst/>
              <a:rect l="l" t="t" r="r" b="b"/>
              <a:pathLst>
                <a:path w="2549" h="3047" extrusionOk="0">
                  <a:moveTo>
                    <a:pt x="2475" y="1"/>
                  </a:moveTo>
                  <a:lnTo>
                    <a:pt x="1" y="2986"/>
                  </a:lnTo>
                  <a:lnTo>
                    <a:pt x="75" y="3046"/>
                  </a:lnTo>
                  <a:lnTo>
                    <a:pt x="2548" y="63"/>
                  </a:lnTo>
                  <a:lnTo>
                    <a:pt x="24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0"/>
            <p:cNvSpPr/>
            <p:nvPr/>
          </p:nvSpPr>
          <p:spPr>
            <a:xfrm>
              <a:off x="4484500" y="2332325"/>
              <a:ext cx="85425" cy="98425"/>
            </a:xfrm>
            <a:custGeom>
              <a:avLst/>
              <a:gdLst/>
              <a:ahLst/>
              <a:cxnLst/>
              <a:rect l="l" t="t" r="r" b="b"/>
              <a:pathLst>
                <a:path w="3417" h="3937" extrusionOk="0">
                  <a:moveTo>
                    <a:pt x="1267" y="0"/>
                  </a:moveTo>
                  <a:lnTo>
                    <a:pt x="1191" y="61"/>
                  </a:lnTo>
                  <a:lnTo>
                    <a:pt x="3003" y="2330"/>
                  </a:lnTo>
                  <a:cubicBezTo>
                    <a:pt x="3310" y="2711"/>
                    <a:pt x="3280" y="3258"/>
                    <a:pt x="2938" y="3606"/>
                  </a:cubicBezTo>
                  <a:cubicBezTo>
                    <a:pt x="2784" y="3761"/>
                    <a:pt x="2580" y="3840"/>
                    <a:pt x="2376" y="3840"/>
                  </a:cubicBezTo>
                  <a:cubicBezTo>
                    <a:pt x="2191" y="3840"/>
                    <a:pt x="2006" y="3775"/>
                    <a:pt x="1857" y="3645"/>
                  </a:cubicBezTo>
                  <a:lnTo>
                    <a:pt x="63" y="2078"/>
                  </a:lnTo>
                  <a:lnTo>
                    <a:pt x="1" y="2151"/>
                  </a:lnTo>
                  <a:lnTo>
                    <a:pt x="1793" y="3717"/>
                  </a:lnTo>
                  <a:cubicBezTo>
                    <a:pt x="1955" y="3859"/>
                    <a:pt x="2162" y="3937"/>
                    <a:pt x="2376" y="3937"/>
                  </a:cubicBezTo>
                  <a:cubicBezTo>
                    <a:pt x="2614" y="3937"/>
                    <a:pt x="2840" y="3841"/>
                    <a:pt x="3007" y="3673"/>
                  </a:cubicBezTo>
                  <a:cubicBezTo>
                    <a:pt x="3384" y="3292"/>
                    <a:pt x="3416" y="2688"/>
                    <a:pt x="3081" y="2270"/>
                  </a:cubicBezTo>
                  <a:lnTo>
                    <a:pt x="12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0"/>
            <p:cNvSpPr/>
            <p:nvPr/>
          </p:nvSpPr>
          <p:spPr>
            <a:xfrm>
              <a:off x="4517000" y="2431700"/>
              <a:ext cx="105350" cy="96150"/>
            </a:xfrm>
            <a:custGeom>
              <a:avLst/>
              <a:gdLst/>
              <a:ahLst/>
              <a:cxnLst/>
              <a:rect l="l" t="t" r="r" b="b"/>
              <a:pathLst>
                <a:path w="4214" h="3846" extrusionOk="0">
                  <a:moveTo>
                    <a:pt x="65" y="1"/>
                  </a:moveTo>
                  <a:lnTo>
                    <a:pt x="1" y="72"/>
                  </a:lnTo>
                  <a:lnTo>
                    <a:pt x="4150" y="3845"/>
                  </a:lnTo>
                  <a:lnTo>
                    <a:pt x="4214" y="3774"/>
                  </a:lnTo>
                  <a:lnTo>
                    <a:pt x="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0"/>
            <p:cNvSpPr/>
            <p:nvPr/>
          </p:nvSpPr>
          <p:spPr>
            <a:xfrm>
              <a:off x="4484450" y="2408100"/>
              <a:ext cx="60350" cy="149325"/>
            </a:xfrm>
            <a:custGeom>
              <a:avLst/>
              <a:gdLst/>
              <a:ahLst/>
              <a:cxnLst/>
              <a:rect l="l" t="t" r="r" b="b"/>
              <a:pathLst>
                <a:path w="2414" h="5973" extrusionOk="0">
                  <a:moveTo>
                    <a:pt x="1149" y="1"/>
                  </a:moveTo>
                  <a:lnTo>
                    <a:pt x="1058" y="32"/>
                  </a:lnTo>
                  <a:cubicBezTo>
                    <a:pt x="1071" y="70"/>
                    <a:pt x="2304" y="3689"/>
                    <a:pt x="1" y="5904"/>
                  </a:cubicBezTo>
                  <a:lnTo>
                    <a:pt x="68" y="5973"/>
                  </a:lnTo>
                  <a:cubicBezTo>
                    <a:pt x="2414" y="3714"/>
                    <a:pt x="1161" y="38"/>
                    <a:pt x="1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0"/>
            <p:cNvSpPr/>
            <p:nvPr/>
          </p:nvSpPr>
          <p:spPr>
            <a:xfrm>
              <a:off x="3653900" y="2776325"/>
              <a:ext cx="322175" cy="430975"/>
            </a:xfrm>
            <a:custGeom>
              <a:avLst/>
              <a:gdLst/>
              <a:ahLst/>
              <a:cxnLst/>
              <a:rect l="l" t="t" r="r" b="b"/>
              <a:pathLst>
                <a:path w="12887" h="17239" extrusionOk="0">
                  <a:moveTo>
                    <a:pt x="11554" y="1"/>
                  </a:moveTo>
                  <a:lnTo>
                    <a:pt x="0" y="12884"/>
                  </a:lnTo>
                  <a:lnTo>
                    <a:pt x="5205" y="17238"/>
                  </a:lnTo>
                  <a:lnTo>
                    <a:pt x="12887" y="1443"/>
                  </a:lnTo>
                  <a:lnTo>
                    <a:pt x="11554" y="1"/>
                  </a:lnTo>
                  <a:close/>
                </a:path>
              </a:pathLst>
            </a:custGeom>
            <a:solidFill>
              <a:srgbClr val="B47433">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0"/>
            <p:cNvSpPr/>
            <p:nvPr/>
          </p:nvSpPr>
          <p:spPr>
            <a:xfrm>
              <a:off x="3299025" y="1675150"/>
              <a:ext cx="405150" cy="324425"/>
            </a:xfrm>
            <a:custGeom>
              <a:avLst/>
              <a:gdLst/>
              <a:ahLst/>
              <a:cxnLst/>
              <a:rect l="l" t="t" r="r" b="b"/>
              <a:pathLst>
                <a:path w="16206" h="12977" extrusionOk="0">
                  <a:moveTo>
                    <a:pt x="7051" y="1"/>
                  </a:moveTo>
                  <a:cubicBezTo>
                    <a:pt x="5168" y="1"/>
                    <a:pt x="3496" y="603"/>
                    <a:pt x="2440" y="778"/>
                  </a:cubicBezTo>
                  <a:cubicBezTo>
                    <a:pt x="793" y="1053"/>
                    <a:pt x="1" y="3014"/>
                    <a:pt x="1466" y="3746"/>
                  </a:cubicBezTo>
                  <a:lnTo>
                    <a:pt x="11001" y="8506"/>
                  </a:lnTo>
                  <a:cubicBezTo>
                    <a:pt x="11771" y="8890"/>
                    <a:pt x="12083" y="9828"/>
                    <a:pt x="11699" y="10596"/>
                  </a:cubicBezTo>
                  <a:lnTo>
                    <a:pt x="10992" y="12014"/>
                  </a:lnTo>
                  <a:cubicBezTo>
                    <a:pt x="10992" y="12014"/>
                    <a:pt x="13110" y="12976"/>
                    <a:pt x="14490" y="12976"/>
                  </a:cubicBezTo>
                  <a:cubicBezTo>
                    <a:pt x="14989" y="12976"/>
                    <a:pt x="15391" y="12850"/>
                    <a:pt x="15563" y="12508"/>
                  </a:cubicBezTo>
                  <a:cubicBezTo>
                    <a:pt x="16206" y="11218"/>
                    <a:pt x="14765" y="9202"/>
                    <a:pt x="14199" y="6720"/>
                  </a:cubicBezTo>
                  <a:cubicBezTo>
                    <a:pt x="13750" y="4761"/>
                    <a:pt x="13440" y="2297"/>
                    <a:pt x="10335" y="745"/>
                  </a:cubicBezTo>
                  <a:cubicBezTo>
                    <a:pt x="9221" y="189"/>
                    <a:pt x="8103" y="1"/>
                    <a:pt x="7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0"/>
            <p:cNvSpPr/>
            <p:nvPr/>
          </p:nvSpPr>
          <p:spPr>
            <a:xfrm>
              <a:off x="3238675" y="1816925"/>
              <a:ext cx="90675" cy="110575"/>
            </a:xfrm>
            <a:custGeom>
              <a:avLst/>
              <a:gdLst/>
              <a:ahLst/>
              <a:cxnLst/>
              <a:rect l="l" t="t" r="r" b="b"/>
              <a:pathLst>
                <a:path w="3627" h="4423" extrusionOk="0">
                  <a:moveTo>
                    <a:pt x="1872" y="1"/>
                  </a:moveTo>
                  <a:cubicBezTo>
                    <a:pt x="959" y="1"/>
                    <a:pt x="169" y="912"/>
                    <a:pt x="87" y="2091"/>
                  </a:cubicBezTo>
                  <a:cubicBezTo>
                    <a:pt x="0" y="3310"/>
                    <a:pt x="705" y="4351"/>
                    <a:pt x="1658" y="4419"/>
                  </a:cubicBezTo>
                  <a:cubicBezTo>
                    <a:pt x="1691" y="4421"/>
                    <a:pt x="1723" y="4422"/>
                    <a:pt x="1755" y="4422"/>
                  </a:cubicBezTo>
                  <a:cubicBezTo>
                    <a:pt x="2668" y="4422"/>
                    <a:pt x="3458" y="3509"/>
                    <a:pt x="3542" y="2334"/>
                  </a:cubicBezTo>
                  <a:cubicBezTo>
                    <a:pt x="3627" y="1115"/>
                    <a:pt x="2922" y="71"/>
                    <a:pt x="1969" y="4"/>
                  </a:cubicBezTo>
                  <a:cubicBezTo>
                    <a:pt x="1936" y="2"/>
                    <a:pt x="1904" y="1"/>
                    <a:pt x="1872" y="1"/>
                  </a:cubicBezTo>
                  <a:close/>
                </a:path>
              </a:pathLst>
            </a:custGeom>
            <a:solidFill>
              <a:srgbClr val="B47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0"/>
            <p:cNvSpPr/>
            <p:nvPr/>
          </p:nvSpPr>
          <p:spPr>
            <a:xfrm>
              <a:off x="3518275" y="1969050"/>
              <a:ext cx="114900" cy="97650"/>
            </a:xfrm>
            <a:custGeom>
              <a:avLst/>
              <a:gdLst/>
              <a:ahLst/>
              <a:cxnLst/>
              <a:rect l="l" t="t" r="r" b="b"/>
              <a:pathLst>
                <a:path w="4596" h="3906" extrusionOk="0">
                  <a:moveTo>
                    <a:pt x="2780" y="1"/>
                  </a:moveTo>
                  <a:cubicBezTo>
                    <a:pt x="2244" y="1"/>
                    <a:pt x="1657" y="218"/>
                    <a:pt x="1164" y="646"/>
                  </a:cubicBezTo>
                  <a:cubicBezTo>
                    <a:pt x="241" y="1448"/>
                    <a:pt x="0" y="2681"/>
                    <a:pt x="628" y="3404"/>
                  </a:cubicBezTo>
                  <a:cubicBezTo>
                    <a:pt x="920" y="3740"/>
                    <a:pt x="1349" y="3906"/>
                    <a:pt x="1817" y="3906"/>
                  </a:cubicBezTo>
                  <a:cubicBezTo>
                    <a:pt x="2353" y="3906"/>
                    <a:pt x="2941" y="3688"/>
                    <a:pt x="3434" y="3261"/>
                  </a:cubicBezTo>
                  <a:cubicBezTo>
                    <a:pt x="4357" y="2460"/>
                    <a:pt x="4596" y="1225"/>
                    <a:pt x="3971" y="504"/>
                  </a:cubicBezTo>
                  <a:cubicBezTo>
                    <a:pt x="3678" y="167"/>
                    <a:pt x="3249" y="1"/>
                    <a:pt x="2780" y="1"/>
                  </a:cubicBezTo>
                  <a:close/>
                </a:path>
              </a:pathLst>
            </a:custGeom>
            <a:solidFill>
              <a:srgbClr val="B47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0"/>
            <p:cNvSpPr/>
            <p:nvPr/>
          </p:nvSpPr>
          <p:spPr>
            <a:xfrm>
              <a:off x="3187550" y="1950800"/>
              <a:ext cx="312500" cy="318400"/>
            </a:xfrm>
            <a:custGeom>
              <a:avLst/>
              <a:gdLst/>
              <a:ahLst/>
              <a:cxnLst/>
              <a:rect l="l" t="t" r="r" b="b"/>
              <a:pathLst>
                <a:path w="12500" h="12736" extrusionOk="0">
                  <a:moveTo>
                    <a:pt x="4713" y="1"/>
                  </a:moveTo>
                  <a:lnTo>
                    <a:pt x="1" y="8094"/>
                  </a:lnTo>
                  <a:lnTo>
                    <a:pt x="3098" y="12735"/>
                  </a:lnTo>
                  <a:lnTo>
                    <a:pt x="8862" y="12519"/>
                  </a:lnTo>
                  <a:lnTo>
                    <a:pt x="12499" y="3890"/>
                  </a:lnTo>
                  <a:lnTo>
                    <a:pt x="4713" y="1"/>
                  </a:lnTo>
                  <a:close/>
                </a:path>
              </a:pathLst>
            </a:custGeom>
            <a:solidFill>
              <a:srgbClr val="D89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0"/>
            <p:cNvSpPr/>
            <p:nvPr/>
          </p:nvSpPr>
          <p:spPr>
            <a:xfrm>
              <a:off x="3268775" y="1950800"/>
              <a:ext cx="231275" cy="218725"/>
            </a:xfrm>
            <a:custGeom>
              <a:avLst/>
              <a:gdLst/>
              <a:ahLst/>
              <a:cxnLst/>
              <a:rect l="l" t="t" r="r" b="b"/>
              <a:pathLst>
                <a:path w="9251" h="8749" extrusionOk="0">
                  <a:moveTo>
                    <a:pt x="1464" y="1"/>
                  </a:moveTo>
                  <a:lnTo>
                    <a:pt x="1" y="2515"/>
                  </a:lnTo>
                  <a:cubicBezTo>
                    <a:pt x="146" y="5817"/>
                    <a:pt x="2292" y="7465"/>
                    <a:pt x="3526" y="8081"/>
                  </a:cubicBezTo>
                  <a:cubicBezTo>
                    <a:pt x="4167" y="8400"/>
                    <a:pt x="5177" y="8748"/>
                    <a:pt x="6382" y="8748"/>
                  </a:cubicBezTo>
                  <a:cubicBezTo>
                    <a:pt x="6655" y="8748"/>
                    <a:pt x="6937" y="8730"/>
                    <a:pt x="7227" y="8691"/>
                  </a:cubicBezTo>
                  <a:lnTo>
                    <a:pt x="9250" y="3890"/>
                  </a:lnTo>
                  <a:lnTo>
                    <a:pt x="1464" y="1"/>
                  </a:lnTo>
                  <a:close/>
                </a:path>
              </a:pathLst>
            </a:custGeom>
            <a:solidFill>
              <a:srgbClr val="B47433">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0"/>
            <p:cNvSpPr/>
            <p:nvPr/>
          </p:nvSpPr>
          <p:spPr>
            <a:xfrm>
              <a:off x="3219800" y="1770500"/>
              <a:ext cx="392075" cy="338500"/>
            </a:xfrm>
            <a:custGeom>
              <a:avLst/>
              <a:gdLst/>
              <a:ahLst/>
              <a:cxnLst/>
              <a:rect l="l" t="t" r="r" b="b"/>
              <a:pathLst>
                <a:path w="15683" h="13540" extrusionOk="0">
                  <a:moveTo>
                    <a:pt x="5186" y="1"/>
                  </a:moveTo>
                  <a:cubicBezTo>
                    <a:pt x="1" y="8864"/>
                    <a:pt x="3668" y="12170"/>
                    <a:pt x="5384" y="13027"/>
                  </a:cubicBezTo>
                  <a:cubicBezTo>
                    <a:pt x="5889" y="13280"/>
                    <a:pt x="6665" y="13539"/>
                    <a:pt x="7610" y="13539"/>
                  </a:cubicBezTo>
                  <a:cubicBezTo>
                    <a:pt x="9725" y="13539"/>
                    <a:pt x="12685" y="12238"/>
                    <a:pt x="15348" y="6639"/>
                  </a:cubicBezTo>
                  <a:cubicBezTo>
                    <a:pt x="15683" y="5939"/>
                    <a:pt x="15396" y="5101"/>
                    <a:pt x="14703" y="4752"/>
                  </a:cubicBezTo>
                  <a:lnTo>
                    <a:pt x="10552" y="2679"/>
                  </a:lnTo>
                  <a:lnTo>
                    <a:pt x="5186" y="1"/>
                  </a:lnTo>
                  <a:close/>
                </a:path>
              </a:pathLst>
            </a:custGeom>
            <a:solidFill>
              <a:srgbClr val="D89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0"/>
            <p:cNvSpPr/>
            <p:nvPr/>
          </p:nvSpPr>
          <p:spPr>
            <a:xfrm>
              <a:off x="3308300" y="1770475"/>
              <a:ext cx="77975" cy="82700"/>
            </a:xfrm>
            <a:custGeom>
              <a:avLst/>
              <a:gdLst/>
              <a:ahLst/>
              <a:cxnLst/>
              <a:rect l="l" t="t" r="r" b="b"/>
              <a:pathLst>
                <a:path w="3119" h="3308" extrusionOk="0">
                  <a:moveTo>
                    <a:pt x="1646" y="0"/>
                  </a:moveTo>
                  <a:cubicBezTo>
                    <a:pt x="941" y="1205"/>
                    <a:pt x="406" y="2301"/>
                    <a:pt x="0" y="3308"/>
                  </a:cubicBezTo>
                  <a:lnTo>
                    <a:pt x="3118" y="737"/>
                  </a:lnTo>
                  <a:lnTo>
                    <a:pt x="16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0"/>
            <p:cNvSpPr/>
            <p:nvPr/>
          </p:nvSpPr>
          <p:spPr>
            <a:xfrm>
              <a:off x="3576375" y="1886100"/>
              <a:ext cx="35500" cy="100925"/>
            </a:xfrm>
            <a:custGeom>
              <a:avLst/>
              <a:gdLst/>
              <a:ahLst/>
              <a:cxnLst/>
              <a:rect l="l" t="t" r="r" b="b"/>
              <a:pathLst>
                <a:path w="1420" h="4037" extrusionOk="0">
                  <a:moveTo>
                    <a:pt x="183" y="1"/>
                  </a:moveTo>
                  <a:lnTo>
                    <a:pt x="1" y="4036"/>
                  </a:lnTo>
                  <a:lnTo>
                    <a:pt x="2" y="4036"/>
                  </a:lnTo>
                  <a:cubicBezTo>
                    <a:pt x="367" y="3432"/>
                    <a:pt x="729" y="2761"/>
                    <a:pt x="1087" y="2011"/>
                  </a:cubicBezTo>
                  <a:cubicBezTo>
                    <a:pt x="1420" y="1312"/>
                    <a:pt x="1133" y="475"/>
                    <a:pt x="440" y="128"/>
                  </a:cubicBezTo>
                  <a:lnTo>
                    <a:pt x="1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0"/>
            <p:cNvSpPr/>
            <p:nvPr/>
          </p:nvSpPr>
          <p:spPr>
            <a:xfrm>
              <a:off x="3307900" y="1886100"/>
              <a:ext cx="61550" cy="59200"/>
            </a:xfrm>
            <a:custGeom>
              <a:avLst/>
              <a:gdLst/>
              <a:ahLst/>
              <a:cxnLst/>
              <a:rect l="l" t="t" r="r" b="b"/>
              <a:pathLst>
                <a:path w="2462" h="2368" extrusionOk="0">
                  <a:moveTo>
                    <a:pt x="1281" y="1"/>
                  </a:moveTo>
                  <a:cubicBezTo>
                    <a:pt x="1280" y="1"/>
                    <a:pt x="1279" y="1"/>
                    <a:pt x="1278" y="1"/>
                  </a:cubicBezTo>
                  <a:cubicBezTo>
                    <a:pt x="797" y="1"/>
                    <a:pt x="367" y="288"/>
                    <a:pt x="183" y="731"/>
                  </a:cubicBezTo>
                  <a:cubicBezTo>
                    <a:pt x="0" y="1173"/>
                    <a:pt x="101" y="1682"/>
                    <a:pt x="440" y="2020"/>
                  </a:cubicBezTo>
                  <a:cubicBezTo>
                    <a:pt x="666" y="2247"/>
                    <a:pt x="969" y="2368"/>
                    <a:pt x="1278" y="2368"/>
                  </a:cubicBezTo>
                  <a:cubicBezTo>
                    <a:pt x="1430" y="2368"/>
                    <a:pt x="1583" y="2338"/>
                    <a:pt x="1729" y="2277"/>
                  </a:cubicBezTo>
                  <a:cubicBezTo>
                    <a:pt x="2172" y="2095"/>
                    <a:pt x="2461" y="1662"/>
                    <a:pt x="2461" y="1184"/>
                  </a:cubicBezTo>
                  <a:cubicBezTo>
                    <a:pt x="2461" y="531"/>
                    <a:pt x="1933" y="1"/>
                    <a:pt x="1281" y="1"/>
                  </a:cubicBezTo>
                  <a:close/>
                </a:path>
              </a:pathLst>
            </a:custGeom>
            <a:solidFill>
              <a:srgbClr val="B47433">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0"/>
            <p:cNvSpPr/>
            <p:nvPr/>
          </p:nvSpPr>
          <p:spPr>
            <a:xfrm>
              <a:off x="3475575" y="1975300"/>
              <a:ext cx="61550" cy="59200"/>
            </a:xfrm>
            <a:custGeom>
              <a:avLst/>
              <a:gdLst/>
              <a:ahLst/>
              <a:cxnLst/>
              <a:rect l="l" t="t" r="r" b="b"/>
              <a:pathLst>
                <a:path w="2462" h="2368" extrusionOk="0">
                  <a:moveTo>
                    <a:pt x="1273" y="1"/>
                  </a:moveTo>
                  <a:cubicBezTo>
                    <a:pt x="795" y="1"/>
                    <a:pt x="367" y="289"/>
                    <a:pt x="183" y="731"/>
                  </a:cubicBezTo>
                  <a:cubicBezTo>
                    <a:pt x="1" y="1173"/>
                    <a:pt x="102" y="1682"/>
                    <a:pt x="440" y="2020"/>
                  </a:cubicBezTo>
                  <a:cubicBezTo>
                    <a:pt x="666" y="2247"/>
                    <a:pt x="969" y="2368"/>
                    <a:pt x="1276" y="2368"/>
                  </a:cubicBezTo>
                  <a:cubicBezTo>
                    <a:pt x="1429" y="2368"/>
                    <a:pt x="1583" y="2338"/>
                    <a:pt x="1730" y="2277"/>
                  </a:cubicBezTo>
                  <a:cubicBezTo>
                    <a:pt x="2173" y="2095"/>
                    <a:pt x="2461" y="1662"/>
                    <a:pt x="2461" y="1184"/>
                  </a:cubicBezTo>
                  <a:cubicBezTo>
                    <a:pt x="2461" y="530"/>
                    <a:pt x="1932" y="1"/>
                    <a:pt x="1278" y="1"/>
                  </a:cubicBezTo>
                  <a:cubicBezTo>
                    <a:pt x="1276" y="1"/>
                    <a:pt x="1275" y="1"/>
                    <a:pt x="1273" y="1"/>
                  </a:cubicBezTo>
                  <a:close/>
                </a:path>
              </a:pathLst>
            </a:custGeom>
            <a:solidFill>
              <a:srgbClr val="B47433">
                <a:alpha val="6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0"/>
            <p:cNvSpPr/>
            <p:nvPr/>
          </p:nvSpPr>
          <p:spPr>
            <a:xfrm>
              <a:off x="3353700" y="1973175"/>
              <a:ext cx="88075" cy="77550"/>
            </a:xfrm>
            <a:custGeom>
              <a:avLst/>
              <a:gdLst/>
              <a:ahLst/>
              <a:cxnLst/>
              <a:rect l="l" t="t" r="r" b="b"/>
              <a:pathLst>
                <a:path w="3523" h="3102" extrusionOk="0">
                  <a:moveTo>
                    <a:pt x="1056" y="1"/>
                  </a:moveTo>
                  <a:cubicBezTo>
                    <a:pt x="1056" y="1"/>
                    <a:pt x="0" y="2452"/>
                    <a:pt x="1127" y="3014"/>
                  </a:cubicBezTo>
                  <a:cubicBezTo>
                    <a:pt x="1248" y="3074"/>
                    <a:pt x="1370" y="3101"/>
                    <a:pt x="1493" y="3101"/>
                  </a:cubicBezTo>
                  <a:cubicBezTo>
                    <a:pt x="2511" y="3101"/>
                    <a:pt x="3522" y="1234"/>
                    <a:pt x="3522" y="1234"/>
                  </a:cubicBezTo>
                  <a:lnTo>
                    <a:pt x="1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0"/>
            <p:cNvSpPr/>
            <p:nvPr/>
          </p:nvSpPr>
          <p:spPr>
            <a:xfrm>
              <a:off x="3363025" y="1820650"/>
              <a:ext cx="73650" cy="59900"/>
            </a:xfrm>
            <a:custGeom>
              <a:avLst/>
              <a:gdLst/>
              <a:ahLst/>
              <a:cxnLst/>
              <a:rect l="l" t="t" r="r" b="b"/>
              <a:pathLst>
                <a:path w="2946" h="2396" extrusionOk="0">
                  <a:moveTo>
                    <a:pt x="169" y="0"/>
                  </a:moveTo>
                  <a:lnTo>
                    <a:pt x="1" y="213"/>
                  </a:lnTo>
                  <a:lnTo>
                    <a:pt x="2779" y="2395"/>
                  </a:lnTo>
                  <a:lnTo>
                    <a:pt x="2945" y="2183"/>
                  </a:ln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0"/>
            <p:cNvSpPr/>
            <p:nvPr/>
          </p:nvSpPr>
          <p:spPr>
            <a:xfrm>
              <a:off x="3479700" y="1897625"/>
              <a:ext cx="87050" cy="29250"/>
            </a:xfrm>
            <a:custGeom>
              <a:avLst/>
              <a:gdLst/>
              <a:ahLst/>
              <a:cxnLst/>
              <a:rect l="l" t="t" r="r" b="b"/>
              <a:pathLst>
                <a:path w="3482" h="1170" extrusionOk="0">
                  <a:moveTo>
                    <a:pt x="69" y="0"/>
                  </a:moveTo>
                  <a:lnTo>
                    <a:pt x="0" y="261"/>
                  </a:lnTo>
                  <a:lnTo>
                    <a:pt x="3412" y="1169"/>
                  </a:lnTo>
                  <a:lnTo>
                    <a:pt x="3482" y="909"/>
                  </a:lnTo>
                  <a:lnTo>
                    <a:pt x="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0"/>
            <p:cNvSpPr/>
            <p:nvPr/>
          </p:nvSpPr>
          <p:spPr>
            <a:xfrm>
              <a:off x="3350950" y="1869650"/>
              <a:ext cx="58075" cy="41600"/>
            </a:xfrm>
            <a:custGeom>
              <a:avLst/>
              <a:gdLst/>
              <a:ahLst/>
              <a:cxnLst/>
              <a:rect l="l" t="t" r="r" b="b"/>
              <a:pathLst>
                <a:path w="2323" h="1664" extrusionOk="0">
                  <a:moveTo>
                    <a:pt x="742" y="0"/>
                  </a:moveTo>
                  <a:cubicBezTo>
                    <a:pt x="455" y="0"/>
                    <a:pt x="189" y="87"/>
                    <a:pt x="0" y="260"/>
                  </a:cubicBezTo>
                  <a:lnTo>
                    <a:pt x="66" y="331"/>
                  </a:lnTo>
                  <a:cubicBezTo>
                    <a:pt x="237" y="175"/>
                    <a:pt x="478" y="96"/>
                    <a:pt x="740" y="96"/>
                  </a:cubicBezTo>
                  <a:cubicBezTo>
                    <a:pt x="989" y="96"/>
                    <a:pt x="1256" y="167"/>
                    <a:pt x="1499" y="310"/>
                  </a:cubicBezTo>
                  <a:cubicBezTo>
                    <a:pt x="1999" y="604"/>
                    <a:pt x="2218" y="1102"/>
                    <a:pt x="2091" y="1642"/>
                  </a:cubicBezTo>
                  <a:lnTo>
                    <a:pt x="2185" y="1663"/>
                  </a:lnTo>
                  <a:cubicBezTo>
                    <a:pt x="2323" y="1080"/>
                    <a:pt x="2085" y="543"/>
                    <a:pt x="1549" y="226"/>
                  </a:cubicBezTo>
                  <a:cubicBezTo>
                    <a:pt x="1292" y="75"/>
                    <a:pt x="1008"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0"/>
            <p:cNvSpPr/>
            <p:nvPr/>
          </p:nvSpPr>
          <p:spPr>
            <a:xfrm>
              <a:off x="3471550" y="1932400"/>
              <a:ext cx="62025" cy="34325"/>
            </a:xfrm>
            <a:custGeom>
              <a:avLst/>
              <a:gdLst/>
              <a:ahLst/>
              <a:cxnLst/>
              <a:rect l="l" t="t" r="r" b="b"/>
              <a:pathLst>
                <a:path w="2481" h="1373" extrusionOk="0">
                  <a:moveTo>
                    <a:pt x="972" y="0"/>
                  </a:moveTo>
                  <a:cubicBezTo>
                    <a:pt x="600" y="0"/>
                    <a:pt x="258" y="162"/>
                    <a:pt x="0" y="471"/>
                  </a:cubicBezTo>
                  <a:lnTo>
                    <a:pt x="73" y="533"/>
                  </a:lnTo>
                  <a:cubicBezTo>
                    <a:pt x="312" y="246"/>
                    <a:pt x="631" y="97"/>
                    <a:pt x="975" y="97"/>
                  </a:cubicBezTo>
                  <a:cubicBezTo>
                    <a:pt x="1143" y="97"/>
                    <a:pt x="1318" y="133"/>
                    <a:pt x="1492" y="205"/>
                  </a:cubicBezTo>
                  <a:cubicBezTo>
                    <a:pt x="2025" y="427"/>
                    <a:pt x="2381" y="914"/>
                    <a:pt x="2337" y="1364"/>
                  </a:cubicBezTo>
                  <a:lnTo>
                    <a:pt x="2433" y="1373"/>
                  </a:lnTo>
                  <a:cubicBezTo>
                    <a:pt x="2481" y="882"/>
                    <a:pt x="2100" y="354"/>
                    <a:pt x="1529" y="117"/>
                  </a:cubicBezTo>
                  <a:cubicBezTo>
                    <a:pt x="1341" y="38"/>
                    <a:pt x="1153"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0"/>
            <p:cNvSpPr/>
            <p:nvPr/>
          </p:nvSpPr>
          <p:spPr>
            <a:xfrm>
              <a:off x="3405675" y="1906300"/>
              <a:ext cx="46175" cy="68625"/>
            </a:xfrm>
            <a:custGeom>
              <a:avLst/>
              <a:gdLst/>
              <a:ahLst/>
              <a:cxnLst/>
              <a:rect l="l" t="t" r="r" b="b"/>
              <a:pathLst>
                <a:path w="1847" h="2745" extrusionOk="0">
                  <a:moveTo>
                    <a:pt x="1755" y="0"/>
                  </a:moveTo>
                  <a:lnTo>
                    <a:pt x="1013" y="2606"/>
                  </a:lnTo>
                  <a:lnTo>
                    <a:pt x="45" y="2125"/>
                  </a:lnTo>
                  <a:lnTo>
                    <a:pt x="1" y="2210"/>
                  </a:lnTo>
                  <a:lnTo>
                    <a:pt x="1073" y="2745"/>
                  </a:lnTo>
                  <a:lnTo>
                    <a:pt x="1847" y="25"/>
                  </a:ln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0"/>
            <p:cNvSpPr/>
            <p:nvPr/>
          </p:nvSpPr>
          <p:spPr>
            <a:xfrm>
              <a:off x="3337825" y="1940600"/>
              <a:ext cx="68150" cy="43400"/>
            </a:xfrm>
            <a:custGeom>
              <a:avLst/>
              <a:gdLst/>
              <a:ahLst/>
              <a:cxnLst/>
              <a:rect l="l" t="t" r="r" b="b"/>
              <a:pathLst>
                <a:path w="2726" h="1736" extrusionOk="0">
                  <a:moveTo>
                    <a:pt x="546" y="1"/>
                  </a:moveTo>
                  <a:cubicBezTo>
                    <a:pt x="441" y="1"/>
                    <a:pt x="333" y="36"/>
                    <a:pt x="242" y="104"/>
                  </a:cubicBezTo>
                  <a:cubicBezTo>
                    <a:pt x="74" y="230"/>
                    <a:pt x="1" y="437"/>
                    <a:pt x="43" y="671"/>
                  </a:cubicBezTo>
                  <a:cubicBezTo>
                    <a:pt x="107" y="1031"/>
                    <a:pt x="419" y="1351"/>
                    <a:pt x="896" y="1553"/>
                  </a:cubicBezTo>
                  <a:cubicBezTo>
                    <a:pt x="1175" y="1672"/>
                    <a:pt x="1477" y="1734"/>
                    <a:pt x="1781" y="1736"/>
                  </a:cubicBezTo>
                  <a:cubicBezTo>
                    <a:pt x="2134" y="1736"/>
                    <a:pt x="2467" y="1647"/>
                    <a:pt x="2726" y="1472"/>
                  </a:cubicBezTo>
                  <a:lnTo>
                    <a:pt x="2672" y="1390"/>
                  </a:lnTo>
                  <a:cubicBezTo>
                    <a:pt x="2429" y="1556"/>
                    <a:pt x="2114" y="1639"/>
                    <a:pt x="1780" y="1639"/>
                  </a:cubicBezTo>
                  <a:cubicBezTo>
                    <a:pt x="1502" y="1639"/>
                    <a:pt x="1210" y="1581"/>
                    <a:pt x="933" y="1465"/>
                  </a:cubicBezTo>
                  <a:cubicBezTo>
                    <a:pt x="492" y="1279"/>
                    <a:pt x="196" y="976"/>
                    <a:pt x="137" y="653"/>
                  </a:cubicBezTo>
                  <a:cubicBezTo>
                    <a:pt x="102" y="457"/>
                    <a:pt x="162" y="285"/>
                    <a:pt x="300" y="180"/>
                  </a:cubicBezTo>
                  <a:cubicBezTo>
                    <a:pt x="374" y="125"/>
                    <a:pt x="463" y="97"/>
                    <a:pt x="548" y="97"/>
                  </a:cubicBezTo>
                  <a:cubicBezTo>
                    <a:pt x="600" y="97"/>
                    <a:pt x="650" y="108"/>
                    <a:pt x="694" y="129"/>
                  </a:cubicBezTo>
                  <a:cubicBezTo>
                    <a:pt x="809" y="187"/>
                    <a:pt x="873" y="313"/>
                    <a:pt x="873" y="483"/>
                  </a:cubicBezTo>
                  <a:lnTo>
                    <a:pt x="968" y="483"/>
                  </a:lnTo>
                  <a:cubicBezTo>
                    <a:pt x="968" y="202"/>
                    <a:pt x="823" y="88"/>
                    <a:pt x="736" y="44"/>
                  </a:cubicBezTo>
                  <a:cubicBezTo>
                    <a:pt x="678" y="15"/>
                    <a:pt x="612"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0"/>
            <p:cNvSpPr/>
            <p:nvPr/>
          </p:nvSpPr>
          <p:spPr>
            <a:xfrm>
              <a:off x="3418350" y="1983450"/>
              <a:ext cx="64700" cy="44050"/>
            </a:xfrm>
            <a:custGeom>
              <a:avLst/>
              <a:gdLst/>
              <a:ahLst/>
              <a:cxnLst/>
              <a:rect l="l" t="t" r="r" b="b"/>
              <a:pathLst>
                <a:path w="2588" h="1762" extrusionOk="0">
                  <a:moveTo>
                    <a:pt x="98" y="1"/>
                  </a:moveTo>
                  <a:lnTo>
                    <a:pt x="1" y="6"/>
                  </a:lnTo>
                  <a:cubicBezTo>
                    <a:pt x="31" y="575"/>
                    <a:pt x="436" y="1170"/>
                    <a:pt x="1037" y="1519"/>
                  </a:cubicBezTo>
                  <a:cubicBezTo>
                    <a:pt x="1313" y="1680"/>
                    <a:pt x="1590" y="1762"/>
                    <a:pt x="1838" y="1762"/>
                  </a:cubicBezTo>
                  <a:cubicBezTo>
                    <a:pt x="1842" y="1762"/>
                    <a:pt x="1845" y="1762"/>
                    <a:pt x="1849" y="1762"/>
                  </a:cubicBezTo>
                  <a:cubicBezTo>
                    <a:pt x="1989" y="1762"/>
                    <a:pt x="2126" y="1730"/>
                    <a:pt x="2252" y="1669"/>
                  </a:cubicBezTo>
                  <a:cubicBezTo>
                    <a:pt x="2465" y="1561"/>
                    <a:pt x="2587" y="1381"/>
                    <a:pt x="2587" y="1168"/>
                  </a:cubicBezTo>
                  <a:cubicBezTo>
                    <a:pt x="2585" y="982"/>
                    <a:pt x="2488" y="814"/>
                    <a:pt x="2337" y="738"/>
                  </a:cubicBezTo>
                  <a:cubicBezTo>
                    <a:pt x="2297" y="718"/>
                    <a:pt x="2238" y="697"/>
                    <a:pt x="2163" y="697"/>
                  </a:cubicBezTo>
                  <a:cubicBezTo>
                    <a:pt x="2076" y="697"/>
                    <a:pt x="1968" y="726"/>
                    <a:pt x="1847" y="817"/>
                  </a:cubicBezTo>
                  <a:lnTo>
                    <a:pt x="1903" y="893"/>
                  </a:lnTo>
                  <a:cubicBezTo>
                    <a:pt x="1992" y="828"/>
                    <a:pt x="2081" y="794"/>
                    <a:pt x="2165" y="794"/>
                  </a:cubicBezTo>
                  <a:cubicBezTo>
                    <a:pt x="2210" y="794"/>
                    <a:pt x="2254" y="804"/>
                    <a:pt x="2295" y="824"/>
                  </a:cubicBezTo>
                  <a:cubicBezTo>
                    <a:pt x="2412" y="883"/>
                    <a:pt x="2490" y="1021"/>
                    <a:pt x="2490" y="1170"/>
                  </a:cubicBezTo>
                  <a:cubicBezTo>
                    <a:pt x="2492" y="1342"/>
                    <a:pt x="2389" y="1492"/>
                    <a:pt x="2210" y="1583"/>
                  </a:cubicBezTo>
                  <a:cubicBezTo>
                    <a:pt x="2102" y="1637"/>
                    <a:pt x="1976" y="1664"/>
                    <a:pt x="1840" y="1664"/>
                  </a:cubicBezTo>
                  <a:cubicBezTo>
                    <a:pt x="1608" y="1664"/>
                    <a:pt x="1345" y="1586"/>
                    <a:pt x="1085" y="1436"/>
                  </a:cubicBezTo>
                  <a:cubicBezTo>
                    <a:pt x="513" y="1103"/>
                    <a:pt x="125" y="539"/>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0"/>
            <p:cNvSpPr/>
            <p:nvPr/>
          </p:nvSpPr>
          <p:spPr>
            <a:xfrm>
              <a:off x="3264975" y="2218975"/>
              <a:ext cx="185725" cy="86925"/>
            </a:xfrm>
            <a:custGeom>
              <a:avLst/>
              <a:gdLst/>
              <a:ahLst/>
              <a:cxnLst/>
              <a:rect l="l" t="t" r="r" b="b"/>
              <a:pathLst>
                <a:path w="7429" h="3477" extrusionOk="0">
                  <a:moveTo>
                    <a:pt x="7195" y="1"/>
                  </a:moveTo>
                  <a:lnTo>
                    <a:pt x="1" y="2008"/>
                  </a:lnTo>
                  <a:lnTo>
                    <a:pt x="7429" y="3477"/>
                  </a:lnTo>
                  <a:lnTo>
                    <a:pt x="7429" y="3477"/>
                  </a:lnTo>
                  <a:lnTo>
                    <a:pt x="71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0"/>
            <p:cNvSpPr/>
            <p:nvPr/>
          </p:nvSpPr>
          <p:spPr>
            <a:xfrm>
              <a:off x="3135175" y="2098775"/>
              <a:ext cx="129825" cy="170425"/>
            </a:xfrm>
            <a:custGeom>
              <a:avLst/>
              <a:gdLst/>
              <a:ahLst/>
              <a:cxnLst/>
              <a:rect l="l" t="t" r="r" b="b"/>
              <a:pathLst>
                <a:path w="5193" h="6817" extrusionOk="0">
                  <a:moveTo>
                    <a:pt x="2757" y="1"/>
                  </a:moveTo>
                  <a:lnTo>
                    <a:pt x="0" y="2194"/>
                  </a:lnTo>
                  <a:lnTo>
                    <a:pt x="5193" y="6816"/>
                  </a:lnTo>
                  <a:lnTo>
                    <a:pt x="27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0"/>
            <p:cNvSpPr/>
            <p:nvPr/>
          </p:nvSpPr>
          <p:spPr>
            <a:xfrm>
              <a:off x="3250450" y="2269175"/>
              <a:ext cx="131025" cy="290900"/>
            </a:xfrm>
            <a:custGeom>
              <a:avLst/>
              <a:gdLst/>
              <a:ahLst/>
              <a:cxnLst/>
              <a:rect l="l" t="t" r="r" b="b"/>
              <a:pathLst>
                <a:path w="5241" h="11636" extrusionOk="0">
                  <a:moveTo>
                    <a:pt x="582" y="0"/>
                  </a:moveTo>
                  <a:cubicBezTo>
                    <a:pt x="582" y="0"/>
                    <a:pt x="1" y="9622"/>
                    <a:pt x="3735" y="11636"/>
                  </a:cubicBezTo>
                  <a:lnTo>
                    <a:pt x="3735" y="11636"/>
                  </a:lnTo>
                  <a:cubicBezTo>
                    <a:pt x="5241" y="3366"/>
                    <a:pt x="582" y="0"/>
                    <a:pt x="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0"/>
            <p:cNvSpPr/>
            <p:nvPr/>
          </p:nvSpPr>
          <p:spPr>
            <a:xfrm>
              <a:off x="2991975" y="2269125"/>
              <a:ext cx="273025" cy="136650"/>
            </a:xfrm>
            <a:custGeom>
              <a:avLst/>
              <a:gdLst/>
              <a:ahLst/>
              <a:cxnLst/>
              <a:rect l="l" t="t" r="r" b="b"/>
              <a:pathLst>
                <a:path w="10921" h="5466" extrusionOk="0">
                  <a:moveTo>
                    <a:pt x="9581" y="1"/>
                  </a:moveTo>
                  <a:cubicBezTo>
                    <a:pt x="7607" y="1"/>
                    <a:pt x="3745" y="681"/>
                    <a:pt x="0" y="5232"/>
                  </a:cubicBezTo>
                  <a:cubicBezTo>
                    <a:pt x="412" y="5393"/>
                    <a:pt x="857" y="5466"/>
                    <a:pt x="1323" y="5466"/>
                  </a:cubicBezTo>
                  <a:cubicBezTo>
                    <a:pt x="5327" y="5466"/>
                    <a:pt x="10921" y="124"/>
                    <a:pt x="10921" y="124"/>
                  </a:cubicBezTo>
                  <a:cubicBezTo>
                    <a:pt x="10921" y="124"/>
                    <a:pt x="10422" y="1"/>
                    <a:pt x="9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0"/>
            <p:cNvSpPr/>
            <p:nvPr/>
          </p:nvSpPr>
          <p:spPr>
            <a:xfrm>
              <a:off x="3235300" y="2241650"/>
              <a:ext cx="57200" cy="55000"/>
            </a:xfrm>
            <a:custGeom>
              <a:avLst/>
              <a:gdLst/>
              <a:ahLst/>
              <a:cxnLst/>
              <a:rect l="l" t="t" r="r" b="b"/>
              <a:pathLst>
                <a:path w="2288" h="2200" extrusionOk="0">
                  <a:moveTo>
                    <a:pt x="1188" y="1"/>
                  </a:moveTo>
                  <a:cubicBezTo>
                    <a:pt x="743" y="1"/>
                    <a:pt x="343" y="268"/>
                    <a:pt x="171" y="679"/>
                  </a:cubicBezTo>
                  <a:cubicBezTo>
                    <a:pt x="1" y="1090"/>
                    <a:pt x="95" y="1563"/>
                    <a:pt x="410" y="1879"/>
                  </a:cubicBezTo>
                  <a:cubicBezTo>
                    <a:pt x="621" y="2088"/>
                    <a:pt x="902" y="2200"/>
                    <a:pt x="1188" y="2200"/>
                  </a:cubicBezTo>
                  <a:cubicBezTo>
                    <a:pt x="1330" y="2200"/>
                    <a:pt x="1473" y="2173"/>
                    <a:pt x="1609" y="2116"/>
                  </a:cubicBezTo>
                  <a:cubicBezTo>
                    <a:pt x="2020" y="1946"/>
                    <a:pt x="2288" y="1546"/>
                    <a:pt x="2288" y="1101"/>
                  </a:cubicBezTo>
                  <a:cubicBezTo>
                    <a:pt x="2288" y="493"/>
                    <a:pt x="1795" y="1"/>
                    <a:pt x="1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0"/>
            <p:cNvSpPr/>
            <p:nvPr/>
          </p:nvSpPr>
          <p:spPr>
            <a:xfrm>
              <a:off x="3430900" y="2737650"/>
              <a:ext cx="156750" cy="319100"/>
            </a:xfrm>
            <a:custGeom>
              <a:avLst/>
              <a:gdLst/>
              <a:ahLst/>
              <a:cxnLst/>
              <a:rect l="l" t="t" r="r" b="b"/>
              <a:pathLst>
                <a:path w="6270" h="12764" extrusionOk="0">
                  <a:moveTo>
                    <a:pt x="4659" y="1"/>
                  </a:moveTo>
                  <a:lnTo>
                    <a:pt x="0" y="7454"/>
                  </a:lnTo>
                  <a:lnTo>
                    <a:pt x="6270" y="12763"/>
                  </a:lnTo>
                  <a:lnTo>
                    <a:pt x="4659" y="1"/>
                  </a:lnTo>
                  <a:close/>
                </a:path>
              </a:pathLst>
            </a:custGeom>
            <a:solidFill>
              <a:srgbClr val="1956C0">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95" name="Google Shape;2895;p70"/>
          <p:cNvCxnSpPr/>
          <p:nvPr/>
        </p:nvCxnSpPr>
        <p:spPr>
          <a:xfrm>
            <a:off x="4869100" y="1650847"/>
            <a:ext cx="991200" cy="0"/>
          </a:xfrm>
          <a:prstGeom prst="straightConnector1">
            <a:avLst/>
          </a:prstGeom>
          <a:noFill/>
          <a:ln w="19050" cap="flat" cmpd="sng">
            <a:solidFill>
              <a:schemeClr val="dk1"/>
            </a:solidFill>
            <a:prstDash val="solid"/>
            <a:round/>
            <a:headEnd type="none" w="med" len="med"/>
            <a:tailEnd type="none" w="med" len="med"/>
          </a:ln>
        </p:spPr>
      </p:cxnSp>
      <p:sp>
        <p:nvSpPr>
          <p:cNvPr id="2896" name="Google Shape;2896;p70"/>
          <p:cNvSpPr txBox="1"/>
          <p:nvPr/>
        </p:nvSpPr>
        <p:spPr>
          <a:xfrm>
            <a:off x="4869100" y="4238200"/>
            <a:ext cx="3434700" cy="3162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000">
                <a:solidFill>
                  <a:schemeClr val="dk1"/>
                </a:solidFill>
                <a:latin typeface="Montserrat"/>
                <a:ea typeface="Montserrat"/>
                <a:cs typeface="Montserrat"/>
                <a:sym typeface="Montserrat"/>
              </a:rPr>
              <a:t>Please keep this slide for attribution</a:t>
            </a:r>
            <a:endParaRPr sz="1000">
              <a:solidFill>
                <a:schemeClr val="dk1"/>
              </a:solidFill>
              <a:latin typeface="Montserrat"/>
              <a:ea typeface="Montserrat"/>
              <a:cs typeface="Montserrat"/>
              <a:sym typeface="Montserrat"/>
            </a:endParaRPr>
          </a:p>
        </p:txBody>
      </p:sp>
      <p:grpSp>
        <p:nvGrpSpPr>
          <p:cNvPr id="2897" name="Google Shape;2897;p70"/>
          <p:cNvGrpSpPr/>
          <p:nvPr/>
        </p:nvGrpSpPr>
        <p:grpSpPr>
          <a:xfrm>
            <a:off x="6420769" y="3201401"/>
            <a:ext cx="182022" cy="179296"/>
            <a:chOff x="1190200" y="238125"/>
            <a:chExt cx="5306767" cy="5212083"/>
          </a:xfrm>
        </p:grpSpPr>
        <p:grpSp>
          <p:nvGrpSpPr>
            <p:cNvPr id="2898" name="Google Shape;2898;p70"/>
            <p:cNvGrpSpPr/>
            <p:nvPr/>
          </p:nvGrpSpPr>
          <p:grpSpPr>
            <a:xfrm>
              <a:off x="1190200" y="238125"/>
              <a:ext cx="5212075" cy="5212075"/>
              <a:chOff x="1190200" y="238125"/>
              <a:chExt cx="5212075" cy="5212075"/>
            </a:xfrm>
          </p:grpSpPr>
          <p:sp>
            <p:nvSpPr>
              <p:cNvPr id="2899" name="Google Shape;2899;p7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1" name="Google Shape;2901;p7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70"/>
          <p:cNvGrpSpPr/>
          <p:nvPr/>
        </p:nvGrpSpPr>
        <p:grpSpPr>
          <a:xfrm>
            <a:off x="5464118" y="3203120"/>
            <a:ext cx="178521" cy="175542"/>
            <a:chOff x="3314750" y="3817357"/>
            <a:chExt cx="362920" cy="356865"/>
          </a:xfrm>
        </p:grpSpPr>
        <p:grpSp>
          <p:nvGrpSpPr>
            <p:cNvPr id="2903" name="Google Shape;2903;p70"/>
            <p:cNvGrpSpPr/>
            <p:nvPr/>
          </p:nvGrpSpPr>
          <p:grpSpPr>
            <a:xfrm>
              <a:off x="3314750" y="3817357"/>
              <a:ext cx="362920" cy="356865"/>
              <a:chOff x="3314750" y="3817357"/>
              <a:chExt cx="362920" cy="356865"/>
            </a:xfrm>
          </p:grpSpPr>
          <p:sp>
            <p:nvSpPr>
              <p:cNvPr id="2904" name="Google Shape;2904;p7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70"/>
            <p:cNvGrpSpPr/>
            <p:nvPr/>
          </p:nvGrpSpPr>
          <p:grpSpPr>
            <a:xfrm>
              <a:off x="3394986" y="3894612"/>
              <a:ext cx="202339" cy="202323"/>
              <a:chOff x="935197" y="1793977"/>
              <a:chExt cx="256451" cy="256430"/>
            </a:xfrm>
          </p:grpSpPr>
          <p:sp>
            <p:nvSpPr>
              <p:cNvPr id="2907" name="Google Shape;2907;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9" name="Google Shape;2909;p70"/>
          <p:cNvGrpSpPr/>
          <p:nvPr/>
        </p:nvGrpSpPr>
        <p:grpSpPr>
          <a:xfrm>
            <a:off x="4984985" y="3203120"/>
            <a:ext cx="178521" cy="175542"/>
            <a:chOff x="2866317" y="3817357"/>
            <a:chExt cx="362920" cy="356865"/>
          </a:xfrm>
        </p:grpSpPr>
        <p:sp>
          <p:nvSpPr>
            <p:cNvPr id="2910" name="Google Shape;2910;p7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70"/>
          <p:cNvGrpSpPr/>
          <p:nvPr/>
        </p:nvGrpSpPr>
        <p:grpSpPr>
          <a:xfrm rot="-3599956">
            <a:off x="1008633" y="4107099"/>
            <a:ext cx="1499725" cy="1548069"/>
            <a:chOff x="6931017" y="-327338"/>
            <a:chExt cx="1499758" cy="1548103"/>
          </a:xfrm>
        </p:grpSpPr>
        <p:sp>
          <p:nvSpPr>
            <p:cNvPr id="2914" name="Google Shape;2914;p70"/>
            <p:cNvSpPr/>
            <p:nvPr/>
          </p:nvSpPr>
          <p:spPr>
            <a:xfrm rot="3599907">
              <a:off x="7089775" y="-77748"/>
              <a:ext cx="1181867" cy="1048971"/>
            </a:xfrm>
            <a:custGeom>
              <a:avLst/>
              <a:gdLst/>
              <a:ahLst/>
              <a:cxnLst/>
              <a:rect l="l" t="t" r="r" b="b"/>
              <a:pathLst>
                <a:path w="26804" h="23790" extrusionOk="0">
                  <a:moveTo>
                    <a:pt x="17057" y="18382"/>
                  </a:moveTo>
                  <a:cubicBezTo>
                    <a:pt x="17057" y="18384"/>
                    <a:pt x="17057" y="18385"/>
                    <a:pt x="17058" y="18387"/>
                  </a:cubicBezTo>
                  <a:lnTo>
                    <a:pt x="17056" y="18384"/>
                  </a:lnTo>
                  <a:lnTo>
                    <a:pt x="17057" y="18382"/>
                  </a:lnTo>
                  <a:close/>
                  <a:moveTo>
                    <a:pt x="18674" y="1"/>
                  </a:moveTo>
                  <a:cubicBezTo>
                    <a:pt x="18599" y="1"/>
                    <a:pt x="18510" y="34"/>
                    <a:pt x="18402" y="96"/>
                  </a:cubicBezTo>
                  <a:cubicBezTo>
                    <a:pt x="15825" y="1566"/>
                    <a:pt x="13242" y="3025"/>
                    <a:pt x="10652" y="4474"/>
                  </a:cubicBezTo>
                  <a:cubicBezTo>
                    <a:pt x="10278" y="4683"/>
                    <a:pt x="10060" y="4988"/>
                    <a:pt x="9936" y="5380"/>
                  </a:cubicBezTo>
                  <a:cubicBezTo>
                    <a:pt x="9796" y="5449"/>
                    <a:pt x="9614" y="5438"/>
                    <a:pt x="9528" y="5604"/>
                  </a:cubicBezTo>
                  <a:cubicBezTo>
                    <a:pt x="9366" y="5570"/>
                    <a:pt x="9204" y="5532"/>
                    <a:pt x="9045" y="5532"/>
                  </a:cubicBezTo>
                  <a:cubicBezTo>
                    <a:pt x="8893" y="5532"/>
                    <a:pt x="8745" y="5566"/>
                    <a:pt x="8601" y="5670"/>
                  </a:cubicBezTo>
                  <a:cubicBezTo>
                    <a:pt x="8340" y="5761"/>
                    <a:pt x="8098" y="5895"/>
                    <a:pt x="7884" y="6068"/>
                  </a:cubicBezTo>
                  <a:cubicBezTo>
                    <a:pt x="7480" y="6250"/>
                    <a:pt x="7092" y="6461"/>
                    <a:pt x="6731" y="6721"/>
                  </a:cubicBezTo>
                  <a:cubicBezTo>
                    <a:pt x="4662" y="7878"/>
                    <a:pt x="2597" y="9041"/>
                    <a:pt x="523" y="10186"/>
                  </a:cubicBezTo>
                  <a:cubicBezTo>
                    <a:pt x="256" y="10334"/>
                    <a:pt x="435" y="10462"/>
                    <a:pt x="469" y="10606"/>
                  </a:cubicBezTo>
                  <a:cubicBezTo>
                    <a:pt x="0" y="10854"/>
                    <a:pt x="10" y="11152"/>
                    <a:pt x="266" y="11595"/>
                  </a:cubicBezTo>
                  <a:cubicBezTo>
                    <a:pt x="1644" y="13987"/>
                    <a:pt x="2990" y="16397"/>
                    <a:pt x="4349" y="18801"/>
                  </a:cubicBezTo>
                  <a:cubicBezTo>
                    <a:pt x="5215" y="20333"/>
                    <a:pt x="6097" y="21860"/>
                    <a:pt x="6945" y="23402"/>
                  </a:cubicBezTo>
                  <a:cubicBezTo>
                    <a:pt x="7086" y="23660"/>
                    <a:pt x="7220" y="23789"/>
                    <a:pt x="7403" y="23789"/>
                  </a:cubicBezTo>
                  <a:cubicBezTo>
                    <a:pt x="7513" y="23789"/>
                    <a:pt x="7641" y="23742"/>
                    <a:pt x="7799" y="23649"/>
                  </a:cubicBezTo>
                  <a:cubicBezTo>
                    <a:pt x="8824" y="23044"/>
                    <a:pt x="9874" y="22484"/>
                    <a:pt x="10912" y="21902"/>
                  </a:cubicBezTo>
                  <a:cubicBezTo>
                    <a:pt x="12336" y="21099"/>
                    <a:pt x="13757" y="20294"/>
                    <a:pt x="15177" y="19485"/>
                  </a:cubicBezTo>
                  <a:cubicBezTo>
                    <a:pt x="15274" y="19429"/>
                    <a:pt x="15353" y="19389"/>
                    <a:pt x="15430" y="19389"/>
                  </a:cubicBezTo>
                  <a:cubicBezTo>
                    <a:pt x="15512" y="19389"/>
                    <a:pt x="15591" y="19435"/>
                    <a:pt x="15685" y="19557"/>
                  </a:cubicBezTo>
                  <a:cubicBezTo>
                    <a:pt x="15855" y="19778"/>
                    <a:pt x="16175" y="19896"/>
                    <a:pt x="16486" y="19896"/>
                  </a:cubicBezTo>
                  <a:cubicBezTo>
                    <a:pt x="16653" y="19896"/>
                    <a:pt x="16818" y="19861"/>
                    <a:pt x="16956" y="19791"/>
                  </a:cubicBezTo>
                  <a:cubicBezTo>
                    <a:pt x="17379" y="19573"/>
                    <a:pt x="17784" y="19320"/>
                    <a:pt x="18198" y="19088"/>
                  </a:cubicBezTo>
                  <a:cubicBezTo>
                    <a:pt x="18605" y="18857"/>
                    <a:pt x="18797" y="18482"/>
                    <a:pt x="18722" y="18050"/>
                  </a:cubicBezTo>
                  <a:cubicBezTo>
                    <a:pt x="18643" y="17593"/>
                    <a:pt x="18846" y="17408"/>
                    <a:pt x="19200" y="17212"/>
                  </a:cubicBezTo>
                  <a:cubicBezTo>
                    <a:pt x="21556" y="15902"/>
                    <a:pt x="23908" y="14582"/>
                    <a:pt x="26254" y="13253"/>
                  </a:cubicBezTo>
                  <a:cubicBezTo>
                    <a:pt x="26787" y="12953"/>
                    <a:pt x="26804" y="12890"/>
                    <a:pt x="26515" y="12378"/>
                  </a:cubicBezTo>
                  <a:cubicBezTo>
                    <a:pt x="24282" y="8409"/>
                    <a:pt x="22050" y="4439"/>
                    <a:pt x="19820" y="468"/>
                  </a:cubicBezTo>
                  <a:cubicBezTo>
                    <a:pt x="19671" y="201"/>
                    <a:pt x="19522" y="60"/>
                    <a:pt x="19337" y="60"/>
                  </a:cubicBezTo>
                  <a:cubicBezTo>
                    <a:pt x="19222" y="60"/>
                    <a:pt x="19094" y="113"/>
                    <a:pt x="18943" y="224"/>
                  </a:cubicBezTo>
                  <a:cubicBezTo>
                    <a:pt x="18866" y="71"/>
                    <a:pt x="18784" y="1"/>
                    <a:pt x="18674"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5" name="Google Shape;2915;p70"/>
            <p:cNvGrpSpPr/>
            <p:nvPr/>
          </p:nvGrpSpPr>
          <p:grpSpPr>
            <a:xfrm rot="3599907">
              <a:off x="7090079" y="-77816"/>
              <a:ext cx="1181911" cy="1049059"/>
              <a:chOff x="4070825" y="4761025"/>
              <a:chExt cx="670125" cy="594800"/>
            </a:xfrm>
          </p:grpSpPr>
          <p:sp>
            <p:nvSpPr>
              <p:cNvPr id="2916" name="Google Shape;2916;p70"/>
              <p:cNvSpPr/>
              <p:nvPr/>
            </p:nvSpPr>
            <p:spPr>
              <a:xfrm>
                <a:off x="4316925" y="4761025"/>
                <a:ext cx="401525" cy="459750"/>
              </a:xfrm>
              <a:custGeom>
                <a:avLst/>
                <a:gdLst/>
                <a:ahLst/>
                <a:cxnLst/>
                <a:rect l="l" t="t" r="r" b="b"/>
                <a:pathLst>
                  <a:path w="16061" h="18390" extrusionOk="0">
                    <a:moveTo>
                      <a:pt x="8832" y="1"/>
                    </a:moveTo>
                    <a:cubicBezTo>
                      <a:pt x="8756" y="1"/>
                      <a:pt x="8668" y="34"/>
                      <a:pt x="8560" y="96"/>
                    </a:cubicBezTo>
                    <a:cubicBezTo>
                      <a:pt x="5980" y="1563"/>
                      <a:pt x="3397" y="3022"/>
                      <a:pt x="810" y="4474"/>
                    </a:cubicBezTo>
                    <a:cubicBezTo>
                      <a:pt x="436" y="4683"/>
                      <a:pt x="218" y="4989"/>
                      <a:pt x="94" y="5381"/>
                    </a:cubicBezTo>
                    <a:lnTo>
                      <a:pt x="96" y="5380"/>
                    </a:lnTo>
                    <a:lnTo>
                      <a:pt x="96" y="5380"/>
                    </a:lnTo>
                    <a:cubicBezTo>
                      <a:pt x="0" y="5567"/>
                      <a:pt x="2" y="5756"/>
                      <a:pt x="80" y="5948"/>
                    </a:cubicBezTo>
                    <a:cubicBezTo>
                      <a:pt x="153" y="6261"/>
                      <a:pt x="318" y="6536"/>
                      <a:pt x="472" y="6810"/>
                    </a:cubicBezTo>
                    <a:cubicBezTo>
                      <a:pt x="1202" y="8126"/>
                      <a:pt x="1943" y="9436"/>
                      <a:pt x="2690" y="10742"/>
                    </a:cubicBezTo>
                    <a:cubicBezTo>
                      <a:pt x="4043" y="13105"/>
                      <a:pt x="5359" y="15492"/>
                      <a:pt x="6717" y="17852"/>
                    </a:cubicBezTo>
                    <a:cubicBezTo>
                      <a:pt x="6838" y="18062"/>
                      <a:pt x="6902" y="18339"/>
                      <a:pt x="7205" y="18389"/>
                    </a:cubicBezTo>
                    <a:cubicBezTo>
                      <a:pt x="7260" y="18356"/>
                      <a:pt x="7315" y="18311"/>
                      <a:pt x="7323" y="18248"/>
                    </a:cubicBezTo>
                    <a:cubicBezTo>
                      <a:pt x="7414" y="17561"/>
                      <a:pt x="7916" y="17259"/>
                      <a:pt x="8460" y="16954"/>
                    </a:cubicBezTo>
                    <a:cubicBezTo>
                      <a:pt x="10809" y="15629"/>
                      <a:pt x="13166" y="14316"/>
                      <a:pt x="15507" y="12977"/>
                    </a:cubicBezTo>
                    <a:cubicBezTo>
                      <a:pt x="15711" y="12861"/>
                      <a:pt x="15943" y="12769"/>
                      <a:pt x="16021" y="12512"/>
                    </a:cubicBezTo>
                    <a:cubicBezTo>
                      <a:pt x="16060" y="12201"/>
                      <a:pt x="15877" y="11965"/>
                      <a:pt x="15737" y="11720"/>
                    </a:cubicBezTo>
                    <a:cubicBezTo>
                      <a:pt x="13695" y="8113"/>
                      <a:pt x="11658" y="4503"/>
                      <a:pt x="9625" y="888"/>
                    </a:cubicBezTo>
                    <a:cubicBezTo>
                      <a:pt x="9485" y="640"/>
                      <a:pt x="9335" y="399"/>
                      <a:pt x="9101" y="226"/>
                    </a:cubicBezTo>
                    <a:cubicBezTo>
                      <a:pt x="9024" y="71"/>
                      <a:pt x="8942" y="1"/>
                      <a:pt x="8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0"/>
              <p:cNvSpPr/>
              <p:nvPr/>
            </p:nvSpPr>
            <p:spPr>
              <a:xfrm>
                <a:off x="4077225" y="4902750"/>
                <a:ext cx="385525" cy="431800"/>
              </a:xfrm>
              <a:custGeom>
                <a:avLst/>
                <a:gdLst/>
                <a:ahLst/>
                <a:cxnLst/>
                <a:rect l="l" t="t" r="r" b="b"/>
                <a:pathLst>
                  <a:path w="15421" h="17272" extrusionOk="0">
                    <a:moveTo>
                      <a:pt x="8125" y="5660"/>
                    </a:moveTo>
                    <a:cubicBezTo>
                      <a:pt x="8016" y="5726"/>
                      <a:pt x="7908" y="5794"/>
                      <a:pt x="7798" y="5856"/>
                    </a:cubicBezTo>
                    <a:cubicBezTo>
                      <a:pt x="6547" y="6569"/>
                      <a:pt x="5290" y="7267"/>
                      <a:pt x="4026" y="7954"/>
                    </a:cubicBezTo>
                    <a:cubicBezTo>
                      <a:pt x="5234" y="7292"/>
                      <a:pt x="6411" y="6578"/>
                      <a:pt x="7620" y="5918"/>
                    </a:cubicBezTo>
                    <a:cubicBezTo>
                      <a:pt x="7784" y="5829"/>
                      <a:pt x="7958" y="5750"/>
                      <a:pt x="8125" y="5660"/>
                    </a:cubicBezTo>
                    <a:close/>
                    <a:moveTo>
                      <a:pt x="8346" y="1"/>
                    </a:moveTo>
                    <a:cubicBezTo>
                      <a:pt x="8086" y="92"/>
                      <a:pt x="7844" y="226"/>
                      <a:pt x="7629" y="401"/>
                    </a:cubicBezTo>
                    <a:lnTo>
                      <a:pt x="7627" y="399"/>
                    </a:lnTo>
                    <a:lnTo>
                      <a:pt x="7627" y="399"/>
                    </a:lnTo>
                    <a:cubicBezTo>
                      <a:pt x="7550" y="663"/>
                      <a:pt x="7713" y="859"/>
                      <a:pt x="7827" y="1060"/>
                    </a:cubicBezTo>
                    <a:cubicBezTo>
                      <a:pt x="8825" y="2823"/>
                      <a:pt x="9822" y="4588"/>
                      <a:pt x="10815" y="6354"/>
                    </a:cubicBezTo>
                    <a:cubicBezTo>
                      <a:pt x="11399" y="7390"/>
                      <a:pt x="11963" y="8438"/>
                      <a:pt x="12585" y="9452"/>
                    </a:cubicBezTo>
                    <a:cubicBezTo>
                      <a:pt x="12512" y="9441"/>
                      <a:pt x="12438" y="9431"/>
                      <a:pt x="12365" y="9431"/>
                    </a:cubicBezTo>
                    <a:cubicBezTo>
                      <a:pt x="12298" y="9431"/>
                      <a:pt x="12231" y="9439"/>
                      <a:pt x="12164" y="9464"/>
                    </a:cubicBezTo>
                    <a:cubicBezTo>
                      <a:pt x="10320" y="10448"/>
                      <a:pt x="8512" y="11495"/>
                      <a:pt x="6682" y="12501"/>
                    </a:cubicBezTo>
                    <a:cubicBezTo>
                      <a:pt x="8189" y="11625"/>
                      <a:pt x="9708" y="10775"/>
                      <a:pt x="11230" y="9927"/>
                    </a:cubicBezTo>
                    <a:cubicBezTo>
                      <a:pt x="11382" y="9842"/>
                      <a:pt x="11544" y="9768"/>
                      <a:pt x="11610" y="9588"/>
                    </a:cubicBezTo>
                    <a:cubicBezTo>
                      <a:pt x="11482" y="9306"/>
                      <a:pt x="11196" y="9204"/>
                      <a:pt x="10976" y="9025"/>
                    </a:cubicBezTo>
                    <a:cubicBezTo>
                      <a:pt x="10975" y="9025"/>
                      <a:pt x="10974" y="9025"/>
                      <a:pt x="10973" y="9025"/>
                    </a:cubicBezTo>
                    <a:cubicBezTo>
                      <a:pt x="10584" y="9025"/>
                      <a:pt x="10302" y="9279"/>
                      <a:pt x="9990" y="9453"/>
                    </a:cubicBezTo>
                    <a:cubicBezTo>
                      <a:pt x="8684" y="10182"/>
                      <a:pt x="7394" y="10938"/>
                      <a:pt x="6071" y="11637"/>
                    </a:cubicBezTo>
                    <a:cubicBezTo>
                      <a:pt x="7500" y="10788"/>
                      <a:pt x="8965" y="10003"/>
                      <a:pt x="10404" y="9172"/>
                    </a:cubicBezTo>
                    <a:cubicBezTo>
                      <a:pt x="10581" y="9070"/>
                      <a:pt x="10772" y="8977"/>
                      <a:pt x="10847" y="8764"/>
                    </a:cubicBezTo>
                    <a:cubicBezTo>
                      <a:pt x="10864" y="8454"/>
                      <a:pt x="10712" y="8240"/>
                      <a:pt x="10457" y="8087"/>
                    </a:cubicBezTo>
                    <a:cubicBezTo>
                      <a:pt x="10437" y="8085"/>
                      <a:pt x="10418" y="8084"/>
                      <a:pt x="10400" y="8084"/>
                    </a:cubicBezTo>
                    <a:cubicBezTo>
                      <a:pt x="10202" y="8084"/>
                      <a:pt x="10052" y="8208"/>
                      <a:pt x="9889" y="8298"/>
                    </a:cubicBezTo>
                    <a:cubicBezTo>
                      <a:pt x="8453" y="9103"/>
                      <a:pt x="7030" y="9931"/>
                      <a:pt x="5581" y="10713"/>
                    </a:cubicBezTo>
                    <a:cubicBezTo>
                      <a:pt x="6920" y="9933"/>
                      <a:pt x="8272" y="9178"/>
                      <a:pt x="9619" y="8412"/>
                    </a:cubicBezTo>
                    <a:cubicBezTo>
                      <a:pt x="9877" y="8265"/>
                      <a:pt x="10173" y="8159"/>
                      <a:pt x="10317" y="7866"/>
                    </a:cubicBezTo>
                    <a:cubicBezTo>
                      <a:pt x="10339" y="7560"/>
                      <a:pt x="10220" y="7329"/>
                      <a:pt x="9946" y="7185"/>
                    </a:cubicBezTo>
                    <a:cubicBezTo>
                      <a:pt x="9936" y="7185"/>
                      <a:pt x="9926" y="7184"/>
                      <a:pt x="9917" y="7184"/>
                    </a:cubicBezTo>
                    <a:cubicBezTo>
                      <a:pt x="9675" y="7184"/>
                      <a:pt x="9491" y="7335"/>
                      <a:pt x="9293" y="7442"/>
                    </a:cubicBezTo>
                    <a:cubicBezTo>
                      <a:pt x="7889" y="8197"/>
                      <a:pt x="6515" y="9006"/>
                      <a:pt x="5055" y="9823"/>
                    </a:cubicBezTo>
                    <a:cubicBezTo>
                      <a:pt x="5195" y="9668"/>
                      <a:pt x="5309" y="9618"/>
                      <a:pt x="5415" y="9560"/>
                    </a:cubicBezTo>
                    <a:cubicBezTo>
                      <a:pt x="6630" y="8912"/>
                      <a:pt x="7816" y="8211"/>
                      <a:pt x="9021" y="7544"/>
                    </a:cubicBezTo>
                    <a:cubicBezTo>
                      <a:pt x="9306" y="7386"/>
                      <a:pt x="9633" y="7273"/>
                      <a:pt x="9816" y="6969"/>
                    </a:cubicBezTo>
                    <a:cubicBezTo>
                      <a:pt x="9828" y="6669"/>
                      <a:pt x="9701" y="6442"/>
                      <a:pt x="9454" y="6279"/>
                    </a:cubicBezTo>
                    <a:cubicBezTo>
                      <a:pt x="9427" y="6275"/>
                      <a:pt x="9400" y="6274"/>
                      <a:pt x="9373" y="6274"/>
                    </a:cubicBezTo>
                    <a:cubicBezTo>
                      <a:pt x="9100" y="6274"/>
                      <a:pt x="8893" y="6454"/>
                      <a:pt x="8669" y="6576"/>
                    </a:cubicBezTo>
                    <a:cubicBezTo>
                      <a:pt x="7306" y="7325"/>
                      <a:pt x="5959" y="8107"/>
                      <a:pt x="4577" y="8879"/>
                    </a:cubicBezTo>
                    <a:cubicBezTo>
                      <a:pt x="4628" y="8795"/>
                      <a:pt x="4687" y="8770"/>
                      <a:pt x="4740" y="8739"/>
                    </a:cubicBezTo>
                    <a:cubicBezTo>
                      <a:pt x="6047" y="8018"/>
                      <a:pt x="7346" y="7280"/>
                      <a:pt x="8643" y="6542"/>
                    </a:cubicBezTo>
                    <a:cubicBezTo>
                      <a:pt x="8887" y="6402"/>
                      <a:pt x="9167" y="6295"/>
                      <a:pt x="9285" y="6003"/>
                    </a:cubicBezTo>
                    <a:cubicBezTo>
                      <a:pt x="9293" y="5699"/>
                      <a:pt x="9180" y="5464"/>
                      <a:pt x="8899" y="5324"/>
                    </a:cubicBezTo>
                    <a:cubicBezTo>
                      <a:pt x="8685" y="5363"/>
                      <a:pt x="8493" y="5450"/>
                      <a:pt x="8309" y="5552"/>
                    </a:cubicBezTo>
                    <a:lnTo>
                      <a:pt x="8309" y="5552"/>
                    </a:lnTo>
                    <a:cubicBezTo>
                      <a:pt x="8485" y="5439"/>
                      <a:pt x="8644" y="5303"/>
                      <a:pt x="8763" y="5112"/>
                    </a:cubicBezTo>
                    <a:cubicBezTo>
                      <a:pt x="8777" y="4809"/>
                      <a:pt x="8662" y="4575"/>
                      <a:pt x="8388" y="4426"/>
                    </a:cubicBezTo>
                    <a:cubicBezTo>
                      <a:pt x="8381" y="4426"/>
                      <a:pt x="8374" y="4426"/>
                      <a:pt x="8368" y="4426"/>
                    </a:cubicBezTo>
                    <a:cubicBezTo>
                      <a:pt x="8086" y="4426"/>
                      <a:pt x="7875" y="4603"/>
                      <a:pt x="7649" y="4731"/>
                    </a:cubicBezTo>
                    <a:cubicBezTo>
                      <a:pt x="6270" y="5510"/>
                      <a:pt x="4895" y="6296"/>
                      <a:pt x="3504" y="7054"/>
                    </a:cubicBezTo>
                    <a:cubicBezTo>
                      <a:pt x="4916" y="6231"/>
                      <a:pt x="6346" y="5439"/>
                      <a:pt x="7763" y="4624"/>
                    </a:cubicBezTo>
                    <a:cubicBezTo>
                      <a:pt x="7954" y="4514"/>
                      <a:pt x="8170" y="4432"/>
                      <a:pt x="8261" y="4204"/>
                    </a:cubicBezTo>
                    <a:cubicBezTo>
                      <a:pt x="8297" y="4021"/>
                      <a:pt x="8222" y="3862"/>
                      <a:pt x="8135" y="3712"/>
                    </a:cubicBezTo>
                    <a:cubicBezTo>
                      <a:pt x="7687" y="2917"/>
                      <a:pt x="7234" y="2122"/>
                      <a:pt x="6779" y="1328"/>
                    </a:cubicBezTo>
                    <a:cubicBezTo>
                      <a:pt x="6710" y="1207"/>
                      <a:pt x="6636" y="1080"/>
                      <a:pt x="6476" y="1053"/>
                    </a:cubicBezTo>
                    <a:cubicBezTo>
                      <a:pt x="4408" y="2209"/>
                      <a:pt x="2342" y="3372"/>
                      <a:pt x="267" y="4517"/>
                    </a:cubicBezTo>
                    <a:cubicBezTo>
                      <a:pt x="0" y="4664"/>
                      <a:pt x="179" y="4793"/>
                      <a:pt x="214" y="4939"/>
                    </a:cubicBezTo>
                    <a:cubicBezTo>
                      <a:pt x="204" y="5224"/>
                      <a:pt x="352" y="5455"/>
                      <a:pt x="485" y="5689"/>
                    </a:cubicBezTo>
                    <a:cubicBezTo>
                      <a:pt x="2417" y="9119"/>
                      <a:pt x="4352" y="12547"/>
                      <a:pt x="6290" y="15974"/>
                    </a:cubicBezTo>
                    <a:cubicBezTo>
                      <a:pt x="6529" y="16398"/>
                      <a:pt x="6705" y="16869"/>
                      <a:pt x="7073" y="17214"/>
                    </a:cubicBezTo>
                    <a:cubicBezTo>
                      <a:pt x="7154" y="17255"/>
                      <a:pt x="7229" y="17271"/>
                      <a:pt x="7301" y="17271"/>
                    </a:cubicBezTo>
                    <a:cubicBezTo>
                      <a:pt x="7510" y="17271"/>
                      <a:pt x="7687" y="17127"/>
                      <a:pt x="7866" y="17027"/>
                    </a:cubicBezTo>
                    <a:cubicBezTo>
                      <a:pt x="10193" y="15720"/>
                      <a:pt x="12523" y="14419"/>
                      <a:pt x="14845" y="13101"/>
                    </a:cubicBezTo>
                    <a:cubicBezTo>
                      <a:pt x="15024" y="13000"/>
                      <a:pt x="15210" y="12904"/>
                      <a:pt x="15310" y="12709"/>
                    </a:cubicBezTo>
                    <a:cubicBezTo>
                      <a:pt x="15421" y="12439"/>
                      <a:pt x="15304" y="12214"/>
                      <a:pt x="15180" y="11987"/>
                    </a:cubicBezTo>
                    <a:cubicBezTo>
                      <a:pt x="14356" y="10465"/>
                      <a:pt x="13474" y="8974"/>
                      <a:pt x="12630" y="7464"/>
                    </a:cubicBezTo>
                    <a:cubicBezTo>
                      <a:pt x="11281" y="5051"/>
                      <a:pt x="9891" y="2663"/>
                      <a:pt x="8570" y="236"/>
                    </a:cubicBezTo>
                    <a:cubicBezTo>
                      <a:pt x="8515" y="137"/>
                      <a:pt x="8463" y="38"/>
                      <a:pt x="8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0"/>
              <p:cNvSpPr/>
              <p:nvPr/>
            </p:nvSpPr>
            <p:spPr>
              <a:xfrm>
                <a:off x="4070825" y="4762550"/>
                <a:ext cx="670125" cy="593275"/>
              </a:xfrm>
              <a:custGeom>
                <a:avLst/>
                <a:gdLst/>
                <a:ahLst/>
                <a:cxnLst/>
                <a:rect l="l" t="t" r="r" b="b"/>
                <a:pathLst>
                  <a:path w="26805" h="23731" extrusionOk="0">
                    <a:moveTo>
                      <a:pt x="19338" y="0"/>
                    </a:moveTo>
                    <a:cubicBezTo>
                      <a:pt x="19224" y="0"/>
                      <a:pt x="19095" y="54"/>
                      <a:pt x="18943" y="166"/>
                    </a:cubicBezTo>
                    <a:cubicBezTo>
                      <a:pt x="19394" y="981"/>
                      <a:pt x="19838" y="1802"/>
                      <a:pt x="20295" y="2615"/>
                    </a:cubicBezTo>
                    <a:cubicBezTo>
                      <a:pt x="22135" y="5887"/>
                      <a:pt x="23975" y="9158"/>
                      <a:pt x="25816" y="12428"/>
                    </a:cubicBezTo>
                    <a:cubicBezTo>
                      <a:pt x="25855" y="12825"/>
                      <a:pt x="25529" y="12923"/>
                      <a:pt x="25276" y="13067"/>
                    </a:cubicBezTo>
                    <a:cubicBezTo>
                      <a:pt x="23005" y="14367"/>
                      <a:pt x="20718" y="15643"/>
                      <a:pt x="18441" y="16934"/>
                    </a:cubicBezTo>
                    <a:cubicBezTo>
                      <a:pt x="18016" y="17177"/>
                      <a:pt x="17733" y="17490"/>
                      <a:pt x="17615" y="17976"/>
                    </a:cubicBezTo>
                    <a:cubicBezTo>
                      <a:pt x="17518" y="18380"/>
                      <a:pt x="17089" y="18684"/>
                      <a:pt x="16677" y="18684"/>
                    </a:cubicBezTo>
                    <a:cubicBezTo>
                      <a:pt x="16607" y="18684"/>
                      <a:pt x="16538" y="18675"/>
                      <a:pt x="16472" y="18657"/>
                    </a:cubicBezTo>
                    <a:cubicBezTo>
                      <a:pt x="16307" y="18613"/>
                      <a:pt x="16148" y="18592"/>
                      <a:pt x="15994" y="18592"/>
                    </a:cubicBezTo>
                    <a:cubicBezTo>
                      <a:pt x="15636" y="18592"/>
                      <a:pt x="15302" y="18703"/>
                      <a:pt x="14968" y="18892"/>
                    </a:cubicBezTo>
                    <a:cubicBezTo>
                      <a:pt x="13476" y="19738"/>
                      <a:pt x="11984" y="20582"/>
                      <a:pt x="10492" y="21422"/>
                    </a:cubicBezTo>
                    <a:cubicBezTo>
                      <a:pt x="9690" y="21874"/>
                      <a:pt x="8896" y="22340"/>
                      <a:pt x="8084" y="22772"/>
                    </a:cubicBezTo>
                    <a:cubicBezTo>
                      <a:pt x="7950" y="22844"/>
                      <a:pt x="7813" y="22921"/>
                      <a:pt x="7679" y="22921"/>
                    </a:cubicBezTo>
                    <a:cubicBezTo>
                      <a:pt x="7574" y="22921"/>
                      <a:pt x="7471" y="22873"/>
                      <a:pt x="7374" y="22736"/>
                    </a:cubicBezTo>
                    <a:cubicBezTo>
                      <a:pt x="6566" y="21302"/>
                      <a:pt x="5757" y="19868"/>
                      <a:pt x="4944" y="18435"/>
                    </a:cubicBezTo>
                    <a:cubicBezTo>
                      <a:pt x="3454" y="15805"/>
                      <a:pt x="1962" y="13176"/>
                      <a:pt x="471" y="10547"/>
                    </a:cubicBezTo>
                    <a:lnTo>
                      <a:pt x="470" y="10548"/>
                    </a:lnTo>
                    <a:cubicBezTo>
                      <a:pt x="1" y="10796"/>
                      <a:pt x="12" y="11093"/>
                      <a:pt x="266" y="11536"/>
                    </a:cubicBezTo>
                    <a:cubicBezTo>
                      <a:pt x="1644" y="13929"/>
                      <a:pt x="2991" y="16338"/>
                      <a:pt x="4350" y="18741"/>
                    </a:cubicBezTo>
                    <a:cubicBezTo>
                      <a:pt x="5217" y="20275"/>
                      <a:pt x="6097" y="21800"/>
                      <a:pt x="6946" y="23344"/>
                    </a:cubicBezTo>
                    <a:cubicBezTo>
                      <a:pt x="7088" y="23602"/>
                      <a:pt x="7222" y="23730"/>
                      <a:pt x="7405" y="23730"/>
                    </a:cubicBezTo>
                    <a:cubicBezTo>
                      <a:pt x="7515" y="23730"/>
                      <a:pt x="7642" y="23684"/>
                      <a:pt x="7800" y="23591"/>
                    </a:cubicBezTo>
                    <a:cubicBezTo>
                      <a:pt x="8824" y="22985"/>
                      <a:pt x="9876" y="22426"/>
                      <a:pt x="10912" y="21842"/>
                    </a:cubicBezTo>
                    <a:cubicBezTo>
                      <a:pt x="12336" y="21041"/>
                      <a:pt x="13759" y="20234"/>
                      <a:pt x="15179" y="19425"/>
                    </a:cubicBezTo>
                    <a:cubicBezTo>
                      <a:pt x="15276" y="19370"/>
                      <a:pt x="15355" y="19330"/>
                      <a:pt x="15432" y="19330"/>
                    </a:cubicBezTo>
                    <a:cubicBezTo>
                      <a:pt x="15514" y="19330"/>
                      <a:pt x="15593" y="19376"/>
                      <a:pt x="15687" y="19497"/>
                    </a:cubicBezTo>
                    <a:cubicBezTo>
                      <a:pt x="15858" y="19719"/>
                      <a:pt x="16178" y="19837"/>
                      <a:pt x="16488" y="19837"/>
                    </a:cubicBezTo>
                    <a:cubicBezTo>
                      <a:pt x="16655" y="19837"/>
                      <a:pt x="16819" y="19803"/>
                      <a:pt x="16957" y="19732"/>
                    </a:cubicBezTo>
                    <a:cubicBezTo>
                      <a:pt x="17379" y="19516"/>
                      <a:pt x="17785" y="19263"/>
                      <a:pt x="18199" y="19028"/>
                    </a:cubicBezTo>
                    <a:cubicBezTo>
                      <a:pt x="18606" y="18799"/>
                      <a:pt x="18799" y="18423"/>
                      <a:pt x="18723" y="17992"/>
                    </a:cubicBezTo>
                    <a:cubicBezTo>
                      <a:pt x="18643" y="17535"/>
                      <a:pt x="18847" y="17349"/>
                      <a:pt x="19200" y="17152"/>
                    </a:cubicBezTo>
                    <a:cubicBezTo>
                      <a:pt x="21554" y="15838"/>
                      <a:pt x="23906" y="14517"/>
                      <a:pt x="26255" y="13194"/>
                    </a:cubicBezTo>
                    <a:cubicBezTo>
                      <a:pt x="26789" y="12893"/>
                      <a:pt x="26805" y="12832"/>
                      <a:pt x="26516" y="12318"/>
                    </a:cubicBezTo>
                    <a:cubicBezTo>
                      <a:pt x="24274" y="8355"/>
                      <a:pt x="22041" y="4385"/>
                      <a:pt x="19821" y="409"/>
                    </a:cubicBezTo>
                    <a:cubicBezTo>
                      <a:pt x="19672" y="142"/>
                      <a:pt x="19523" y="0"/>
                      <a:pt x="1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0"/>
              <p:cNvSpPr/>
              <p:nvPr/>
            </p:nvSpPr>
            <p:spPr>
              <a:xfrm>
                <a:off x="4285900" y="4899300"/>
                <a:ext cx="212375" cy="324750"/>
              </a:xfrm>
              <a:custGeom>
                <a:avLst/>
                <a:gdLst/>
                <a:ahLst/>
                <a:cxnLst/>
                <a:rect l="l" t="t" r="r" b="b"/>
                <a:pathLst>
                  <a:path w="8495" h="12990" extrusionOk="0">
                    <a:moveTo>
                      <a:pt x="444" y="1"/>
                    </a:moveTo>
                    <a:cubicBezTo>
                      <a:pt x="292" y="1"/>
                      <a:pt x="144" y="35"/>
                      <a:pt x="0" y="139"/>
                    </a:cubicBezTo>
                    <a:cubicBezTo>
                      <a:pt x="77" y="468"/>
                      <a:pt x="217" y="769"/>
                      <a:pt x="383" y="1059"/>
                    </a:cubicBezTo>
                    <a:cubicBezTo>
                      <a:pt x="1383" y="2801"/>
                      <a:pt x="2419" y="4524"/>
                      <a:pt x="3377" y="6290"/>
                    </a:cubicBezTo>
                    <a:cubicBezTo>
                      <a:pt x="4471" y="8304"/>
                      <a:pt x="5637" y="10280"/>
                      <a:pt x="6750" y="12283"/>
                    </a:cubicBezTo>
                    <a:cubicBezTo>
                      <a:pt x="6849" y="12459"/>
                      <a:pt x="6921" y="12620"/>
                      <a:pt x="6876" y="12819"/>
                    </a:cubicBezTo>
                    <a:lnTo>
                      <a:pt x="6877" y="12818"/>
                    </a:lnTo>
                    <a:cubicBezTo>
                      <a:pt x="6907" y="12845"/>
                      <a:pt x="6946" y="12874"/>
                      <a:pt x="6983" y="12874"/>
                    </a:cubicBezTo>
                    <a:cubicBezTo>
                      <a:pt x="6989" y="12874"/>
                      <a:pt x="6996" y="12873"/>
                      <a:pt x="7002" y="12871"/>
                    </a:cubicBezTo>
                    <a:cubicBezTo>
                      <a:pt x="7197" y="12823"/>
                      <a:pt x="7391" y="12793"/>
                      <a:pt x="7582" y="12793"/>
                    </a:cubicBezTo>
                    <a:cubicBezTo>
                      <a:pt x="7829" y="12793"/>
                      <a:pt x="8073" y="12843"/>
                      <a:pt x="8313" y="12968"/>
                    </a:cubicBezTo>
                    <a:cubicBezTo>
                      <a:pt x="8334" y="12978"/>
                      <a:pt x="8369" y="12990"/>
                      <a:pt x="8402" y="12990"/>
                    </a:cubicBezTo>
                    <a:cubicBezTo>
                      <a:pt x="8452" y="12990"/>
                      <a:pt x="8494" y="12962"/>
                      <a:pt x="8457" y="12855"/>
                    </a:cubicBezTo>
                    <a:cubicBezTo>
                      <a:pt x="8359" y="12694"/>
                      <a:pt x="8257" y="12535"/>
                      <a:pt x="8163" y="12371"/>
                    </a:cubicBezTo>
                    <a:cubicBezTo>
                      <a:pt x="7238" y="10739"/>
                      <a:pt x="6300" y="9114"/>
                      <a:pt x="5394" y="7472"/>
                    </a:cubicBezTo>
                    <a:cubicBezTo>
                      <a:pt x="4709" y="6227"/>
                      <a:pt x="3999" y="4996"/>
                      <a:pt x="3305" y="3756"/>
                    </a:cubicBezTo>
                    <a:cubicBezTo>
                      <a:pt x="2666" y="2612"/>
                      <a:pt x="1993" y="1487"/>
                      <a:pt x="1406" y="315"/>
                    </a:cubicBezTo>
                    <a:cubicBezTo>
                      <a:pt x="1288" y="224"/>
                      <a:pt x="1214" y="44"/>
                      <a:pt x="1050" y="44"/>
                    </a:cubicBezTo>
                    <a:cubicBezTo>
                      <a:pt x="1014" y="44"/>
                      <a:pt x="973" y="52"/>
                      <a:pt x="927" y="73"/>
                    </a:cubicBezTo>
                    <a:cubicBezTo>
                      <a:pt x="765" y="38"/>
                      <a:pt x="603" y="1"/>
                      <a:pt x="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0"/>
              <p:cNvSpPr/>
              <p:nvPr/>
            </p:nvSpPr>
            <p:spPr>
              <a:xfrm>
                <a:off x="4309050" y="4895550"/>
                <a:ext cx="12000" cy="11725"/>
              </a:xfrm>
              <a:custGeom>
                <a:avLst/>
                <a:gdLst/>
                <a:ahLst/>
                <a:cxnLst/>
                <a:rect l="l" t="t" r="r" b="b"/>
                <a:pathLst>
                  <a:path w="480" h="469" extrusionOk="0">
                    <a:moveTo>
                      <a:pt x="409" y="0"/>
                    </a:moveTo>
                    <a:cubicBezTo>
                      <a:pt x="271" y="68"/>
                      <a:pt x="87" y="58"/>
                      <a:pt x="1" y="223"/>
                    </a:cubicBezTo>
                    <a:cubicBezTo>
                      <a:pt x="161" y="273"/>
                      <a:pt x="247" y="469"/>
                      <a:pt x="433" y="469"/>
                    </a:cubicBezTo>
                    <a:cubicBezTo>
                      <a:pt x="448" y="469"/>
                      <a:pt x="464" y="468"/>
                      <a:pt x="480" y="465"/>
                    </a:cubicBezTo>
                    <a:cubicBezTo>
                      <a:pt x="457" y="309"/>
                      <a:pt x="432" y="155"/>
                      <a:pt x="409" y="0"/>
                    </a:cubicBezTo>
                    <a:close/>
                  </a:path>
                </a:pathLst>
              </a:custGeom>
              <a:solidFill>
                <a:srgbClr val="656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0"/>
              <p:cNvSpPr/>
              <p:nvPr/>
            </p:nvSpPr>
            <p:spPr>
              <a:xfrm>
                <a:off x="4255175" y="5073200"/>
                <a:ext cx="468700" cy="266875"/>
              </a:xfrm>
              <a:custGeom>
                <a:avLst/>
                <a:gdLst/>
                <a:ahLst/>
                <a:cxnLst/>
                <a:rect l="l" t="t" r="r" b="b"/>
                <a:pathLst>
                  <a:path w="18748" h="10675" extrusionOk="0">
                    <a:moveTo>
                      <a:pt x="18444" y="1"/>
                    </a:moveTo>
                    <a:lnTo>
                      <a:pt x="18444" y="1"/>
                    </a:lnTo>
                    <a:cubicBezTo>
                      <a:pt x="18328" y="84"/>
                      <a:pt x="18220" y="177"/>
                      <a:pt x="18097" y="246"/>
                    </a:cubicBezTo>
                    <a:cubicBezTo>
                      <a:pt x="15582" y="1670"/>
                      <a:pt x="13072" y="3100"/>
                      <a:pt x="10545" y="4501"/>
                    </a:cubicBezTo>
                    <a:cubicBezTo>
                      <a:pt x="9966" y="4822"/>
                      <a:pt x="9650" y="5236"/>
                      <a:pt x="9686" y="5899"/>
                    </a:cubicBezTo>
                    <a:cubicBezTo>
                      <a:pt x="9684" y="5915"/>
                      <a:pt x="9678" y="5930"/>
                      <a:pt x="9671" y="5943"/>
                    </a:cubicBezTo>
                    <a:cubicBezTo>
                      <a:pt x="9664" y="5949"/>
                      <a:pt x="9655" y="5952"/>
                      <a:pt x="9645" y="5952"/>
                    </a:cubicBezTo>
                    <a:cubicBezTo>
                      <a:pt x="9641" y="5952"/>
                      <a:pt x="9637" y="5951"/>
                      <a:pt x="9633" y="5950"/>
                    </a:cubicBezTo>
                    <a:cubicBezTo>
                      <a:pt x="9378" y="5750"/>
                      <a:pt x="9117" y="5663"/>
                      <a:pt x="8851" y="5663"/>
                    </a:cubicBezTo>
                    <a:cubicBezTo>
                      <a:pt x="8606" y="5663"/>
                      <a:pt x="8357" y="5736"/>
                      <a:pt x="8105" y="5863"/>
                    </a:cubicBezTo>
                    <a:cubicBezTo>
                      <a:pt x="8069" y="5894"/>
                      <a:pt x="8036" y="5930"/>
                      <a:pt x="7995" y="5953"/>
                    </a:cubicBezTo>
                    <a:cubicBezTo>
                      <a:pt x="5460" y="7386"/>
                      <a:pt x="2923" y="8816"/>
                      <a:pt x="385" y="10243"/>
                    </a:cubicBezTo>
                    <a:cubicBezTo>
                      <a:pt x="306" y="10288"/>
                      <a:pt x="225" y="10363"/>
                      <a:pt x="131" y="10363"/>
                    </a:cubicBezTo>
                    <a:cubicBezTo>
                      <a:pt x="90" y="10363"/>
                      <a:pt x="47" y="10348"/>
                      <a:pt x="0" y="10310"/>
                    </a:cubicBezTo>
                    <a:lnTo>
                      <a:pt x="0" y="10310"/>
                    </a:lnTo>
                    <a:cubicBezTo>
                      <a:pt x="76" y="10565"/>
                      <a:pt x="175" y="10674"/>
                      <a:pt x="325" y="10674"/>
                    </a:cubicBezTo>
                    <a:cubicBezTo>
                      <a:pt x="428" y="10674"/>
                      <a:pt x="554" y="10623"/>
                      <a:pt x="713" y="10531"/>
                    </a:cubicBezTo>
                    <a:cubicBezTo>
                      <a:pt x="3091" y="9165"/>
                      <a:pt x="5490" y="7831"/>
                      <a:pt x="7878" y="6482"/>
                    </a:cubicBezTo>
                    <a:cubicBezTo>
                      <a:pt x="8105" y="6354"/>
                      <a:pt x="8331" y="6289"/>
                      <a:pt x="8562" y="6289"/>
                    </a:cubicBezTo>
                    <a:cubicBezTo>
                      <a:pt x="8727" y="6289"/>
                      <a:pt x="8894" y="6323"/>
                      <a:pt x="9065" y="6390"/>
                    </a:cubicBezTo>
                    <a:cubicBezTo>
                      <a:pt x="9133" y="6417"/>
                      <a:pt x="9208" y="6429"/>
                      <a:pt x="9288" y="6429"/>
                    </a:cubicBezTo>
                    <a:cubicBezTo>
                      <a:pt x="9738" y="6429"/>
                      <a:pt x="10318" y="6038"/>
                      <a:pt x="10382" y="5625"/>
                    </a:cubicBezTo>
                    <a:cubicBezTo>
                      <a:pt x="10447" y="5204"/>
                      <a:pt x="10656" y="4911"/>
                      <a:pt x="11037" y="4697"/>
                    </a:cubicBezTo>
                    <a:cubicBezTo>
                      <a:pt x="13445" y="3350"/>
                      <a:pt x="15845" y="1986"/>
                      <a:pt x="18250" y="634"/>
                    </a:cubicBezTo>
                    <a:cubicBezTo>
                      <a:pt x="18534" y="474"/>
                      <a:pt x="18748" y="325"/>
                      <a:pt x="18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0"/>
              <p:cNvSpPr/>
              <p:nvPr/>
            </p:nvSpPr>
            <p:spPr>
              <a:xfrm>
                <a:off x="4126125" y="4964025"/>
                <a:ext cx="131025" cy="77350"/>
              </a:xfrm>
              <a:custGeom>
                <a:avLst/>
                <a:gdLst/>
                <a:ahLst/>
                <a:cxnLst/>
                <a:rect l="l" t="t" r="r" b="b"/>
                <a:pathLst>
                  <a:path w="5241" h="3094" extrusionOk="0">
                    <a:moveTo>
                      <a:pt x="4788" y="0"/>
                    </a:moveTo>
                    <a:cubicBezTo>
                      <a:pt x="4714" y="0"/>
                      <a:pt x="4647" y="40"/>
                      <a:pt x="4585" y="75"/>
                    </a:cubicBezTo>
                    <a:cubicBezTo>
                      <a:pt x="3148" y="886"/>
                      <a:pt x="1712" y="1697"/>
                      <a:pt x="276" y="2509"/>
                    </a:cubicBezTo>
                    <a:cubicBezTo>
                      <a:pt x="109" y="2603"/>
                      <a:pt x="1" y="2705"/>
                      <a:pt x="128" y="2926"/>
                    </a:cubicBezTo>
                    <a:cubicBezTo>
                      <a:pt x="196" y="3046"/>
                      <a:pt x="263" y="3094"/>
                      <a:pt x="343" y="3094"/>
                    </a:cubicBezTo>
                    <a:cubicBezTo>
                      <a:pt x="403" y="3094"/>
                      <a:pt x="471" y="3066"/>
                      <a:pt x="551" y="3021"/>
                    </a:cubicBezTo>
                    <a:cubicBezTo>
                      <a:pt x="1999" y="2199"/>
                      <a:pt x="3452" y="1385"/>
                      <a:pt x="4910" y="580"/>
                    </a:cubicBezTo>
                    <a:cubicBezTo>
                      <a:pt x="5240" y="397"/>
                      <a:pt x="5063" y="235"/>
                      <a:pt x="4957" y="75"/>
                    </a:cubicBezTo>
                    <a:cubicBezTo>
                      <a:pt x="4896" y="20"/>
                      <a:pt x="4840" y="0"/>
                      <a:pt x="4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0"/>
              <p:cNvSpPr/>
              <p:nvPr/>
            </p:nvSpPr>
            <p:spPr>
              <a:xfrm>
                <a:off x="4256900" y="5170275"/>
                <a:ext cx="173725" cy="99350"/>
              </a:xfrm>
              <a:custGeom>
                <a:avLst/>
                <a:gdLst/>
                <a:ahLst/>
                <a:cxnLst/>
                <a:rect l="l" t="t" r="r" b="b"/>
                <a:pathLst>
                  <a:path w="6949" h="3974" extrusionOk="0">
                    <a:moveTo>
                      <a:pt x="6720" y="1"/>
                    </a:moveTo>
                    <a:cubicBezTo>
                      <a:pt x="6585" y="1"/>
                      <a:pt x="6476" y="85"/>
                      <a:pt x="6367" y="146"/>
                    </a:cubicBezTo>
                    <a:cubicBezTo>
                      <a:pt x="4361" y="1269"/>
                      <a:pt x="2361" y="2400"/>
                      <a:pt x="365" y="3537"/>
                    </a:cubicBezTo>
                    <a:cubicBezTo>
                      <a:pt x="253" y="3601"/>
                      <a:pt x="0" y="3634"/>
                      <a:pt x="126" y="3863"/>
                    </a:cubicBezTo>
                    <a:cubicBezTo>
                      <a:pt x="171" y="3945"/>
                      <a:pt x="218" y="3974"/>
                      <a:pt x="265" y="3974"/>
                    </a:cubicBezTo>
                    <a:cubicBezTo>
                      <a:pt x="355" y="3974"/>
                      <a:pt x="445" y="3869"/>
                      <a:pt x="520" y="3827"/>
                    </a:cubicBezTo>
                    <a:cubicBezTo>
                      <a:pt x="1696" y="3171"/>
                      <a:pt x="2870" y="2511"/>
                      <a:pt x="4043" y="1850"/>
                    </a:cubicBezTo>
                    <a:cubicBezTo>
                      <a:pt x="4899" y="1367"/>
                      <a:pt x="5752" y="879"/>
                      <a:pt x="6608" y="396"/>
                    </a:cubicBezTo>
                    <a:cubicBezTo>
                      <a:pt x="6758" y="311"/>
                      <a:pt x="6948" y="252"/>
                      <a:pt x="6805" y="12"/>
                    </a:cubicBezTo>
                    <a:cubicBezTo>
                      <a:pt x="6776" y="4"/>
                      <a:pt x="6747" y="1"/>
                      <a:pt x="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0"/>
              <p:cNvSpPr/>
              <p:nvPr/>
            </p:nvSpPr>
            <p:spPr>
              <a:xfrm>
                <a:off x="4246000" y="5146850"/>
                <a:ext cx="171725" cy="99425"/>
              </a:xfrm>
              <a:custGeom>
                <a:avLst/>
                <a:gdLst/>
                <a:ahLst/>
                <a:cxnLst/>
                <a:rect l="l" t="t" r="r" b="b"/>
                <a:pathLst>
                  <a:path w="6869" h="3977" extrusionOk="0">
                    <a:moveTo>
                      <a:pt x="6614" y="0"/>
                    </a:moveTo>
                    <a:cubicBezTo>
                      <a:pt x="6535" y="0"/>
                      <a:pt x="6459" y="89"/>
                      <a:pt x="6386" y="130"/>
                    </a:cubicBezTo>
                    <a:cubicBezTo>
                      <a:pt x="4781" y="1020"/>
                      <a:pt x="3178" y="1914"/>
                      <a:pt x="1576" y="2812"/>
                    </a:cubicBezTo>
                    <a:cubicBezTo>
                      <a:pt x="1080" y="3090"/>
                      <a:pt x="592" y="3385"/>
                      <a:pt x="66" y="3691"/>
                    </a:cubicBezTo>
                    <a:lnTo>
                      <a:pt x="64" y="3691"/>
                    </a:lnTo>
                    <a:cubicBezTo>
                      <a:pt x="6" y="3740"/>
                      <a:pt x="1" y="3828"/>
                      <a:pt x="64" y="3917"/>
                    </a:cubicBezTo>
                    <a:cubicBezTo>
                      <a:pt x="96" y="3961"/>
                      <a:pt x="132" y="3977"/>
                      <a:pt x="168" y="3977"/>
                    </a:cubicBezTo>
                    <a:cubicBezTo>
                      <a:pt x="218" y="3977"/>
                      <a:pt x="270" y="3946"/>
                      <a:pt x="317" y="3922"/>
                    </a:cubicBezTo>
                    <a:cubicBezTo>
                      <a:pt x="610" y="3763"/>
                      <a:pt x="900" y="3600"/>
                      <a:pt x="1188" y="3437"/>
                    </a:cubicBezTo>
                    <a:cubicBezTo>
                      <a:pt x="2982" y="2428"/>
                      <a:pt x="4772" y="1415"/>
                      <a:pt x="6562" y="401"/>
                    </a:cubicBezTo>
                    <a:cubicBezTo>
                      <a:pt x="6671" y="339"/>
                      <a:pt x="6869" y="288"/>
                      <a:pt x="6742" y="92"/>
                    </a:cubicBezTo>
                    <a:cubicBezTo>
                      <a:pt x="6698" y="24"/>
                      <a:pt x="6656" y="0"/>
                      <a:pt x="6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0"/>
              <p:cNvSpPr/>
              <p:nvPr/>
            </p:nvSpPr>
            <p:spPr>
              <a:xfrm>
                <a:off x="4270900" y="5192550"/>
                <a:ext cx="173200" cy="99100"/>
              </a:xfrm>
              <a:custGeom>
                <a:avLst/>
                <a:gdLst/>
                <a:ahLst/>
                <a:cxnLst/>
                <a:rect l="l" t="t" r="r" b="b"/>
                <a:pathLst>
                  <a:path w="6928" h="3964" extrusionOk="0">
                    <a:moveTo>
                      <a:pt x="6659" y="1"/>
                    </a:moveTo>
                    <a:cubicBezTo>
                      <a:pt x="6564" y="1"/>
                      <a:pt x="6485" y="97"/>
                      <a:pt x="6410" y="138"/>
                    </a:cubicBezTo>
                    <a:cubicBezTo>
                      <a:pt x="4403" y="1261"/>
                      <a:pt x="2398" y="2388"/>
                      <a:pt x="396" y="3521"/>
                    </a:cubicBezTo>
                    <a:cubicBezTo>
                      <a:pt x="260" y="3599"/>
                      <a:pt x="0" y="3665"/>
                      <a:pt x="136" y="3884"/>
                    </a:cubicBezTo>
                    <a:cubicBezTo>
                      <a:pt x="171" y="3942"/>
                      <a:pt x="212" y="3964"/>
                      <a:pt x="256" y="3964"/>
                    </a:cubicBezTo>
                    <a:cubicBezTo>
                      <a:pt x="351" y="3964"/>
                      <a:pt x="457" y="3860"/>
                      <a:pt x="544" y="3812"/>
                    </a:cubicBezTo>
                    <a:cubicBezTo>
                      <a:pt x="1748" y="3138"/>
                      <a:pt x="2952" y="2463"/>
                      <a:pt x="4156" y="1788"/>
                    </a:cubicBezTo>
                    <a:cubicBezTo>
                      <a:pt x="4958" y="1337"/>
                      <a:pt x="5762" y="889"/>
                      <a:pt x="6560" y="433"/>
                    </a:cubicBezTo>
                    <a:cubicBezTo>
                      <a:pt x="6695" y="356"/>
                      <a:pt x="6928" y="316"/>
                      <a:pt x="6778" y="52"/>
                    </a:cubicBezTo>
                    <a:cubicBezTo>
                      <a:pt x="6735" y="15"/>
                      <a:pt x="6696" y="1"/>
                      <a:pt x="6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0"/>
              <p:cNvSpPr/>
              <p:nvPr/>
            </p:nvSpPr>
            <p:spPr>
              <a:xfrm>
                <a:off x="4232250" y="5140450"/>
                <a:ext cx="149775" cy="82350"/>
              </a:xfrm>
              <a:custGeom>
                <a:avLst/>
                <a:gdLst/>
                <a:ahLst/>
                <a:cxnLst/>
                <a:rect l="l" t="t" r="r" b="b"/>
                <a:pathLst>
                  <a:path w="5991" h="3294" extrusionOk="0">
                    <a:moveTo>
                      <a:pt x="5599" y="1"/>
                    </a:moveTo>
                    <a:cubicBezTo>
                      <a:pt x="5532" y="1"/>
                      <a:pt x="5465" y="8"/>
                      <a:pt x="5397" y="25"/>
                    </a:cubicBezTo>
                    <a:cubicBezTo>
                      <a:pt x="3713" y="976"/>
                      <a:pt x="2031" y="1927"/>
                      <a:pt x="347" y="2879"/>
                    </a:cubicBezTo>
                    <a:cubicBezTo>
                      <a:pt x="219" y="2953"/>
                      <a:pt x="1" y="3009"/>
                      <a:pt x="116" y="3211"/>
                    </a:cubicBezTo>
                    <a:cubicBezTo>
                      <a:pt x="151" y="3271"/>
                      <a:pt x="193" y="3293"/>
                      <a:pt x="238" y="3293"/>
                    </a:cubicBezTo>
                    <a:cubicBezTo>
                      <a:pt x="322" y="3293"/>
                      <a:pt x="415" y="3217"/>
                      <a:pt x="489" y="3176"/>
                    </a:cubicBezTo>
                    <a:cubicBezTo>
                      <a:pt x="2323" y="2139"/>
                      <a:pt x="4156" y="1101"/>
                      <a:pt x="5990" y="61"/>
                    </a:cubicBezTo>
                    <a:cubicBezTo>
                      <a:pt x="5861" y="28"/>
                      <a:pt x="5731" y="1"/>
                      <a:pt x="5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0"/>
              <p:cNvSpPr/>
              <p:nvPr/>
            </p:nvSpPr>
            <p:spPr>
              <a:xfrm>
                <a:off x="4218550" y="5121900"/>
                <a:ext cx="133175" cy="78650"/>
              </a:xfrm>
              <a:custGeom>
                <a:avLst/>
                <a:gdLst/>
                <a:ahLst/>
                <a:cxnLst/>
                <a:rect l="l" t="t" r="r" b="b"/>
                <a:pathLst>
                  <a:path w="5327" h="3146" extrusionOk="0">
                    <a:moveTo>
                      <a:pt x="5129" y="1"/>
                    </a:moveTo>
                    <a:cubicBezTo>
                      <a:pt x="4153" y="562"/>
                      <a:pt x="3176" y="1120"/>
                      <a:pt x="2200" y="1677"/>
                    </a:cubicBezTo>
                    <a:cubicBezTo>
                      <a:pt x="1553" y="2045"/>
                      <a:pt x="904" y="2410"/>
                      <a:pt x="256" y="2778"/>
                    </a:cubicBezTo>
                    <a:cubicBezTo>
                      <a:pt x="148" y="2839"/>
                      <a:pt x="1" y="2886"/>
                      <a:pt x="104" y="3058"/>
                    </a:cubicBezTo>
                    <a:cubicBezTo>
                      <a:pt x="144" y="3123"/>
                      <a:pt x="183" y="3146"/>
                      <a:pt x="223" y="3146"/>
                    </a:cubicBezTo>
                    <a:cubicBezTo>
                      <a:pt x="290" y="3146"/>
                      <a:pt x="357" y="3080"/>
                      <a:pt x="423" y="3047"/>
                    </a:cubicBezTo>
                    <a:cubicBezTo>
                      <a:pt x="549" y="2980"/>
                      <a:pt x="676" y="2915"/>
                      <a:pt x="801" y="2846"/>
                    </a:cubicBezTo>
                    <a:cubicBezTo>
                      <a:pt x="2309" y="2005"/>
                      <a:pt x="3819" y="1164"/>
                      <a:pt x="5326" y="321"/>
                    </a:cubicBezTo>
                    <a:cubicBezTo>
                      <a:pt x="5260" y="214"/>
                      <a:pt x="5194" y="107"/>
                      <a:pt x="5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0"/>
              <p:cNvSpPr/>
              <p:nvPr/>
            </p:nvSpPr>
            <p:spPr>
              <a:xfrm>
                <a:off x="4154125" y="5007950"/>
                <a:ext cx="132375" cy="78475"/>
              </a:xfrm>
              <a:custGeom>
                <a:avLst/>
                <a:gdLst/>
                <a:ahLst/>
                <a:cxnLst/>
                <a:rect l="l" t="t" r="r" b="b"/>
                <a:pathLst>
                  <a:path w="5295" h="3139" extrusionOk="0">
                    <a:moveTo>
                      <a:pt x="5134" y="0"/>
                    </a:moveTo>
                    <a:cubicBezTo>
                      <a:pt x="3521" y="909"/>
                      <a:pt x="1908" y="1820"/>
                      <a:pt x="295" y="2729"/>
                    </a:cubicBezTo>
                    <a:cubicBezTo>
                      <a:pt x="174" y="2798"/>
                      <a:pt x="0" y="2847"/>
                      <a:pt x="112" y="3039"/>
                    </a:cubicBezTo>
                    <a:cubicBezTo>
                      <a:pt x="155" y="3113"/>
                      <a:pt x="198" y="3139"/>
                      <a:pt x="242" y="3139"/>
                    </a:cubicBezTo>
                    <a:cubicBezTo>
                      <a:pt x="316" y="3139"/>
                      <a:pt x="391" y="3065"/>
                      <a:pt x="465" y="3023"/>
                    </a:cubicBezTo>
                    <a:cubicBezTo>
                      <a:pt x="2075" y="2109"/>
                      <a:pt x="3684" y="1194"/>
                      <a:pt x="5295" y="279"/>
                    </a:cubicBezTo>
                    <a:lnTo>
                      <a:pt x="5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0"/>
              <p:cNvSpPr/>
              <p:nvPr/>
            </p:nvSpPr>
            <p:spPr>
              <a:xfrm>
                <a:off x="4193225" y="5076775"/>
                <a:ext cx="132275" cy="77325"/>
              </a:xfrm>
              <a:custGeom>
                <a:avLst/>
                <a:gdLst/>
                <a:ahLst/>
                <a:cxnLst/>
                <a:rect l="l" t="t" r="r" b="b"/>
                <a:pathLst>
                  <a:path w="5291" h="3093" extrusionOk="0">
                    <a:moveTo>
                      <a:pt x="5124" y="1"/>
                    </a:moveTo>
                    <a:lnTo>
                      <a:pt x="5124" y="2"/>
                    </a:lnTo>
                    <a:cubicBezTo>
                      <a:pt x="3521" y="901"/>
                      <a:pt x="1920" y="1803"/>
                      <a:pt x="320" y="2707"/>
                    </a:cubicBezTo>
                    <a:cubicBezTo>
                      <a:pt x="207" y="2770"/>
                      <a:pt x="1" y="2817"/>
                      <a:pt x="116" y="3006"/>
                    </a:cubicBezTo>
                    <a:cubicBezTo>
                      <a:pt x="155" y="3070"/>
                      <a:pt x="200" y="3093"/>
                      <a:pt x="248" y="3093"/>
                    </a:cubicBezTo>
                    <a:cubicBezTo>
                      <a:pt x="327" y="3093"/>
                      <a:pt x="412" y="3031"/>
                      <a:pt x="488" y="2987"/>
                    </a:cubicBezTo>
                    <a:lnTo>
                      <a:pt x="5290" y="278"/>
                    </a:lnTo>
                    <a:cubicBezTo>
                      <a:pt x="5236" y="185"/>
                      <a:pt x="5181" y="93"/>
                      <a:pt x="5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0"/>
              <p:cNvSpPr/>
              <p:nvPr/>
            </p:nvSpPr>
            <p:spPr>
              <a:xfrm>
                <a:off x="4166650" y="5030425"/>
                <a:ext cx="132375" cy="78625"/>
              </a:xfrm>
              <a:custGeom>
                <a:avLst/>
                <a:gdLst/>
                <a:ahLst/>
                <a:cxnLst/>
                <a:rect l="l" t="t" r="r" b="b"/>
                <a:pathLst>
                  <a:path w="5295" h="3145" extrusionOk="0">
                    <a:moveTo>
                      <a:pt x="5140" y="0"/>
                    </a:moveTo>
                    <a:cubicBezTo>
                      <a:pt x="4509" y="363"/>
                      <a:pt x="3877" y="723"/>
                      <a:pt x="3245" y="1081"/>
                    </a:cubicBezTo>
                    <a:cubicBezTo>
                      <a:pt x="2267" y="1634"/>
                      <a:pt x="1286" y="2181"/>
                      <a:pt x="312" y="2740"/>
                    </a:cubicBezTo>
                    <a:cubicBezTo>
                      <a:pt x="205" y="2800"/>
                      <a:pt x="0" y="2849"/>
                      <a:pt x="116" y="3046"/>
                    </a:cubicBezTo>
                    <a:cubicBezTo>
                      <a:pt x="158" y="3119"/>
                      <a:pt x="201" y="3145"/>
                      <a:pt x="244" y="3145"/>
                    </a:cubicBezTo>
                    <a:cubicBezTo>
                      <a:pt x="321" y="3145"/>
                      <a:pt x="398" y="3062"/>
                      <a:pt x="471" y="3023"/>
                    </a:cubicBezTo>
                    <a:cubicBezTo>
                      <a:pt x="792" y="2853"/>
                      <a:pt x="1113" y="2681"/>
                      <a:pt x="1429" y="2501"/>
                    </a:cubicBezTo>
                    <a:cubicBezTo>
                      <a:pt x="2717" y="1761"/>
                      <a:pt x="4006" y="1021"/>
                      <a:pt x="5294" y="280"/>
                    </a:cubicBez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0"/>
              <p:cNvSpPr/>
              <p:nvPr/>
            </p:nvSpPr>
            <p:spPr>
              <a:xfrm>
                <a:off x="4180700" y="5052975"/>
                <a:ext cx="132075" cy="78225"/>
              </a:xfrm>
              <a:custGeom>
                <a:avLst/>
                <a:gdLst/>
                <a:ahLst/>
                <a:cxnLst/>
                <a:rect l="l" t="t" r="r" b="b"/>
                <a:pathLst>
                  <a:path w="5283" h="3129" extrusionOk="0">
                    <a:moveTo>
                      <a:pt x="5084" y="0"/>
                    </a:moveTo>
                    <a:cubicBezTo>
                      <a:pt x="5018" y="45"/>
                      <a:pt x="4954" y="93"/>
                      <a:pt x="4887" y="132"/>
                    </a:cubicBezTo>
                    <a:cubicBezTo>
                      <a:pt x="3374" y="989"/>
                      <a:pt x="1862" y="1849"/>
                      <a:pt x="352" y="2710"/>
                    </a:cubicBezTo>
                    <a:cubicBezTo>
                      <a:pt x="225" y="2784"/>
                      <a:pt x="1" y="2851"/>
                      <a:pt x="118" y="3042"/>
                    </a:cubicBezTo>
                    <a:cubicBezTo>
                      <a:pt x="156" y="3105"/>
                      <a:pt x="199" y="3128"/>
                      <a:pt x="244" y="3128"/>
                    </a:cubicBezTo>
                    <a:cubicBezTo>
                      <a:pt x="336" y="3128"/>
                      <a:pt x="437" y="3033"/>
                      <a:pt x="522" y="2986"/>
                    </a:cubicBezTo>
                    <a:cubicBezTo>
                      <a:pt x="2109" y="2100"/>
                      <a:pt x="3695" y="1212"/>
                      <a:pt x="5282" y="325"/>
                    </a:cubicBezTo>
                    <a:lnTo>
                      <a:pt x="5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0"/>
              <p:cNvSpPr/>
              <p:nvPr/>
            </p:nvSpPr>
            <p:spPr>
              <a:xfrm>
                <a:off x="4205500" y="5099400"/>
                <a:ext cx="132575" cy="78575"/>
              </a:xfrm>
              <a:custGeom>
                <a:avLst/>
                <a:gdLst/>
                <a:ahLst/>
                <a:cxnLst/>
                <a:rect l="l" t="t" r="r" b="b"/>
                <a:pathLst>
                  <a:path w="5303" h="3143" extrusionOk="0">
                    <a:moveTo>
                      <a:pt x="5143" y="0"/>
                    </a:moveTo>
                    <a:cubicBezTo>
                      <a:pt x="4895" y="142"/>
                      <a:pt x="4649" y="285"/>
                      <a:pt x="4401" y="426"/>
                    </a:cubicBezTo>
                    <a:cubicBezTo>
                      <a:pt x="3051" y="1186"/>
                      <a:pt x="1699" y="1945"/>
                      <a:pt x="352" y="2716"/>
                    </a:cubicBezTo>
                    <a:cubicBezTo>
                      <a:pt x="243" y="2779"/>
                      <a:pt x="0" y="2814"/>
                      <a:pt x="121" y="3048"/>
                    </a:cubicBezTo>
                    <a:cubicBezTo>
                      <a:pt x="158" y="3118"/>
                      <a:pt x="198" y="3142"/>
                      <a:pt x="240" y="3142"/>
                    </a:cubicBezTo>
                    <a:cubicBezTo>
                      <a:pt x="305" y="3142"/>
                      <a:pt x="373" y="3085"/>
                      <a:pt x="437" y="3048"/>
                    </a:cubicBezTo>
                    <a:lnTo>
                      <a:pt x="5303" y="273"/>
                    </a:lnTo>
                    <a:cubicBezTo>
                      <a:pt x="5250" y="182"/>
                      <a:pt x="5196" y="91"/>
                      <a:pt x="5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0"/>
              <p:cNvSpPr/>
              <p:nvPr/>
            </p:nvSpPr>
            <p:spPr>
              <a:xfrm>
                <a:off x="4141175" y="4989775"/>
                <a:ext cx="125450" cy="74000"/>
              </a:xfrm>
              <a:custGeom>
                <a:avLst/>
                <a:gdLst/>
                <a:ahLst/>
                <a:cxnLst/>
                <a:rect l="l" t="t" r="r" b="b"/>
                <a:pathLst>
                  <a:path w="5018" h="2960" extrusionOk="0">
                    <a:moveTo>
                      <a:pt x="4795" y="1"/>
                    </a:moveTo>
                    <a:cubicBezTo>
                      <a:pt x="4703" y="1"/>
                      <a:pt x="4607" y="119"/>
                      <a:pt x="4534" y="159"/>
                    </a:cubicBezTo>
                    <a:cubicBezTo>
                      <a:pt x="3233" y="876"/>
                      <a:pt x="1938" y="1608"/>
                      <a:pt x="643" y="2336"/>
                    </a:cubicBezTo>
                    <a:cubicBezTo>
                      <a:pt x="465" y="2437"/>
                      <a:pt x="292" y="2548"/>
                      <a:pt x="116" y="2655"/>
                    </a:cubicBezTo>
                    <a:lnTo>
                      <a:pt x="114" y="2655"/>
                    </a:lnTo>
                    <a:cubicBezTo>
                      <a:pt x="0" y="2723"/>
                      <a:pt x="35" y="2818"/>
                      <a:pt x="97" y="2893"/>
                    </a:cubicBezTo>
                    <a:cubicBezTo>
                      <a:pt x="137" y="2941"/>
                      <a:pt x="175" y="2959"/>
                      <a:pt x="211" y="2959"/>
                    </a:cubicBezTo>
                    <a:cubicBezTo>
                      <a:pt x="291" y="2959"/>
                      <a:pt x="361" y="2873"/>
                      <a:pt x="423" y="2838"/>
                    </a:cubicBezTo>
                    <a:cubicBezTo>
                      <a:pt x="1846" y="2043"/>
                      <a:pt x="3266" y="1248"/>
                      <a:pt x="4687" y="450"/>
                    </a:cubicBezTo>
                    <a:cubicBezTo>
                      <a:pt x="4824" y="372"/>
                      <a:pt x="5018" y="282"/>
                      <a:pt x="4922" y="103"/>
                    </a:cubicBezTo>
                    <a:cubicBezTo>
                      <a:pt x="4882" y="28"/>
                      <a:pt x="4839" y="1"/>
                      <a:pt x="4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0"/>
              <p:cNvSpPr/>
              <p:nvPr/>
            </p:nvSpPr>
            <p:spPr>
              <a:xfrm>
                <a:off x="4239150" y="4912750"/>
                <a:ext cx="157775" cy="231950"/>
              </a:xfrm>
              <a:custGeom>
                <a:avLst/>
                <a:gdLst/>
                <a:ahLst/>
                <a:cxnLst/>
                <a:rect l="l" t="t" r="r" b="b"/>
                <a:pathLst>
                  <a:path w="6311" h="9278" extrusionOk="0">
                    <a:moveTo>
                      <a:pt x="1152" y="1"/>
                    </a:moveTo>
                    <a:cubicBezTo>
                      <a:pt x="748" y="182"/>
                      <a:pt x="361" y="393"/>
                      <a:pt x="0" y="651"/>
                    </a:cubicBezTo>
                    <a:cubicBezTo>
                      <a:pt x="846" y="2407"/>
                      <a:pt x="1811" y="4240"/>
                      <a:pt x="2915" y="6121"/>
                    </a:cubicBezTo>
                    <a:cubicBezTo>
                      <a:pt x="3452" y="7036"/>
                      <a:pt x="3992" y="7915"/>
                      <a:pt x="4533" y="8758"/>
                    </a:cubicBezTo>
                    <a:cubicBezTo>
                      <a:pt x="4819" y="9096"/>
                      <a:pt x="5232" y="9278"/>
                      <a:pt x="5654" y="9278"/>
                    </a:cubicBezTo>
                    <a:cubicBezTo>
                      <a:pt x="5876" y="9278"/>
                      <a:pt x="6101" y="9227"/>
                      <a:pt x="6310" y="9123"/>
                    </a:cubicBezTo>
                    <a:cubicBezTo>
                      <a:pt x="4589" y="6080"/>
                      <a:pt x="2870" y="3038"/>
                      <a:pt x="1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5" name="Google Shape;2935;p70"/>
          <p:cNvGrpSpPr/>
          <p:nvPr/>
        </p:nvGrpSpPr>
        <p:grpSpPr>
          <a:xfrm rot="4499970">
            <a:off x="3098185" y="3619352"/>
            <a:ext cx="941464" cy="894656"/>
            <a:chOff x="2039625" y="358588"/>
            <a:chExt cx="613950" cy="583425"/>
          </a:xfrm>
        </p:grpSpPr>
        <p:sp>
          <p:nvSpPr>
            <p:cNvPr id="2936" name="Google Shape;2936;p70"/>
            <p:cNvSpPr/>
            <p:nvPr/>
          </p:nvSpPr>
          <p:spPr>
            <a:xfrm>
              <a:off x="2039625" y="358625"/>
              <a:ext cx="613950" cy="583350"/>
            </a:xfrm>
            <a:custGeom>
              <a:avLst/>
              <a:gdLst/>
              <a:ahLst/>
              <a:cxnLst/>
              <a:rect l="l" t="t" r="r" b="b"/>
              <a:pathLst>
                <a:path w="24558" h="23334" extrusionOk="0">
                  <a:moveTo>
                    <a:pt x="9590" y="0"/>
                  </a:moveTo>
                  <a:cubicBezTo>
                    <a:pt x="9406" y="0"/>
                    <a:pt x="9246" y="128"/>
                    <a:pt x="9064" y="345"/>
                  </a:cubicBezTo>
                  <a:cubicBezTo>
                    <a:pt x="7989" y="1624"/>
                    <a:pt x="6878" y="2874"/>
                    <a:pt x="5797" y="4150"/>
                  </a:cubicBezTo>
                  <a:cubicBezTo>
                    <a:pt x="4957" y="5138"/>
                    <a:pt x="4016" y="6040"/>
                    <a:pt x="3295" y="7126"/>
                  </a:cubicBezTo>
                  <a:cubicBezTo>
                    <a:pt x="3169" y="7229"/>
                    <a:pt x="3028" y="7317"/>
                    <a:pt x="2923" y="7435"/>
                  </a:cubicBezTo>
                  <a:cubicBezTo>
                    <a:pt x="2203" y="8242"/>
                    <a:pt x="1560" y="9110"/>
                    <a:pt x="810" y="9894"/>
                  </a:cubicBezTo>
                  <a:cubicBezTo>
                    <a:pt x="1" y="10737"/>
                    <a:pt x="55" y="11286"/>
                    <a:pt x="936" y="12068"/>
                  </a:cubicBezTo>
                  <a:cubicBezTo>
                    <a:pt x="1472" y="12543"/>
                    <a:pt x="2038" y="12985"/>
                    <a:pt x="2586" y="13446"/>
                  </a:cubicBezTo>
                  <a:cubicBezTo>
                    <a:pt x="3862" y="14518"/>
                    <a:pt x="5152" y="15575"/>
                    <a:pt x="6403" y="16676"/>
                  </a:cubicBezTo>
                  <a:cubicBezTo>
                    <a:pt x="7342" y="17501"/>
                    <a:pt x="8334" y="18263"/>
                    <a:pt x="9280" y="19077"/>
                  </a:cubicBezTo>
                  <a:cubicBezTo>
                    <a:pt x="10504" y="20129"/>
                    <a:pt x="11687" y="21227"/>
                    <a:pt x="13003" y="22163"/>
                  </a:cubicBezTo>
                  <a:cubicBezTo>
                    <a:pt x="13255" y="22403"/>
                    <a:pt x="13502" y="22651"/>
                    <a:pt x="13762" y="22880"/>
                  </a:cubicBezTo>
                  <a:cubicBezTo>
                    <a:pt x="14104" y="23182"/>
                    <a:pt x="14418" y="23333"/>
                    <a:pt x="14726" y="23333"/>
                  </a:cubicBezTo>
                  <a:cubicBezTo>
                    <a:pt x="15052" y="23333"/>
                    <a:pt x="15371" y="23163"/>
                    <a:pt x="15708" y="22821"/>
                  </a:cubicBezTo>
                  <a:cubicBezTo>
                    <a:pt x="15919" y="22607"/>
                    <a:pt x="16096" y="22362"/>
                    <a:pt x="16290" y="22131"/>
                  </a:cubicBezTo>
                  <a:lnTo>
                    <a:pt x="17812" y="23247"/>
                  </a:lnTo>
                  <a:cubicBezTo>
                    <a:pt x="17867" y="22861"/>
                    <a:pt x="17907" y="22567"/>
                    <a:pt x="17952" y="22274"/>
                  </a:cubicBezTo>
                  <a:cubicBezTo>
                    <a:pt x="18037" y="21709"/>
                    <a:pt x="18186" y="21128"/>
                    <a:pt x="17551" y="20755"/>
                  </a:cubicBezTo>
                  <a:cubicBezTo>
                    <a:pt x="17818" y="20419"/>
                    <a:pt x="18085" y="20082"/>
                    <a:pt x="18353" y="19748"/>
                  </a:cubicBezTo>
                  <a:cubicBezTo>
                    <a:pt x="20313" y="17499"/>
                    <a:pt x="22272" y="15251"/>
                    <a:pt x="24232" y="13003"/>
                  </a:cubicBezTo>
                  <a:cubicBezTo>
                    <a:pt x="24367" y="12848"/>
                    <a:pt x="24558" y="12683"/>
                    <a:pt x="24429" y="12462"/>
                  </a:cubicBezTo>
                  <a:cubicBezTo>
                    <a:pt x="24370" y="12359"/>
                    <a:pt x="24298" y="12324"/>
                    <a:pt x="24221" y="12324"/>
                  </a:cubicBezTo>
                  <a:cubicBezTo>
                    <a:pt x="24111" y="12324"/>
                    <a:pt x="23990" y="12396"/>
                    <a:pt x="23880" y="12441"/>
                  </a:cubicBezTo>
                  <a:cubicBezTo>
                    <a:pt x="23409" y="12037"/>
                    <a:pt x="22939" y="11631"/>
                    <a:pt x="22470" y="11227"/>
                  </a:cubicBezTo>
                  <a:cubicBezTo>
                    <a:pt x="22591" y="10918"/>
                    <a:pt x="22466" y="10713"/>
                    <a:pt x="22225" y="10510"/>
                  </a:cubicBezTo>
                  <a:cubicBezTo>
                    <a:pt x="18157" y="7083"/>
                    <a:pt x="14094" y="3650"/>
                    <a:pt x="10038" y="212"/>
                  </a:cubicBezTo>
                  <a:cubicBezTo>
                    <a:pt x="9865" y="66"/>
                    <a:pt x="9721" y="0"/>
                    <a:pt x="9590"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7" name="Google Shape;2937;p70"/>
            <p:cNvGrpSpPr/>
            <p:nvPr/>
          </p:nvGrpSpPr>
          <p:grpSpPr>
            <a:xfrm>
              <a:off x="2039625" y="358588"/>
              <a:ext cx="613950" cy="583425"/>
              <a:chOff x="2172050" y="3356125"/>
              <a:chExt cx="613950" cy="583425"/>
            </a:xfrm>
          </p:grpSpPr>
          <p:sp>
            <p:nvSpPr>
              <p:cNvPr id="2938" name="Google Shape;2938;p70"/>
              <p:cNvSpPr/>
              <p:nvPr/>
            </p:nvSpPr>
            <p:spPr>
              <a:xfrm>
                <a:off x="2254400" y="3356125"/>
                <a:ext cx="482450" cy="457300"/>
              </a:xfrm>
              <a:custGeom>
                <a:avLst/>
                <a:gdLst/>
                <a:ahLst/>
                <a:cxnLst/>
                <a:rect l="l" t="t" r="r" b="b"/>
                <a:pathLst>
                  <a:path w="19298" h="18292" extrusionOk="0">
                    <a:moveTo>
                      <a:pt x="6295" y="0"/>
                    </a:moveTo>
                    <a:cubicBezTo>
                      <a:pt x="6112" y="0"/>
                      <a:pt x="5952" y="128"/>
                      <a:pt x="5771" y="344"/>
                    </a:cubicBezTo>
                    <a:cubicBezTo>
                      <a:pt x="4695" y="1625"/>
                      <a:pt x="3585" y="2875"/>
                      <a:pt x="2503" y="4150"/>
                    </a:cubicBezTo>
                    <a:cubicBezTo>
                      <a:pt x="1665" y="5139"/>
                      <a:pt x="722" y="6041"/>
                      <a:pt x="1" y="7127"/>
                    </a:cubicBezTo>
                    <a:cubicBezTo>
                      <a:pt x="210" y="7651"/>
                      <a:pt x="676" y="7950"/>
                      <a:pt x="1079" y="8284"/>
                    </a:cubicBezTo>
                    <a:cubicBezTo>
                      <a:pt x="4866" y="11441"/>
                      <a:pt x="8604" y="14658"/>
                      <a:pt x="12391" y="17815"/>
                    </a:cubicBezTo>
                    <a:cubicBezTo>
                      <a:pt x="12624" y="17953"/>
                      <a:pt x="12762" y="18220"/>
                      <a:pt x="13043" y="18291"/>
                    </a:cubicBezTo>
                    <a:cubicBezTo>
                      <a:pt x="13332" y="18262"/>
                      <a:pt x="13472" y="18036"/>
                      <a:pt x="13641" y="17847"/>
                    </a:cubicBezTo>
                    <a:cubicBezTo>
                      <a:pt x="15006" y="16321"/>
                      <a:pt x="16329" y="14760"/>
                      <a:pt x="17664" y="13209"/>
                    </a:cubicBezTo>
                    <a:cubicBezTo>
                      <a:pt x="18202" y="12583"/>
                      <a:pt x="18884" y="12049"/>
                      <a:pt x="19176" y="11228"/>
                    </a:cubicBezTo>
                    <a:cubicBezTo>
                      <a:pt x="19297" y="10919"/>
                      <a:pt x="19173" y="10713"/>
                      <a:pt x="18931" y="10509"/>
                    </a:cubicBezTo>
                    <a:cubicBezTo>
                      <a:pt x="14862" y="7085"/>
                      <a:pt x="10800" y="3653"/>
                      <a:pt x="6744" y="213"/>
                    </a:cubicBezTo>
                    <a:cubicBezTo>
                      <a:pt x="6571" y="66"/>
                      <a:pt x="6427" y="0"/>
                      <a:pt x="6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0"/>
              <p:cNvSpPr/>
              <p:nvPr/>
            </p:nvSpPr>
            <p:spPr>
              <a:xfrm>
                <a:off x="2172050" y="3534300"/>
                <a:ext cx="399550" cy="375975"/>
              </a:xfrm>
              <a:custGeom>
                <a:avLst/>
                <a:gdLst/>
                <a:ahLst/>
                <a:cxnLst/>
                <a:rect l="l" t="t" r="r" b="b"/>
                <a:pathLst>
                  <a:path w="15982" h="15039" extrusionOk="0">
                    <a:moveTo>
                      <a:pt x="3295" y="0"/>
                    </a:moveTo>
                    <a:cubicBezTo>
                      <a:pt x="3295" y="0"/>
                      <a:pt x="3295" y="1"/>
                      <a:pt x="3296" y="1"/>
                    </a:cubicBezTo>
                    <a:lnTo>
                      <a:pt x="3296" y="1"/>
                    </a:lnTo>
                    <a:cubicBezTo>
                      <a:pt x="3296" y="1"/>
                      <a:pt x="3296" y="0"/>
                      <a:pt x="3296" y="0"/>
                    </a:cubicBezTo>
                    <a:close/>
                    <a:moveTo>
                      <a:pt x="3296" y="1"/>
                    </a:moveTo>
                    <a:cubicBezTo>
                      <a:pt x="3170" y="103"/>
                      <a:pt x="3029" y="191"/>
                      <a:pt x="2923" y="310"/>
                    </a:cubicBezTo>
                    <a:cubicBezTo>
                      <a:pt x="2204" y="1116"/>
                      <a:pt x="1562" y="1986"/>
                      <a:pt x="810" y="2768"/>
                    </a:cubicBezTo>
                    <a:cubicBezTo>
                      <a:pt x="1" y="3612"/>
                      <a:pt x="55" y="4162"/>
                      <a:pt x="937" y="4942"/>
                    </a:cubicBezTo>
                    <a:cubicBezTo>
                      <a:pt x="1472" y="5418"/>
                      <a:pt x="2040" y="5860"/>
                      <a:pt x="2588" y="6322"/>
                    </a:cubicBezTo>
                    <a:cubicBezTo>
                      <a:pt x="3863" y="7394"/>
                      <a:pt x="5152" y="8450"/>
                      <a:pt x="6404" y="9549"/>
                    </a:cubicBezTo>
                    <a:cubicBezTo>
                      <a:pt x="7344" y="10376"/>
                      <a:pt x="8334" y="11138"/>
                      <a:pt x="9282" y="11952"/>
                    </a:cubicBezTo>
                    <a:cubicBezTo>
                      <a:pt x="10505" y="13002"/>
                      <a:pt x="11687" y="14100"/>
                      <a:pt x="13004" y="15038"/>
                    </a:cubicBezTo>
                    <a:cubicBezTo>
                      <a:pt x="13199" y="14060"/>
                      <a:pt x="13786" y="13331"/>
                      <a:pt x="14480" y="12655"/>
                    </a:cubicBezTo>
                    <a:cubicBezTo>
                      <a:pt x="14929" y="12217"/>
                      <a:pt x="15273" y="11683"/>
                      <a:pt x="15675" y="11202"/>
                    </a:cubicBezTo>
                    <a:cubicBezTo>
                      <a:pt x="15821" y="11027"/>
                      <a:pt x="15981" y="10832"/>
                      <a:pt x="15821" y="10577"/>
                    </a:cubicBezTo>
                    <a:cubicBezTo>
                      <a:pt x="13353" y="8472"/>
                      <a:pt x="10882" y="6372"/>
                      <a:pt x="8404" y="4278"/>
                    </a:cubicBezTo>
                    <a:cubicBezTo>
                      <a:pt x="6708" y="2846"/>
                      <a:pt x="4999" y="1426"/>
                      <a:pt x="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0"/>
              <p:cNvSpPr/>
              <p:nvPr/>
            </p:nvSpPr>
            <p:spPr>
              <a:xfrm>
                <a:off x="2503600" y="3636850"/>
                <a:ext cx="269425" cy="291075"/>
              </a:xfrm>
              <a:custGeom>
                <a:avLst/>
                <a:gdLst/>
                <a:ahLst/>
                <a:cxnLst/>
                <a:rect l="l" t="t" r="r" b="b"/>
                <a:pathLst>
                  <a:path w="10777" h="11643" extrusionOk="0">
                    <a:moveTo>
                      <a:pt x="9208" y="0"/>
                    </a:moveTo>
                    <a:cubicBezTo>
                      <a:pt x="9059" y="143"/>
                      <a:pt x="8898" y="275"/>
                      <a:pt x="8762" y="430"/>
                    </a:cubicBezTo>
                    <a:cubicBezTo>
                      <a:pt x="6866" y="2616"/>
                      <a:pt x="4970" y="4804"/>
                      <a:pt x="3075" y="6991"/>
                    </a:cubicBezTo>
                    <a:cubicBezTo>
                      <a:pt x="3065" y="6991"/>
                      <a:pt x="3054" y="6990"/>
                      <a:pt x="3043" y="6990"/>
                    </a:cubicBezTo>
                    <a:cubicBezTo>
                      <a:pt x="2854" y="6990"/>
                      <a:pt x="2717" y="7098"/>
                      <a:pt x="2598" y="7232"/>
                    </a:cubicBezTo>
                    <a:cubicBezTo>
                      <a:pt x="1876" y="8046"/>
                      <a:pt x="1133" y="8843"/>
                      <a:pt x="455" y="9692"/>
                    </a:cubicBezTo>
                    <a:cubicBezTo>
                      <a:pt x="1" y="10260"/>
                      <a:pt x="73" y="10779"/>
                      <a:pt x="621" y="11277"/>
                    </a:cubicBezTo>
                    <a:cubicBezTo>
                      <a:pt x="889" y="11520"/>
                      <a:pt x="1146" y="11642"/>
                      <a:pt x="1405" y="11642"/>
                    </a:cubicBezTo>
                    <a:cubicBezTo>
                      <a:pt x="1670" y="11642"/>
                      <a:pt x="1936" y="11514"/>
                      <a:pt x="2214" y="11257"/>
                    </a:cubicBezTo>
                    <a:cubicBezTo>
                      <a:pt x="2384" y="11099"/>
                      <a:pt x="2546" y="10932"/>
                      <a:pt x="2641" y="10714"/>
                    </a:cubicBezTo>
                    <a:cubicBezTo>
                      <a:pt x="2693" y="10570"/>
                      <a:pt x="2683" y="10415"/>
                      <a:pt x="2585" y="10317"/>
                    </a:cubicBezTo>
                    <a:cubicBezTo>
                      <a:pt x="2228" y="9961"/>
                      <a:pt x="2386" y="9688"/>
                      <a:pt x="2651" y="9359"/>
                    </a:cubicBezTo>
                    <a:cubicBezTo>
                      <a:pt x="2816" y="9155"/>
                      <a:pt x="2977" y="9050"/>
                      <a:pt x="3159" y="9050"/>
                    </a:cubicBezTo>
                    <a:cubicBezTo>
                      <a:pt x="3277" y="9050"/>
                      <a:pt x="3403" y="9094"/>
                      <a:pt x="3544" y="9183"/>
                    </a:cubicBezTo>
                    <a:cubicBezTo>
                      <a:pt x="3598" y="9218"/>
                      <a:pt x="3660" y="9232"/>
                      <a:pt x="3724" y="9232"/>
                    </a:cubicBezTo>
                    <a:cubicBezTo>
                      <a:pt x="3776" y="9232"/>
                      <a:pt x="3830" y="9223"/>
                      <a:pt x="3882" y="9208"/>
                    </a:cubicBezTo>
                    <a:cubicBezTo>
                      <a:pt x="4276" y="8993"/>
                      <a:pt x="4482" y="8583"/>
                      <a:pt x="4811" y="8303"/>
                    </a:cubicBezTo>
                    <a:cubicBezTo>
                      <a:pt x="6639" y="6195"/>
                      <a:pt x="8468" y="4088"/>
                      <a:pt x="10294" y="1980"/>
                    </a:cubicBezTo>
                    <a:cubicBezTo>
                      <a:pt x="10478" y="1771"/>
                      <a:pt x="10776" y="1580"/>
                      <a:pt x="10618" y="1214"/>
                    </a:cubicBezTo>
                    <a:lnTo>
                      <a:pt x="92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0"/>
              <p:cNvSpPr/>
              <p:nvPr/>
            </p:nvSpPr>
            <p:spPr>
              <a:xfrm>
                <a:off x="2620225" y="3664275"/>
                <a:ext cx="165775" cy="186125"/>
              </a:xfrm>
              <a:custGeom>
                <a:avLst/>
                <a:gdLst/>
                <a:ahLst/>
                <a:cxnLst/>
                <a:rect l="l" t="t" r="r" b="b"/>
                <a:pathLst>
                  <a:path w="6631" h="7445" extrusionOk="0">
                    <a:moveTo>
                      <a:pt x="6295" y="1"/>
                    </a:moveTo>
                    <a:cubicBezTo>
                      <a:pt x="6185" y="1"/>
                      <a:pt x="6064" y="72"/>
                      <a:pt x="5953" y="115"/>
                    </a:cubicBezTo>
                    <a:cubicBezTo>
                      <a:pt x="5618" y="528"/>
                      <a:pt x="5293" y="949"/>
                      <a:pt x="4947" y="1352"/>
                    </a:cubicBezTo>
                    <a:cubicBezTo>
                      <a:pt x="3299" y="3268"/>
                      <a:pt x="1650" y="5184"/>
                      <a:pt x="1" y="7100"/>
                    </a:cubicBezTo>
                    <a:lnTo>
                      <a:pt x="1" y="7100"/>
                    </a:lnTo>
                    <a:cubicBezTo>
                      <a:pt x="1" y="7100"/>
                      <a:pt x="1" y="7100"/>
                      <a:pt x="1" y="7099"/>
                    </a:cubicBezTo>
                    <a:lnTo>
                      <a:pt x="1" y="7101"/>
                    </a:lnTo>
                    <a:cubicBezTo>
                      <a:pt x="1" y="7101"/>
                      <a:pt x="1" y="7101"/>
                      <a:pt x="1" y="7100"/>
                    </a:cubicBezTo>
                    <a:lnTo>
                      <a:pt x="1" y="7100"/>
                    </a:lnTo>
                    <a:cubicBezTo>
                      <a:pt x="23" y="7310"/>
                      <a:pt x="102" y="7445"/>
                      <a:pt x="283" y="7445"/>
                    </a:cubicBezTo>
                    <a:cubicBezTo>
                      <a:pt x="325" y="7445"/>
                      <a:pt x="373" y="7438"/>
                      <a:pt x="426" y="7422"/>
                    </a:cubicBezTo>
                    <a:cubicBezTo>
                      <a:pt x="2386" y="5176"/>
                      <a:pt x="4345" y="2928"/>
                      <a:pt x="6305" y="680"/>
                    </a:cubicBezTo>
                    <a:cubicBezTo>
                      <a:pt x="6440" y="524"/>
                      <a:pt x="6631" y="359"/>
                      <a:pt x="6504" y="139"/>
                    </a:cubicBezTo>
                    <a:cubicBezTo>
                      <a:pt x="6444" y="35"/>
                      <a:pt x="6372" y="1"/>
                      <a:pt x="6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0"/>
              <p:cNvSpPr/>
              <p:nvPr/>
            </p:nvSpPr>
            <p:spPr>
              <a:xfrm>
                <a:off x="2490300" y="3798750"/>
                <a:ext cx="90200" cy="140800"/>
              </a:xfrm>
              <a:custGeom>
                <a:avLst/>
                <a:gdLst/>
                <a:ahLst/>
                <a:cxnLst/>
                <a:rect l="l" t="t" r="r" b="b"/>
                <a:pathLst>
                  <a:path w="3608" h="5632" extrusionOk="0">
                    <a:moveTo>
                      <a:pt x="3089" y="0"/>
                    </a:moveTo>
                    <a:cubicBezTo>
                      <a:pt x="2508" y="916"/>
                      <a:pt x="1795" y="1725"/>
                      <a:pt x="1061" y="2521"/>
                    </a:cubicBezTo>
                    <a:cubicBezTo>
                      <a:pt x="569" y="3055"/>
                      <a:pt x="0" y="3599"/>
                      <a:pt x="274" y="4462"/>
                    </a:cubicBezTo>
                    <a:cubicBezTo>
                      <a:pt x="527" y="4701"/>
                      <a:pt x="772" y="4948"/>
                      <a:pt x="1033" y="5179"/>
                    </a:cubicBezTo>
                    <a:cubicBezTo>
                      <a:pt x="1374" y="5480"/>
                      <a:pt x="1688" y="5631"/>
                      <a:pt x="1995" y="5631"/>
                    </a:cubicBezTo>
                    <a:cubicBezTo>
                      <a:pt x="2321" y="5631"/>
                      <a:pt x="2640" y="5461"/>
                      <a:pt x="2978" y="5120"/>
                    </a:cubicBezTo>
                    <a:cubicBezTo>
                      <a:pt x="3189" y="4906"/>
                      <a:pt x="3368" y="4661"/>
                      <a:pt x="3560" y="4430"/>
                    </a:cubicBezTo>
                    <a:cubicBezTo>
                      <a:pt x="3583" y="4157"/>
                      <a:pt x="3456" y="4064"/>
                      <a:pt x="3249" y="4064"/>
                    </a:cubicBezTo>
                    <a:cubicBezTo>
                      <a:pt x="3212" y="4064"/>
                      <a:pt x="3173" y="4067"/>
                      <a:pt x="3131" y="4072"/>
                    </a:cubicBezTo>
                    <a:cubicBezTo>
                      <a:pt x="2958" y="4260"/>
                      <a:pt x="2773" y="4437"/>
                      <a:pt x="2616" y="4635"/>
                    </a:cubicBezTo>
                    <a:cubicBezTo>
                      <a:pt x="2408" y="4897"/>
                      <a:pt x="2200" y="5015"/>
                      <a:pt x="1986" y="5015"/>
                    </a:cubicBezTo>
                    <a:cubicBezTo>
                      <a:pt x="1772" y="5015"/>
                      <a:pt x="1552" y="4897"/>
                      <a:pt x="1320" y="4685"/>
                    </a:cubicBezTo>
                    <a:cubicBezTo>
                      <a:pt x="736" y="4154"/>
                      <a:pt x="688" y="3903"/>
                      <a:pt x="1157" y="3355"/>
                    </a:cubicBezTo>
                    <a:cubicBezTo>
                      <a:pt x="1970" y="2406"/>
                      <a:pt x="2791" y="1462"/>
                      <a:pt x="3607" y="515"/>
                    </a:cubicBezTo>
                    <a:cubicBezTo>
                      <a:pt x="3495" y="283"/>
                      <a:pt x="3329" y="104"/>
                      <a:pt x="3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0"/>
              <p:cNvSpPr/>
              <p:nvPr/>
            </p:nvSpPr>
            <p:spPr>
              <a:xfrm>
                <a:off x="2551350" y="3855975"/>
                <a:ext cx="75350" cy="81375"/>
              </a:xfrm>
              <a:custGeom>
                <a:avLst/>
                <a:gdLst/>
                <a:ahLst/>
                <a:cxnLst/>
                <a:rect l="l" t="t" r="r" b="b"/>
                <a:pathLst>
                  <a:path w="3014" h="3255" extrusionOk="0">
                    <a:moveTo>
                      <a:pt x="1201" y="0"/>
                    </a:moveTo>
                    <a:cubicBezTo>
                      <a:pt x="927" y="0"/>
                      <a:pt x="684" y="204"/>
                      <a:pt x="471" y="598"/>
                    </a:cubicBezTo>
                    <a:cubicBezTo>
                      <a:pt x="435" y="659"/>
                      <a:pt x="389" y="712"/>
                      <a:pt x="336" y="756"/>
                    </a:cubicBezTo>
                    <a:cubicBezTo>
                      <a:pt x="8" y="1031"/>
                      <a:pt x="1" y="1269"/>
                      <a:pt x="395" y="1496"/>
                    </a:cubicBezTo>
                    <a:cubicBezTo>
                      <a:pt x="509" y="1561"/>
                      <a:pt x="593" y="1685"/>
                      <a:pt x="689" y="1783"/>
                    </a:cubicBezTo>
                    <a:cubicBezTo>
                      <a:pt x="864" y="1864"/>
                      <a:pt x="1025" y="1961"/>
                      <a:pt x="1118" y="2140"/>
                    </a:cubicBezTo>
                    <a:cubicBezTo>
                      <a:pt x="1607" y="2497"/>
                      <a:pt x="2095" y="2855"/>
                      <a:pt x="2642" y="3255"/>
                    </a:cubicBezTo>
                    <a:cubicBezTo>
                      <a:pt x="2696" y="2871"/>
                      <a:pt x="2737" y="2575"/>
                      <a:pt x="2782" y="2282"/>
                    </a:cubicBezTo>
                    <a:cubicBezTo>
                      <a:pt x="2867" y="1718"/>
                      <a:pt x="3014" y="1137"/>
                      <a:pt x="2379" y="763"/>
                    </a:cubicBezTo>
                    <a:cubicBezTo>
                      <a:pt x="2356" y="466"/>
                      <a:pt x="2139" y="407"/>
                      <a:pt x="1900" y="375"/>
                    </a:cubicBezTo>
                    <a:cubicBezTo>
                      <a:pt x="1647" y="123"/>
                      <a:pt x="1414"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0"/>
              <p:cNvSpPr/>
              <p:nvPr/>
            </p:nvSpPr>
            <p:spPr>
              <a:xfrm>
                <a:off x="2598825" y="3841775"/>
                <a:ext cx="32075" cy="33275"/>
              </a:xfrm>
              <a:custGeom>
                <a:avLst/>
                <a:gdLst/>
                <a:ahLst/>
                <a:cxnLst/>
                <a:rect l="l" t="t" r="r" b="b"/>
                <a:pathLst>
                  <a:path w="1283" h="1331" extrusionOk="0">
                    <a:moveTo>
                      <a:pt x="857" y="1"/>
                    </a:moveTo>
                    <a:cubicBezTo>
                      <a:pt x="571" y="314"/>
                      <a:pt x="285" y="628"/>
                      <a:pt x="1" y="943"/>
                    </a:cubicBezTo>
                    <a:lnTo>
                      <a:pt x="480" y="1331"/>
                    </a:lnTo>
                    <a:cubicBezTo>
                      <a:pt x="747" y="995"/>
                      <a:pt x="1015" y="660"/>
                      <a:pt x="1282" y="324"/>
                    </a:cubicBezTo>
                    <a:lnTo>
                      <a:pt x="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5" name="Google Shape;2945;p70"/>
          <p:cNvGrpSpPr/>
          <p:nvPr/>
        </p:nvGrpSpPr>
        <p:grpSpPr>
          <a:xfrm rot="900079" flipH="1">
            <a:off x="2462461" y="2616071"/>
            <a:ext cx="401852" cy="451861"/>
            <a:chOff x="4939300" y="1652975"/>
            <a:chExt cx="232750" cy="261700"/>
          </a:xfrm>
        </p:grpSpPr>
        <p:sp>
          <p:nvSpPr>
            <p:cNvPr id="2946" name="Google Shape;2946;p70"/>
            <p:cNvSpPr/>
            <p:nvPr/>
          </p:nvSpPr>
          <p:spPr>
            <a:xfrm>
              <a:off x="4939300" y="1652975"/>
              <a:ext cx="232750" cy="261700"/>
            </a:xfrm>
            <a:custGeom>
              <a:avLst/>
              <a:gdLst/>
              <a:ahLst/>
              <a:cxnLst/>
              <a:rect l="l" t="t" r="r" b="b"/>
              <a:pathLst>
                <a:path w="9310" h="10468" extrusionOk="0">
                  <a:moveTo>
                    <a:pt x="1" y="0"/>
                  </a:moveTo>
                  <a:lnTo>
                    <a:pt x="2521" y="10090"/>
                  </a:lnTo>
                  <a:lnTo>
                    <a:pt x="4887" y="8544"/>
                  </a:lnTo>
                  <a:lnTo>
                    <a:pt x="5987" y="10467"/>
                  </a:lnTo>
                  <a:lnTo>
                    <a:pt x="6679" y="7373"/>
                  </a:lnTo>
                  <a:lnTo>
                    <a:pt x="9309" y="5655"/>
                  </a:lnTo>
                  <a:lnTo>
                    <a:pt x="1"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7" name="Google Shape;2947;p70"/>
            <p:cNvGrpSpPr/>
            <p:nvPr/>
          </p:nvGrpSpPr>
          <p:grpSpPr>
            <a:xfrm>
              <a:off x="4939300" y="1652975"/>
              <a:ext cx="232750" cy="261700"/>
              <a:chOff x="6502250" y="3421225"/>
              <a:chExt cx="232750" cy="261700"/>
            </a:xfrm>
          </p:grpSpPr>
          <p:sp>
            <p:nvSpPr>
              <p:cNvPr id="2948" name="Google Shape;2948;p70"/>
              <p:cNvSpPr/>
              <p:nvPr/>
            </p:nvSpPr>
            <p:spPr>
              <a:xfrm>
                <a:off x="6502250" y="3421225"/>
                <a:ext cx="166975" cy="261700"/>
              </a:xfrm>
              <a:custGeom>
                <a:avLst/>
                <a:gdLst/>
                <a:ahLst/>
                <a:cxnLst/>
                <a:rect l="l" t="t" r="r" b="b"/>
                <a:pathLst>
                  <a:path w="6679" h="10468" extrusionOk="0">
                    <a:moveTo>
                      <a:pt x="1" y="0"/>
                    </a:moveTo>
                    <a:lnTo>
                      <a:pt x="5987" y="10467"/>
                    </a:lnTo>
                    <a:lnTo>
                      <a:pt x="6679" y="737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0"/>
              <p:cNvSpPr/>
              <p:nvPr/>
            </p:nvSpPr>
            <p:spPr>
              <a:xfrm>
                <a:off x="6502250" y="3421225"/>
                <a:ext cx="232750" cy="252250"/>
              </a:xfrm>
              <a:custGeom>
                <a:avLst/>
                <a:gdLst/>
                <a:ahLst/>
                <a:cxnLst/>
                <a:rect l="l" t="t" r="r" b="b"/>
                <a:pathLst>
                  <a:path w="9310" h="10090" extrusionOk="0">
                    <a:moveTo>
                      <a:pt x="1" y="0"/>
                    </a:moveTo>
                    <a:lnTo>
                      <a:pt x="2521" y="10090"/>
                    </a:lnTo>
                    <a:lnTo>
                      <a:pt x="9309" y="565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0"/>
              <p:cNvSpPr/>
              <p:nvPr/>
            </p:nvSpPr>
            <p:spPr>
              <a:xfrm>
                <a:off x="6502250" y="3421225"/>
                <a:ext cx="166975" cy="201825"/>
              </a:xfrm>
              <a:custGeom>
                <a:avLst/>
                <a:gdLst/>
                <a:ahLst/>
                <a:cxnLst/>
                <a:rect l="l" t="t" r="r" b="b"/>
                <a:pathLst>
                  <a:path w="6679" h="8073" extrusionOk="0">
                    <a:moveTo>
                      <a:pt x="1" y="0"/>
                    </a:moveTo>
                    <a:lnTo>
                      <a:pt x="5609" y="8073"/>
                    </a:lnTo>
                    <a:lnTo>
                      <a:pt x="6679" y="737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0"/>
              <p:cNvSpPr/>
              <p:nvPr/>
            </p:nvSpPr>
            <p:spPr>
              <a:xfrm>
                <a:off x="6642475" y="3605550"/>
                <a:ext cx="26750" cy="77375"/>
              </a:xfrm>
              <a:custGeom>
                <a:avLst/>
                <a:gdLst/>
                <a:ahLst/>
                <a:cxnLst/>
                <a:rect l="l" t="t" r="r" b="b"/>
                <a:pathLst>
                  <a:path w="1070" h="3095" extrusionOk="0">
                    <a:moveTo>
                      <a:pt x="1070" y="0"/>
                    </a:moveTo>
                    <a:lnTo>
                      <a:pt x="0" y="700"/>
                    </a:lnTo>
                    <a:lnTo>
                      <a:pt x="378" y="3094"/>
                    </a:lnTo>
                    <a:lnTo>
                      <a:pt x="1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2" name="Google Shape;2952;p70"/>
          <p:cNvGrpSpPr/>
          <p:nvPr/>
        </p:nvGrpSpPr>
        <p:grpSpPr>
          <a:xfrm>
            <a:off x="5943236" y="3203191"/>
            <a:ext cx="178533" cy="175400"/>
            <a:chOff x="4211985" y="3817357"/>
            <a:chExt cx="362947" cy="356576"/>
          </a:xfrm>
        </p:grpSpPr>
        <p:sp>
          <p:nvSpPr>
            <p:cNvPr id="2953" name="Google Shape;2953;p7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59"/>
        <p:cNvGrpSpPr/>
        <p:nvPr/>
      </p:nvGrpSpPr>
      <p:grpSpPr>
        <a:xfrm>
          <a:off x="0" y="0"/>
          <a:ext cx="0" cy="0"/>
          <a:chOff x="0" y="0"/>
          <a:chExt cx="0" cy="0"/>
        </a:xfrm>
      </p:grpSpPr>
      <p:sp>
        <p:nvSpPr>
          <p:cNvPr id="2960" name="Google Shape;2960;p71"/>
          <p:cNvSpPr/>
          <p:nvPr/>
        </p:nvSpPr>
        <p:spPr>
          <a:xfrm>
            <a:off x="5728025" y="1897741"/>
            <a:ext cx="2602500" cy="26025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1" name="Google Shape;2961;p71"/>
          <p:cNvGrpSpPr/>
          <p:nvPr/>
        </p:nvGrpSpPr>
        <p:grpSpPr>
          <a:xfrm>
            <a:off x="1219439" y="2752359"/>
            <a:ext cx="809635" cy="1635324"/>
            <a:chOff x="1256000" y="2921850"/>
            <a:chExt cx="887174" cy="1792332"/>
          </a:xfrm>
        </p:grpSpPr>
        <p:sp>
          <p:nvSpPr>
            <p:cNvPr id="2962" name="Google Shape;2962;p71"/>
            <p:cNvSpPr/>
            <p:nvPr/>
          </p:nvSpPr>
          <p:spPr>
            <a:xfrm>
              <a:off x="1256000" y="2921850"/>
              <a:ext cx="887174" cy="1792332"/>
            </a:xfrm>
            <a:custGeom>
              <a:avLst/>
              <a:gdLst/>
              <a:ahLst/>
              <a:cxnLst/>
              <a:rect l="l" t="t" r="r" b="b"/>
              <a:pathLst>
                <a:path w="57237" h="115709" extrusionOk="0">
                  <a:moveTo>
                    <a:pt x="28481" y="14329"/>
                  </a:moveTo>
                  <a:lnTo>
                    <a:pt x="28481" y="14530"/>
                  </a:lnTo>
                  <a:lnTo>
                    <a:pt x="28160" y="14329"/>
                  </a:lnTo>
                  <a:close/>
                  <a:moveTo>
                    <a:pt x="29079" y="14329"/>
                  </a:moveTo>
                  <a:lnTo>
                    <a:pt x="28758" y="14530"/>
                  </a:lnTo>
                  <a:lnTo>
                    <a:pt x="28758" y="14329"/>
                  </a:lnTo>
                  <a:close/>
                  <a:moveTo>
                    <a:pt x="27622" y="14329"/>
                  </a:moveTo>
                  <a:lnTo>
                    <a:pt x="27202" y="14558"/>
                  </a:lnTo>
                  <a:cubicBezTo>
                    <a:pt x="27206" y="14482"/>
                    <a:pt x="27210" y="14405"/>
                    <a:pt x="27213" y="14329"/>
                  </a:cubicBezTo>
                  <a:close/>
                  <a:moveTo>
                    <a:pt x="30023" y="14329"/>
                  </a:moveTo>
                  <a:cubicBezTo>
                    <a:pt x="30029" y="14405"/>
                    <a:pt x="30033" y="14482"/>
                    <a:pt x="30036" y="14558"/>
                  </a:cubicBezTo>
                  <a:lnTo>
                    <a:pt x="29617" y="14329"/>
                  </a:lnTo>
                  <a:close/>
                  <a:moveTo>
                    <a:pt x="27903" y="14364"/>
                  </a:moveTo>
                  <a:cubicBezTo>
                    <a:pt x="28059" y="14463"/>
                    <a:pt x="28216" y="14562"/>
                    <a:pt x="28372" y="14660"/>
                  </a:cubicBezTo>
                  <a:lnTo>
                    <a:pt x="27420" y="14629"/>
                  </a:lnTo>
                  <a:lnTo>
                    <a:pt x="27903" y="14364"/>
                  </a:lnTo>
                  <a:close/>
                  <a:moveTo>
                    <a:pt x="29336" y="14364"/>
                  </a:moveTo>
                  <a:lnTo>
                    <a:pt x="29818" y="14629"/>
                  </a:lnTo>
                  <a:lnTo>
                    <a:pt x="28864" y="14660"/>
                  </a:lnTo>
                  <a:cubicBezTo>
                    <a:pt x="29023" y="14562"/>
                    <a:pt x="29179" y="14463"/>
                    <a:pt x="29336" y="14364"/>
                  </a:cubicBezTo>
                  <a:close/>
                  <a:moveTo>
                    <a:pt x="27409" y="14793"/>
                  </a:moveTo>
                  <a:lnTo>
                    <a:pt x="28380" y="14824"/>
                  </a:lnTo>
                  <a:cubicBezTo>
                    <a:pt x="28214" y="14918"/>
                    <a:pt x="28050" y="15011"/>
                    <a:pt x="27886" y="15102"/>
                  </a:cubicBezTo>
                  <a:cubicBezTo>
                    <a:pt x="27728" y="14998"/>
                    <a:pt x="27568" y="14895"/>
                    <a:pt x="27409" y="14793"/>
                  </a:cubicBezTo>
                  <a:close/>
                  <a:moveTo>
                    <a:pt x="29828" y="14795"/>
                  </a:moveTo>
                  <a:lnTo>
                    <a:pt x="29828" y="14795"/>
                  </a:lnTo>
                  <a:cubicBezTo>
                    <a:pt x="29669" y="14897"/>
                    <a:pt x="29511" y="15000"/>
                    <a:pt x="29353" y="15102"/>
                  </a:cubicBezTo>
                  <a:lnTo>
                    <a:pt x="29351" y="15102"/>
                  </a:lnTo>
                  <a:cubicBezTo>
                    <a:pt x="29187" y="15011"/>
                    <a:pt x="29021" y="14918"/>
                    <a:pt x="28857" y="14826"/>
                  </a:cubicBezTo>
                  <a:lnTo>
                    <a:pt x="29828" y="14795"/>
                  </a:lnTo>
                  <a:close/>
                  <a:moveTo>
                    <a:pt x="28477" y="14959"/>
                  </a:moveTo>
                  <a:cubicBezTo>
                    <a:pt x="28477" y="15133"/>
                    <a:pt x="28475" y="15308"/>
                    <a:pt x="28475" y="15481"/>
                  </a:cubicBezTo>
                  <a:lnTo>
                    <a:pt x="28475" y="15481"/>
                  </a:lnTo>
                  <a:lnTo>
                    <a:pt x="28045" y="15203"/>
                  </a:lnTo>
                  <a:cubicBezTo>
                    <a:pt x="28188" y="15121"/>
                    <a:pt x="28333" y="15040"/>
                    <a:pt x="28477" y="14959"/>
                  </a:cubicBezTo>
                  <a:close/>
                  <a:moveTo>
                    <a:pt x="28760" y="14962"/>
                  </a:moveTo>
                  <a:lnTo>
                    <a:pt x="29192" y="15204"/>
                  </a:lnTo>
                  <a:lnTo>
                    <a:pt x="28762" y="15484"/>
                  </a:lnTo>
                  <a:cubicBezTo>
                    <a:pt x="28762" y="15311"/>
                    <a:pt x="28762" y="15136"/>
                    <a:pt x="28760" y="14962"/>
                  </a:cubicBezTo>
                  <a:close/>
                  <a:moveTo>
                    <a:pt x="27186" y="14849"/>
                  </a:moveTo>
                  <a:lnTo>
                    <a:pt x="27722" y="15195"/>
                  </a:lnTo>
                  <a:lnTo>
                    <a:pt x="27148" y="15516"/>
                  </a:lnTo>
                  <a:cubicBezTo>
                    <a:pt x="27161" y="15292"/>
                    <a:pt x="27174" y="15070"/>
                    <a:pt x="27186" y="14849"/>
                  </a:cubicBezTo>
                  <a:close/>
                  <a:moveTo>
                    <a:pt x="30051" y="14847"/>
                  </a:moveTo>
                  <a:cubicBezTo>
                    <a:pt x="30064" y="15070"/>
                    <a:pt x="30077" y="15292"/>
                    <a:pt x="30090" y="15516"/>
                  </a:cubicBezTo>
                  <a:lnTo>
                    <a:pt x="30089" y="15514"/>
                  </a:lnTo>
                  <a:lnTo>
                    <a:pt x="29515" y="15193"/>
                  </a:lnTo>
                  <a:cubicBezTo>
                    <a:pt x="29694" y="15078"/>
                    <a:pt x="29872" y="14962"/>
                    <a:pt x="30051" y="14847"/>
                  </a:cubicBezTo>
                  <a:close/>
                  <a:moveTo>
                    <a:pt x="29356" y="15296"/>
                  </a:moveTo>
                  <a:lnTo>
                    <a:pt x="29878" y="15586"/>
                  </a:lnTo>
                  <a:lnTo>
                    <a:pt x="28853" y="15620"/>
                  </a:lnTo>
                  <a:lnTo>
                    <a:pt x="28853" y="15620"/>
                  </a:lnTo>
                  <a:lnTo>
                    <a:pt x="29356" y="15296"/>
                  </a:lnTo>
                  <a:close/>
                  <a:moveTo>
                    <a:pt x="27881" y="15296"/>
                  </a:moveTo>
                  <a:lnTo>
                    <a:pt x="28384" y="15620"/>
                  </a:lnTo>
                  <a:lnTo>
                    <a:pt x="27359" y="15586"/>
                  </a:lnTo>
                  <a:lnTo>
                    <a:pt x="27881" y="15296"/>
                  </a:lnTo>
                  <a:close/>
                  <a:moveTo>
                    <a:pt x="27346" y="15752"/>
                  </a:moveTo>
                  <a:lnTo>
                    <a:pt x="28387" y="15786"/>
                  </a:lnTo>
                  <a:cubicBezTo>
                    <a:pt x="28212" y="15888"/>
                    <a:pt x="28035" y="15989"/>
                    <a:pt x="27856" y="16091"/>
                  </a:cubicBezTo>
                  <a:lnTo>
                    <a:pt x="27346" y="15752"/>
                  </a:lnTo>
                  <a:close/>
                  <a:moveTo>
                    <a:pt x="29891" y="15752"/>
                  </a:moveTo>
                  <a:lnTo>
                    <a:pt x="29381" y="16093"/>
                  </a:lnTo>
                  <a:cubicBezTo>
                    <a:pt x="29203" y="15991"/>
                    <a:pt x="29026" y="15888"/>
                    <a:pt x="28849" y="15788"/>
                  </a:cubicBezTo>
                  <a:lnTo>
                    <a:pt x="29891" y="15752"/>
                  </a:lnTo>
                  <a:close/>
                  <a:moveTo>
                    <a:pt x="28475" y="15927"/>
                  </a:moveTo>
                  <a:cubicBezTo>
                    <a:pt x="28475" y="16119"/>
                    <a:pt x="28477" y="16312"/>
                    <a:pt x="28477" y="16503"/>
                  </a:cubicBezTo>
                  <a:lnTo>
                    <a:pt x="28477" y="16503"/>
                  </a:lnTo>
                  <a:lnTo>
                    <a:pt x="28011" y="16194"/>
                  </a:lnTo>
                  <a:lnTo>
                    <a:pt x="28475" y="15927"/>
                  </a:lnTo>
                  <a:close/>
                  <a:moveTo>
                    <a:pt x="28762" y="15927"/>
                  </a:moveTo>
                  <a:cubicBezTo>
                    <a:pt x="28915" y="16017"/>
                    <a:pt x="29071" y="16106"/>
                    <a:pt x="29226" y="16196"/>
                  </a:cubicBezTo>
                  <a:lnTo>
                    <a:pt x="28760" y="16505"/>
                  </a:lnTo>
                  <a:cubicBezTo>
                    <a:pt x="28762" y="16313"/>
                    <a:pt x="28762" y="16119"/>
                    <a:pt x="28762" y="15927"/>
                  </a:cubicBezTo>
                  <a:close/>
                  <a:moveTo>
                    <a:pt x="27130" y="15808"/>
                  </a:moveTo>
                  <a:lnTo>
                    <a:pt x="27696" y="16185"/>
                  </a:lnTo>
                  <a:cubicBezTo>
                    <a:pt x="27493" y="16302"/>
                    <a:pt x="27290" y="16417"/>
                    <a:pt x="27085" y="16535"/>
                  </a:cubicBezTo>
                  <a:cubicBezTo>
                    <a:pt x="27100" y="16293"/>
                    <a:pt x="27115" y="16050"/>
                    <a:pt x="27130" y="15808"/>
                  </a:cubicBezTo>
                  <a:close/>
                  <a:moveTo>
                    <a:pt x="30107" y="15808"/>
                  </a:moveTo>
                  <a:cubicBezTo>
                    <a:pt x="30122" y="16050"/>
                    <a:pt x="30137" y="16293"/>
                    <a:pt x="30154" y="16535"/>
                  </a:cubicBezTo>
                  <a:lnTo>
                    <a:pt x="30152" y="16535"/>
                  </a:lnTo>
                  <a:cubicBezTo>
                    <a:pt x="29949" y="16417"/>
                    <a:pt x="29744" y="16302"/>
                    <a:pt x="29541" y="16185"/>
                  </a:cubicBezTo>
                  <a:lnTo>
                    <a:pt x="30107" y="15808"/>
                  </a:lnTo>
                  <a:close/>
                  <a:moveTo>
                    <a:pt x="27851" y="16287"/>
                  </a:moveTo>
                  <a:lnTo>
                    <a:pt x="28389" y="16645"/>
                  </a:lnTo>
                  <a:lnTo>
                    <a:pt x="28389" y="16645"/>
                  </a:lnTo>
                  <a:lnTo>
                    <a:pt x="27290" y="16608"/>
                  </a:lnTo>
                  <a:cubicBezTo>
                    <a:pt x="27478" y="16501"/>
                    <a:pt x="27664" y="16393"/>
                    <a:pt x="27851" y="16287"/>
                  </a:cubicBezTo>
                  <a:close/>
                  <a:moveTo>
                    <a:pt x="29386" y="16287"/>
                  </a:moveTo>
                  <a:cubicBezTo>
                    <a:pt x="29572" y="16395"/>
                    <a:pt x="29761" y="16501"/>
                    <a:pt x="29949" y="16609"/>
                  </a:cubicBezTo>
                  <a:lnTo>
                    <a:pt x="28848" y="16645"/>
                  </a:lnTo>
                  <a:lnTo>
                    <a:pt x="28848" y="16645"/>
                  </a:lnTo>
                  <a:lnTo>
                    <a:pt x="29386" y="16287"/>
                  </a:lnTo>
                  <a:close/>
                  <a:moveTo>
                    <a:pt x="27275" y="16775"/>
                  </a:moveTo>
                  <a:lnTo>
                    <a:pt x="28391" y="16811"/>
                  </a:lnTo>
                  <a:lnTo>
                    <a:pt x="27821" y="17148"/>
                  </a:lnTo>
                  <a:lnTo>
                    <a:pt x="27275" y="16775"/>
                  </a:lnTo>
                  <a:close/>
                  <a:moveTo>
                    <a:pt x="29964" y="16775"/>
                  </a:moveTo>
                  <a:lnTo>
                    <a:pt x="29418" y="17150"/>
                  </a:lnTo>
                  <a:cubicBezTo>
                    <a:pt x="29226" y="17036"/>
                    <a:pt x="29036" y="16924"/>
                    <a:pt x="28846" y="16812"/>
                  </a:cubicBezTo>
                  <a:lnTo>
                    <a:pt x="29964" y="16775"/>
                  </a:lnTo>
                  <a:close/>
                  <a:moveTo>
                    <a:pt x="28479" y="16952"/>
                  </a:moveTo>
                  <a:cubicBezTo>
                    <a:pt x="28481" y="17168"/>
                    <a:pt x="28482" y="17386"/>
                    <a:pt x="28484" y="17603"/>
                  </a:cubicBezTo>
                  <a:lnTo>
                    <a:pt x="27972" y="17252"/>
                  </a:lnTo>
                  <a:cubicBezTo>
                    <a:pt x="28141" y="17153"/>
                    <a:pt x="28311" y="17053"/>
                    <a:pt x="28479" y="16952"/>
                  </a:cubicBezTo>
                  <a:close/>
                  <a:moveTo>
                    <a:pt x="28758" y="16950"/>
                  </a:moveTo>
                  <a:cubicBezTo>
                    <a:pt x="28928" y="17053"/>
                    <a:pt x="29097" y="17153"/>
                    <a:pt x="29267" y="17252"/>
                  </a:cubicBezTo>
                  <a:lnTo>
                    <a:pt x="29265" y="17252"/>
                  </a:lnTo>
                  <a:cubicBezTo>
                    <a:pt x="29095" y="17370"/>
                    <a:pt x="28924" y="17485"/>
                    <a:pt x="28753" y="17603"/>
                  </a:cubicBezTo>
                  <a:cubicBezTo>
                    <a:pt x="28754" y="17385"/>
                    <a:pt x="28756" y="17168"/>
                    <a:pt x="28758" y="16950"/>
                  </a:cubicBezTo>
                  <a:close/>
                  <a:moveTo>
                    <a:pt x="27064" y="16833"/>
                  </a:moveTo>
                  <a:lnTo>
                    <a:pt x="27663" y="17243"/>
                  </a:lnTo>
                  <a:cubicBezTo>
                    <a:pt x="27446" y="17370"/>
                    <a:pt x="27228" y="17498"/>
                    <a:pt x="27010" y="17625"/>
                  </a:cubicBezTo>
                  <a:cubicBezTo>
                    <a:pt x="27029" y="17360"/>
                    <a:pt x="27048" y="17096"/>
                    <a:pt x="27064" y="16833"/>
                  </a:cubicBezTo>
                  <a:close/>
                  <a:moveTo>
                    <a:pt x="30172" y="16833"/>
                  </a:moveTo>
                  <a:cubicBezTo>
                    <a:pt x="30189" y="17096"/>
                    <a:pt x="30208" y="17360"/>
                    <a:pt x="30226" y="17625"/>
                  </a:cubicBezTo>
                  <a:cubicBezTo>
                    <a:pt x="30008" y="17496"/>
                    <a:pt x="29792" y="17370"/>
                    <a:pt x="29576" y="17243"/>
                  </a:cubicBezTo>
                  <a:cubicBezTo>
                    <a:pt x="29774" y="17105"/>
                    <a:pt x="29973" y="16969"/>
                    <a:pt x="30172" y="16833"/>
                  </a:cubicBezTo>
                  <a:close/>
                  <a:moveTo>
                    <a:pt x="27813" y="17345"/>
                  </a:moveTo>
                  <a:cubicBezTo>
                    <a:pt x="28004" y="17477"/>
                    <a:pt x="28195" y="17607"/>
                    <a:pt x="28386" y="17738"/>
                  </a:cubicBezTo>
                  <a:lnTo>
                    <a:pt x="28386" y="17738"/>
                  </a:lnTo>
                  <a:lnTo>
                    <a:pt x="27210" y="17701"/>
                  </a:lnTo>
                  <a:cubicBezTo>
                    <a:pt x="27411" y="17582"/>
                    <a:pt x="27612" y="17465"/>
                    <a:pt x="27813" y="17345"/>
                  </a:cubicBezTo>
                  <a:close/>
                  <a:moveTo>
                    <a:pt x="29425" y="17345"/>
                  </a:moveTo>
                  <a:lnTo>
                    <a:pt x="30029" y="17701"/>
                  </a:lnTo>
                  <a:lnTo>
                    <a:pt x="28849" y="17740"/>
                  </a:lnTo>
                  <a:lnTo>
                    <a:pt x="29425" y="17345"/>
                  </a:lnTo>
                  <a:close/>
                  <a:moveTo>
                    <a:pt x="27193" y="17865"/>
                  </a:moveTo>
                  <a:lnTo>
                    <a:pt x="28389" y="17904"/>
                  </a:lnTo>
                  <a:cubicBezTo>
                    <a:pt x="28186" y="18029"/>
                    <a:pt x="27981" y="18152"/>
                    <a:pt x="27774" y="18277"/>
                  </a:cubicBezTo>
                  <a:lnTo>
                    <a:pt x="27193" y="17865"/>
                  </a:lnTo>
                  <a:close/>
                  <a:moveTo>
                    <a:pt x="30046" y="17867"/>
                  </a:moveTo>
                  <a:lnTo>
                    <a:pt x="29462" y="18279"/>
                  </a:lnTo>
                  <a:cubicBezTo>
                    <a:pt x="29258" y="18154"/>
                    <a:pt x="29053" y="18031"/>
                    <a:pt x="28848" y="17906"/>
                  </a:cubicBezTo>
                  <a:lnTo>
                    <a:pt x="30046" y="17867"/>
                  </a:lnTo>
                  <a:close/>
                  <a:moveTo>
                    <a:pt x="28488" y="18039"/>
                  </a:moveTo>
                  <a:cubicBezTo>
                    <a:pt x="28490" y="18288"/>
                    <a:pt x="28494" y="18538"/>
                    <a:pt x="28497" y="18788"/>
                  </a:cubicBezTo>
                  <a:lnTo>
                    <a:pt x="27923" y="18381"/>
                  </a:lnTo>
                  <a:cubicBezTo>
                    <a:pt x="28112" y="18268"/>
                    <a:pt x="28300" y="18154"/>
                    <a:pt x="28488" y="18040"/>
                  </a:cubicBezTo>
                  <a:lnTo>
                    <a:pt x="28488" y="18039"/>
                  </a:lnTo>
                  <a:close/>
                  <a:moveTo>
                    <a:pt x="30247" y="17925"/>
                  </a:moveTo>
                  <a:cubicBezTo>
                    <a:pt x="30267" y="18213"/>
                    <a:pt x="30290" y="18501"/>
                    <a:pt x="30312" y="18789"/>
                  </a:cubicBezTo>
                  <a:lnTo>
                    <a:pt x="30312" y="18789"/>
                  </a:lnTo>
                  <a:cubicBezTo>
                    <a:pt x="30079" y="18650"/>
                    <a:pt x="29846" y="18510"/>
                    <a:pt x="29617" y="18370"/>
                  </a:cubicBezTo>
                  <a:cubicBezTo>
                    <a:pt x="29828" y="18223"/>
                    <a:pt x="30038" y="18074"/>
                    <a:pt x="30247" y="17925"/>
                  </a:cubicBezTo>
                  <a:close/>
                  <a:moveTo>
                    <a:pt x="28751" y="18040"/>
                  </a:moveTo>
                  <a:cubicBezTo>
                    <a:pt x="28939" y="18154"/>
                    <a:pt x="29125" y="18270"/>
                    <a:pt x="29315" y="18383"/>
                  </a:cubicBezTo>
                  <a:lnTo>
                    <a:pt x="29313" y="18383"/>
                  </a:lnTo>
                  <a:lnTo>
                    <a:pt x="28741" y="18789"/>
                  </a:lnTo>
                  <a:cubicBezTo>
                    <a:pt x="28745" y="18540"/>
                    <a:pt x="28749" y="18290"/>
                    <a:pt x="28751" y="18040"/>
                  </a:cubicBezTo>
                  <a:close/>
                  <a:moveTo>
                    <a:pt x="26990" y="17927"/>
                  </a:moveTo>
                  <a:cubicBezTo>
                    <a:pt x="27199" y="18076"/>
                    <a:pt x="27409" y="18225"/>
                    <a:pt x="27620" y="18374"/>
                  </a:cubicBezTo>
                  <a:cubicBezTo>
                    <a:pt x="27389" y="18514"/>
                    <a:pt x="27158" y="18653"/>
                    <a:pt x="26927" y="18793"/>
                  </a:cubicBezTo>
                  <a:cubicBezTo>
                    <a:pt x="26947" y="18502"/>
                    <a:pt x="26969" y="18214"/>
                    <a:pt x="26990" y="17927"/>
                  </a:cubicBezTo>
                  <a:close/>
                  <a:moveTo>
                    <a:pt x="27767" y="18476"/>
                  </a:moveTo>
                  <a:lnTo>
                    <a:pt x="28382" y="18911"/>
                  </a:lnTo>
                  <a:lnTo>
                    <a:pt x="27117" y="18868"/>
                  </a:lnTo>
                  <a:cubicBezTo>
                    <a:pt x="27335" y="18737"/>
                    <a:pt x="27551" y="18607"/>
                    <a:pt x="27767" y="18476"/>
                  </a:cubicBezTo>
                  <a:close/>
                  <a:moveTo>
                    <a:pt x="29468" y="18476"/>
                  </a:moveTo>
                  <a:cubicBezTo>
                    <a:pt x="29684" y="18607"/>
                    <a:pt x="29902" y="18737"/>
                    <a:pt x="30120" y="18868"/>
                  </a:cubicBezTo>
                  <a:lnTo>
                    <a:pt x="28855" y="18911"/>
                  </a:lnTo>
                  <a:lnTo>
                    <a:pt x="29468" y="18476"/>
                  </a:lnTo>
                  <a:close/>
                  <a:moveTo>
                    <a:pt x="27100" y="19034"/>
                  </a:moveTo>
                  <a:lnTo>
                    <a:pt x="28382" y="19076"/>
                  </a:lnTo>
                  <a:cubicBezTo>
                    <a:pt x="28162" y="19212"/>
                    <a:pt x="27942" y="19350"/>
                    <a:pt x="27720" y="19488"/>
                  </a:cubicBezTo>
                  <a:lnTo>
                    <a:pt x="27100" y="19034"/>
                  </a:lnTo>
                  <a:close/>
                  <a:moveTo>
                    <a:pt x="30139" y="19035"/>
                  </a:moveTo>
                  <a:lnTo>
                    <a:pt x="29518" y="19490"/>
                  </a:lnTo>
                  <a:lnTo>
                    <a:pt x="28857" y="19076"/>
                  </a:lnTo>
                  <a:lnTo>
                    <a:pt x="30139" y="19035"/>
                  </a:lnTo>
                  <a:close/>
                  <a:moveTo>
                    <a:pt x="26902" y="19097"/>
                  </a:moveTo>
                  <a:lnTo>
                    <a:pt x="27568" y="19583"/>
                  </a:lnTo>
                  <a:cubicBezTo>
                    <a:pt x="27322" y="19736"/>
                    <a:pt x="27074" y="19889"/>
                    <a:pt x="26826" y="20042"/>
                  </a:cubicBezTo>
                  <a:cubicBezTo>
                    <a:pt x="26852" y="19727"/>
                    <a:pt x="26878" y="19412"/>
                    <a:pt x="26902" y="19097"/>
                  </a:cubicBezTo>
                  <a:close/>
                  <a:moveTo>
                    <a:pt x="30335" y="19097"/>
                  </a:moveTo>
                  <a:cubicBezTo>
                    <a:pt x="30359" y="19412"/>
                    <a:pt x="30385" y="19727"/>
                    <a:pt x="30411" y="20042"/>
                  </a:cubicBezTo>
                  <a:cubicBezTo>
                    <a:pt x="30161" y="19889"/>
                    <a:pt x="29915" y="19736"/>
                    <a:pt x="29669" y="19583"/>
                  </a:cubicBezTo>
                  <a:lnTo>
                    <a:pt x="30335" y="19097"/>
                  </a:lnTo>
                  <a:close/>
                  <a:moveTo>
                    <a:pt x="28503" y="19196"/>
                  </a:moveTo>
                  <a:cubicBezTo>
                    <a:pt x="28508" y="19488"/>
                    <a:pt x="28514" y="19781"/>
                    <a:pt x="28520" y="20073"/>
                  </a:cubicBezTo>
                  <a:lnTo>
                    <a:pt x="27864" y="19594"/>
                  </a:lnTo>
                  <a:cubicBezTo>
                    <a:pt x="28078" y="19462"/>
                    <a:pt x="28290" y="19328"/>
                    <a:pt x="28503" y="19196"/>
                  </a:cubicBezTo>
                  <a:close/>
                  <a:moveTo>
                    <a:pt x="28734" y="19196"/>
                  </a:moveTo>
                  <a:cubicBezTo>
                    <a:pt x="28946" y="19330"/>
                    <a:pt x="29161" y="19462"/>
                    <a:pt x="29373" y="19594"/>
                  </a:cubicBezTo>
                  <a:cubicBezTo>
                    <a:pt x="29157" y="19755"/>
                    <a:pt x="28937" y="19913"/>
                    <a:pt x="28719" y="20073"/>
                  </a:cubicBezTo>
                  <a:cubicBezTo>
                    <a:pt x="28725" y="19781"/>
                    <a:pt x="28730" y="19488"/>
                    <a:pt x="28734" y="19196"/>
                  </a:cubicBezTo>
                  <a:close/>
                  <a:moveTo>
                    <a:pt x="27713" y="19689"/>
                  </a:moveTo>
                  <a:lnTo>
                    <a:pt x="28367" y="20166"/>
                  </a:lnTo>
                  <a:lnTo>
                    <a:pt x="27010" y="20124"/>
                  </a:lnTo>
                  <a:cubicBezTo>
                    <a:pt x="27245" y="19978"/>
                    <a:pt x="27478" y="19835"/>
                    <a:pt x="27713" y="19689"/>
                  </a:cubicBezTo>
                  <a:close/>
                  <a:moveTo>
                    <a:pt x="29526" y="19689"/>
                  </a:moveTo>
                  <a:cubicBezTo>
                    <a:pt x="29759" y="19833"/>
                    <a:pt x="29992" y="19978"/>
                    <a:pt x="30226" y="20124"/>
                  </a:cubicBezTo>
                  <a:lnTo>
                    <a:pt x="28870" y="20168"/>
                  </a:lnTo>
                  <a:cubicBezTo>
                    <a:pt x="29090" y="20008"/>
                    <a:pt x="29308" y="19848"/>
                    <a:pt x="29526" y="19689"/>
                  </a:cubicBezTo>
                  <a:close/>
                  <a:moveTo>
                    <a:pt x="26992" y="20288"/>
                  </a:moveTo>
                  <a:lnTo>
                    <a:pt x="28365" y="20332"/>
                  </a:lnTo>
                  <a:cubicBezTo>
                    <a:pt x="28128" y="20485"/>
                    <a:pt x="27892" y="20636"/>
                    <a:pt x="27653" y="20789"/>
                  </a:cubicBezTo>
                  <a:lnTo>
                    <a:pt x="26992" y="20288"/>
                  </a:lnTo>
                  <a:close/>
                  <a:moveTo>
                    <a:pt x="30247" y="20288"/>
                  </a:moveTo>
                  <a:lnTo>
                    <a:pt x="30247" y="20288"/>
                  </a:lnTo>
                  <a:cubicBezTo>
                    <a:pt x="30027" y="20455"/>
                    <a:pt x="29807" y="20623"/>
                    <a:pt x="29585" y="20789"/>
                  </a:cubicBezTo>
                  <a:cubicBezTo>
                    <a:pt x="29347" y="20638"/>
                    <a:pt x="29110" y="20485"/>
                    <a:pt x="28874" y="20334"/>
                  </a:cubicBezTo>
                  <a:lnTo>
                    <a:pt x="30247" y="20288"/>
                  </a:lnTo>
                  <a:close/>
                  <a:moveTo>
                    <a:pt x="26800" y="20351"/>
                  </a:moveTo>
                  <a:cubicBezTo>
                    <a:pt x="27033" y="20530"/>
                    <a:pt x="27268" y="20707"/>
                    <a:pt x="27502" y="20884"/>
                  </a:cubicBezTo>
                  <a:cubicBezTo>
                    <a:pt x="27240" y="21051"/>
                    <a:pt x="26975" y="21219"/>
                    <a:pt x="26710" y="21387"/>
                  </a:cubicBezTo>
                  <a:cubicBezTo>
                    <a:pt x="26742" y="21042"/>
                    <a:pt x="26772" y="20696"/>
                    <a:pt x="26800" y="20351"/>
                  </a:cubicBezTo>
                  <a:close/>
                  <a:moveTo>
                    <a:pt x="30437" y="20351"/>
                  </a:moveTo>
                  <a:cubicBezTo>
                    <a:pt x="30467" y="20696"/>
                    <a:pt x="30497" y="21042"/>
                    <a:pt x="30526" y="21387"/>
                  </a:cubicBezTo>
                  <a:cubicBezTo>
                    <a:pt x="30262" y="21219"/>
                    <a:pt x="29997" y="21051"/>
                    <a:pt x="29735" y="20884"/>
                  </a:cubicBezTo>
                  <a:lnTo>
                    <a:pt x="30437" y="20351"/>
                  </a:lnTo>
                  <a:close/>
                  <a:moveTo>
                    <a:pt x="28712" y="20425"/>
                  </a:moveTo>
                  <a:cubicBezTo>
                    <a:pt x="28954" y="20582"/>
                    <a:pt x="29200" y="20738"/>
                    <a:pt x="29446" y="20897"/>
                  </a:cubicBezTo>
                  <a:cubicBezTo>
                    <a:pt x="29203" y="21079"/>
                    <a:pt x="28961" y="21262"/>
                    <a:pt x="28717" y="21445"/>
                  </a:cubicBezTo>
                  <a:cubicBezTo>
                    <a:pt x="28712" y="21236"/>
                    <a:pt x="28708" y="21025"/>
                    <a:pt x="28702" y="20817"/>
                  </a:cubicBezTo>
                  <a:cubicBezTo>
                    <a:pt x="28704" y="20686"/>
                    <a:pt x="28708" y="20556"/>
                    <a:pt x="28710" y="20427"/>
                  </a:cubicBezTo>
                  <a:lnTo>
                    <a:pt x="28712" y="20425"/>
                  </a:lnTo>
                  <a:close/>
                  <a:moveTo>
                    <a:pt x="28527" y="20427"/>
                  </a:moveTo>
                  <a:cubicBezTo>
                    <a:pt x="28531" y="20558"/>
                    <a:pt x="28533" y="20686"/>
                    <a:pt x="28536" y="20817"/>
                  </a:cubicBezTo>
                  <a:cubicBezTo>
                    <a:pt x="28531" y="21025"/>
                    <a:pt x="28525" y="21236"/>
                    <a:pt x="28520" y="21446"/>
                  </a:cubicBezTo>
                  <a:cubicBezTo>
                    <a:pt x="28277" y="21262"/>
                    <a:pt x="28035" y="21079"/>
                    <a:pt x="27793" y="20897"/>
                  </a:cubicBezTo>
                  <a:cubicBezTo>
                    <a:pt x="28039" y="20740"/>
                    <a:pt x="28283" y="20584"/>
                    <a:pt x="28527" y="20427"/>
                  </a:cubicBezTo>
                  <a:close/>
                  <a:moveTo>
                    <a:pt x="27646" y="20992"/>
                  </a:moveTo>
                  <a:cubicBezTo>
                    <a:pt x="27876" y="21166"/>
                    <a:pt x="28108" y="21341"/>
                    <a:pt x="28340" y="21517"/>
                  </a:cubicBezTo>
                  <a:lnTo>
                    <a:pt x="28340" y="21517"/>
                  </a:lnTo>
                  <a:lnTo>
                    <a:pt x="26889" y="21471"/>
                  </a:lnTo>
                  <a:cubicBezTo>
                    <a:pt x="27143" y="21310"/>
                    <a:pt x="27394" y="21152"/>
                    <a:pt x="27646" y="20992"/>
                  </a:cubicBezTo>
                  <a:close/>
                  <a:moveTo>
                    <a:pt x="29595" y="20992"/>
                  </a:moveTo>
                  <a:cubicBezTo>
                    <a:pt x="29844" y="21150"/>
                    <a:pt x="30096" y="21310"/>
                    <a:pt x="30349" y="21471"/>
                  </a:cubicBezTo>
                  <a:lnTo>
                    <a:pt x="28896" y="21517"/>
                  </a:lnTo>
                  <a:cubicBezTo>
                    <a:pt x="29129" y="21342"/>
                    <a:pt x="29362" y="21167"/>
                    <a:pt x="29593" y="20992"/>
                  </a:cubicBezTo>
                  <a:close/>
                  <a:moveTo>
                    <a:pt x="26867" y="21637"/>
                  </a:moveTo>
                  <a:lnTo>
                    <a:pt x="28339" y="21685"/>
                  </a:lnTo>
                  <a:cubicBezTo>
                    <a:pt x="28082" y="21853"/>
                    <a:pt x="27827" y="22022"/>
                    <a:pt x="27569" y="22190"/>
                  </a:cubicBezTo>
                  <a:cubicBezTo>
                    <a:pt x="27335" y="22004"/>
                    <a:pt x="27100" y="21821"/>
                    <a:pt x="26867" y="21637"/>
                  </a:cubicBezTo>
                  <a:close/>
                  <a:moveTo>
                    <a:pt x="30372" y="21638"/>
                  </a:moveTo>
                  <a:lnTo>
                    <a:pt x="30372" y="21638"/>
                  </a:lnTo>
                  <a:cubicBezTo>
                    <a:pt x="30137" y="21821"/>
                    <a:pt x="29902" y="22005"/>
                    <a:pt x="29667" y="22190"/>
                  </a:cubicBezTo>
                  <a:lnTo>
                    <a:pt x="29666" y="22190"/>
                  </a:lnTo>
                  <a:cubicBezTo>
                    <a:pt x="29407" y="22020"/>
                    <a:pt x="29151" y="21853"/>
                    <a:pt x="28896" y="21685"/>
                  </a:cubicBezTo>
                  <a:lnTo>
                    <a:pt x="30372" y="21638"/>
                  </a:lnTo>
                  <a:close/>
                  <a:moveTo>
                    <a:pt x="26682" y="21702"/>
                  </a:moveTo>
                  <a:cubicBezTo>
                    <a:pt x="26928" y="21897"/>
                    <a:pt x="27176" y="22091"/>
                    <a:pt x="27424" y="22285"/>
                  </a:cubicBezTo>
                  <a:cubicBezTo>
                    <a:pt x="27139" y="22471"/>
                    <a:pt x="26856" y="22656"/>
                    <a:pt x="26574" y="22838"/>
                  </a:cubicBezTo>
                  <a:cubicBezTo>
                    <a:pt x="26612" y="22460"/>
                    <a:pt x="26649" y="22082"/>
                    <a:pt x="26682" y="21702"/>
                  </a:cubicBezTo>
                  <a:close/>
                  <a:moveTo>
                    <a:pt x="30554" y="21704"/>
                  </a:moveTo>
                  <a:cubicBezTo>
                    <a:pt x="30590" y="22082"/>
                    <a:pt x="30625" y="22460"/>
                    <a:pt x="30662" y="22840"/>
                  </a:cubicBezTo>
                  <a:cubicBezTo>
                    <a:pt x="30377" y="22654"/>
                    <a:pt x="30094" y="22469"/>
                    <a:pt x="29813" y="22285"/>
                  </a:cubicBezTo>
                  <a:cubicBezTo>
                    <a:pt x="30062" y="22091"/>
                    <a:pt x="30308" y="21897"/>
                    <a:pt x="30554" y="21704"/>
                  </a:cubicBezTo>
                  <a:close/>
                  <a:moveTo>
                    <a:pt x="28510" y="21771"/>
                  </a:moveTo>
                  <a:cubicBezTo>
                    <a:pt x="28501" y="22146"/>
                    <a:pt x="28488" y="22522"/>
                    <a:pt x="28477" y="22900"/>
                  </a:cubicBezTo>
                  <a:cubicBezTo>
                    <a:pt x="28220" y="22699"/>
                    <a:pt x="27964" y="22497"/>
                    <a:pt x="27707" y="22298"/>
                  </a:cubicBezTo>
                  <a:cubicBezTo>
                    <a:pt x="27976" y="22123"/>
                    <a:pt x="28242" y="21948"/>
                    <a:pt x="28510" y="21771"/>
                  </a:cubicBezTo>
                  <a:close/>
                  <a:moveTo>
                    <a:pt x="28725" y="21769"/>
                  </a:moveTo>
                  <a:cubicBezTo>
                    <a:pt x="28991" y="21944"/>
                    <a:pt x="29259" y="22121"/>
                    <a:pt x="29530" y="22298"/>
                  </a:cubicBezTo>
                  <a:lnTo>
                    <a:pt x="29528" y="22298"/>
                  </a:lnTo>
                  <a:cubicBezTo>
                    <a:pt x="29272" y="22499"/>
                    <a:pt x="29015" y="22699"/>
                    <a:pt x="28758" y="22900"/>
                  </a:cubicBezTo>
                  <a:cubicBezTo>
                    <a:pt x="28747" y="22522"/>
                    <a:pt x="28734" y="22145"/>
                    <a:pt x="28725" y="21769"/>
                  </a:cubicBezTo>
                  <a:close/>
                  <a:moveTo>
                    <a:pt x="27562" y="22393"/>
                  </a:moveTo>
                  <a:lnTo>
                    <a:pt x="28305" y="22976"/>
                  </a:lnTo>
                  <a:lnTo>
                    <a:pt x="26748" y="22926"/>
                  </a:lnTo>
                  <a:cubicBezTo>
                    <a:pt x="27016" y="22749"/>
                    <a:pt x="27288" y="22572"/>
                    <a:pt x="27562" y="22393"/>
                  </a:cubicBezTo>
                  <a:close/>
                  <a:moveTo>
                    <a:pt x="29675" y="22395"/>
                  </a:moveTo>
                  <a:cubicBezTo>
                    <a:pt x="29943" y="22572"/>
                    <a:pt x="30215" y="22749"/>
                    <a:pt x="30489" y="22926"/>
                  </a:cubicBezTo>
                  <a:lnTo>
                    <a:pt x="28930" y="22976"/>
                  </a:lnTo>
                  <a:cubicBezTo>
                    <a:pt x="29177" y="22782"/>
                    <a:pt x="29427" y="22589"/>
                    <a:pt x="29675" y="22395"/>
                  </a:cubicBezTo>
                  <a:close/>
                  <a:moveTo>
                    <a:pt x="26723" y="23090"/>
                  </a:moveTo>
                  <a:lnTo>
                    <a:pt x="28300" y="23142"/>
                  </a:lnTo>
                  <a:cubicBezTo>
                    <a:pt x="28028" y="23328"/>
                    <a:pt x="27750" y="23515"/>
                    <a:pt x="27472" y="23701"/>
                  </a:cubicBezTo>
                  <a:cubicBezTo>
                    <a:pt x="27223" y="23496"/>
                    <a:pt x="26973" y="23293"/>
                    <a:pt x="26723" y="23090"/>
                  </a:cubicBezTo>
                  <a:close/>
                  <a:moveTo>
                    <a:pt x="30513" y="23092"/>
                  </a:moveTo>
                  <a:lnTo>
                    <a:pt x="30513" y="23092"/>
                  </a:lnTo>
                  <a:cubicBezTo>
                    <a:pt x="30264" y="23295"/>
                    <a:pt x="30016" y="23498"/>
                    <a:pt x="29766" y="23703"/>
                  </a:cubicBezTo>
                  <a:lnTo>
                    <a:pt x="29762" y="23703"/>
                  </a:lnTo>
                  <a:cubicBezTo>
                    <a:pt x="29485" y="23515"/>
                    <a:pt x="29209" y="23328"/>
                    <a:pt x="28935" y="23144"/>
                  </a:cubicBezTo>
                  <a:lnTo>
                    <a:pt x="30513" y="23092"/>
                  </a:lnTo>
                  <a:close/>
                  <a:moveTo>
                    <a:pt x="26545" y="23159"/>
                  </a:moveTo>
                  <a:cubicBezTo>
                    <a:pt x="26804" y="23373"/>
                    <a:pt x="27066" y="23586"/>
                    <a:pt x="27327" y="23800"/>
                  </a:cubicBezTo>
                  <a:cubicBezTo>
                    <a:pt x="27025" y="24003"/>
                    <a:pt x="26722" y="24206"/>
                    <a:pt x="26418" y="24411"/>
                  </a:cubicBezTo>
                  <a:cubicBezTo>
                    <a:pt x="26461" y="23992"/>
                    <a:pt x="26504" y="23576"/>
                    <a:pt x="26545" y="23159"/>
                  </a:cubicBezTo>
                  <a:close/>
                  <a:moveTo>
                    <a:pt x="30692" y="23159"/>
                  </a:moveTo>
                  <a:cubicBezTo>
                    <a:pt x="30733" y="23576"/>
                    <a:pt x="30776" y="23992"/>
                    <a:pt x="30819" y="24409"/>
                  </a:cubicBezTo>
                  <a:lnTo>
                    <a:pt x="30819" y="24411"/>
                  </a:lnTo>
                  <a:cubicBezTo>
                    <a:pt x="30515" y="24208"/>
                    <a:pt x="30212" y="24003"/>
                    <a:pt x="29910" y="23800"/>
                  </a:cubicBezTo>
                  <a:cubicBezTo>
                    <a:pt x="30171" y="23586"/>
                    <a:pt x="30433" y="23373"/>
                    <a:pt x="30692" y="23159"/>
                  </a:cubicBezTo>
                  <a:close/>
                  <a:moveTo>
                    <a:pt x="28466" y="23232"/>
                  </a:moveTo>
                  <a:cubicBezTo>
                    <a:pt x="28451" y="23645"/>
                    <a:pt x="28436" y="24058"/>
                    <a:pt x="28419" y="24472"/>
                  </a:cubicBezTo>
                  <a:cubicBezTo>
                    <a:pt x="28147" y="24251"/>
                    <a:pt x="27877" y="24031"/>
                    <a:pt x="27607" y="23811"/>
                  </a:cubicBezTo>
                  <a:cubicBezTo>
                    <a:pt x="27895" y="23617"/>
                    <a:pt x="28182" y="23423"/>
                    <a:pt x="28466" y="23232"/>
                  </a:cubicBezTo>
                  <a:close/>
                  <a:moveTo>
                    <a:pt x="28771" y="23232"/>
                  </a:moveTo>
                  <a:lnTo>
                    <a:pt x="28771" y="23232"/>
                  </a:lnTo>
                  <a:cubicBezTo>
                    <a:pt x="29056" y="23423"/>
                    <a:pt x="29340" y="23616"/>
                    <a:pt x="29628" y="23811"/>
                  </a:cubicBezTo>
                  <a:lnTo>
                    <a:pt x="29628" y="23811"/>
                  </a:lnTo>
                  <a:cubicBezTo>
                    <a:pt x="29360" y="24031"/>
                    <a:pt x="29088" y="24253"/>
                    <a:pt x="28818" y="24472"/>
                  </a:cubicBezTo>
                  <a:cubicBezTo>
                    <a:pt x="28801" y="24059"/>
                    <a:pt x="28784" y="23643"/>
                    <a:pt x="28771" y="23232"/>
                  </a:cubicBezTo>
                  <a:close/>
                  <a:moveTo>
                    <a:pt x="27463" y="23908"/>
                  </a:moveTo>
                  <a:cubicBezTo>
                    <a:pt x="27725" y="24123"/>
                    <a:pt x="27989" y="24337"/>
                    <a:pt x="28253" y="24553"/>
                  </a:cubicBezTo>
                  <a:lnTo>
                    <a:pt x="28253" y="24553"/>
                  </a:lnTo>
                  <a:lnTo>
                    <a:pt x="26584" y="24499"/>
                  </a:lnTo>
                  <a:cubicBezTo>
                    <a:pt x="26878" y="24301"/>
                    <a:pt x="27171" y="24105"/>
                    <a:pt x="27463" y="23908"/>
                  </a:cubicBezTo>
                  <a:close/>
                  <a:moveTo>
                    <a:pt x="29772" y="23910"/>
                  </a:moveTo>
                  <a:cubicBezTo>
                    <a:pt x="30064" y="24105"/>
                    <a:pt x="30357" y="24303"/>
                    <a:pt x="30651" y="24499"/>
                  </a:cubicBezTo>
                  <a:lnTo>
                    <a:pt x="28980" y="24554"/>
                  </a:lnTo>
                  <a:cubicBezTo>
                    <a:pt x="29244" y="24338"/>
                    <a:pt x="29509" y="24124"/>
                    <a:pt x="29772" y="23910"/>
                  </a:cubicBezTo>
                  <a:close/>
                  <a:moveTo>
                    <a:pt x="26558" y="24663"/>
                  </a:moveTo>
                  <a:lnTo>
                    <a:pt x="28248" y="24718"/>
                  </a:lnTo>
                  <a:cubicBezTo>
                    <a:pt x="27949" y="24925"/>
                    <a:pt x="27653" y="25132"/>
                    <a:pt x="27353" y="25341"/>
                  </a:cubicBezTo>
                  <a:cubicBezTo>
                    <a:pt x="27087" y="25113"/>
                    <a:pt x="26822" y="24888"/>
                    <a:pt x="26558" y="24663"/>
                  </a:cubicBezTo>
                  <a:close/>
                  <a:moveTo>
                    <a:pt x="30679" y="24664"/>
                  </a:moveTo>
                  <a:cubicBezTo>
                    <a:pt x="30415" y="24890"/>
                    <a:pt x="30150" y="25115"/>
                    <a:pt x="29884" y="25341"/>
                  </a:cubicBezTo>
                  <a:lnTo>
                    <a:pt x="29882" y="25343"/>
                  </a:lnTo>
                  <a:cubicBezTo>
                    <a:pt x="29585" y="25136"/>
                    <a:pt x="29287" y="24929"/>
                    <a:pt x="28989" y="24720"/>
                  </a:cubicBezTo>
                  <a:lnTo>
                    <a:pt x="30679" y="24664"/>
                  </a:lnTo>
                  <a:close/>
                  <a:moveTo>
                    <a:pt x="30854" y="24735"/>
                  </a:moveTo>
                  <a:cubicBezTo>
                    <a:pt x="30903" y="25194"/>
                    <a:pt x="30953" y="25654"/>
                    <a:pt x="31003" y="26114"/>
                  </a:cubicBezTo>
                  <a:cubicBezTo>
                    <a:pt x="30679" y="25892"/>
                    <a:pt x="30353" y="25667"/>
                    <a:pt x="30025" y="25440"/>
                  </a:cubicBezTo>
                  <a:cubicBezTo>
                    <a:pt x="30303" y="25205"/>
                    <a:pt x="30579" y="24970"/>
                    <a:pt x="30854" y="24735"/>
                  </a:cubicBezTo>
                  <a:close/>
                  <a:moveTo>
                    <a:pt x="26384" y="24737"/>
                  </a:moveTo>
                  <a:cubicBezTo>
                    <a:pt x="26659" y="24971"/>
                    <a:pt x="26935" y="25205"/>
                    <a:pt x="27212" y="25440"/>
                  </a:cubicBezTo>
                  <a:cubicBezTo>
                    <a:pt x="26886" y="25667"/>
                    <a:pt x="26559" y="25890"/>
                    <a:pt x="26233" y="26116"/>
                  </a:cubicBezTo>
                  <a:cubicBezTo>
                    <a:pt x="26286" y="25654"/>
                    <a:pt x="26336" y="25195"/>
                    <a:pt x="26384" y="24737"/>
                  </a:cubicBezTo>
                  <a:close/>
                  <a:moveTo>
                    <a:pt x="28404" y="24812"/>
                  </a:moveTo>
                  <a:lnTo>
                    <a:pt x="28404" y="24812"/>
                  </a:lnTo>
                  <a:cubicBezTo>
                    <a:pt x="28386" y="25266"/>
                    <a:pt x="28365" y="25723"/>
                    <a:pt x="28345" y="26179"/>
                  </a:cubicBezTo>
                  <a:cubicBezTo>
                    <a:pt x="28056" y="25937"/>
                    <a:pt x="27771" y="25695"/>
                    <a:pt x="27484" y="25453"/>
                  </a:cubicBezTo>
                  <a:cubicBezTo>
                    <a:pt x="27793" y="25238"/>
                    <a:pt x="28099" y="25026"/>
                    <a:pt x="28404" y="24812"/>
                  </a:cubicBezTo>
                  <a:close/>
                  <a:moveTo>
                    <a:pt x="28831" y="24812"/>
                  </a:moveTo>
                  <a:lnTo>
                    <a:pt x="28831" y="24812"/>
                  </a:lnTo>
                  <a:cubicBezTo>
                    <a:pt x="29138" y="25026"/>
                    <a:pt x="29446" y="25240"/>
                    <a:pt x="29753" y="25453"/>
                  </a:cubicBezTo>
                  <a:lnTo>
                    <a:pt x="29751" y="25453"/>
                  </a:lnTo>
                  <a:cubicBezTo>
                    <a:pt x="29466" y="25695"/>
                    <a:pt x="29179" y="25937"/>
                    <a:pt x="28892" y="26181"/>
                  </a:cubicBezTo>
                  <a:cubicBezTo>
                    <a:pt x="28870" y="25723"/>
                    <a:pt x="28849" y="25266"/>
                    <a:pt x="28831" y="24812"/>
                  </a:cubicBezTo>
                  <a:close/>
                  <a:moveTo>
                    <a:pt x="27344" y="25549"/>
                  </a:moveTo>
                  <a:cubicBezTo>
                    <a:pt x="27623" y="25787"/>
                    <a:pt x="27903" y="26025"/>
                    <a:pt x="28186" y="26265"/>
                  </a:cubicBezTo>
                  <a:lnTo>
                    <a:pt x="28186" y="26265"/>
                  </a:lnTo>
                  <a:lnTo>
                    <a:pt x="26392" y="26205"/>
                  </a:lnTo>
                  <a:cubicBezTo>
                    <a:pt x="26709" y="25987"/>
                    <a:pt x="27025" y="25769"/>
                    <a:pt x="27344" y="25549"/>
                  </a:cubicBezTo>
                  <a:close/>
                  <a:moveTo>
                    <a:pt x="29893" y="25551"/>
                  </a:moveTo>
                  <a:cubicBezTo>
                    <a:pt x="30212" y="25771"/>
                    <a:pt x="30528" y="25989"/>
                    <a:pt x="30843" y="26207"/>
                  </a:cubicBezTo>
                  <a:lnTo>
                    <a:pt x="29049" y="26267"/>
                  </a:lnTo>
                  <a:cubicBezTo>
                    <a:pt x="29330" y="26026"/>
                    <a:pt x="29612" y="25790"/>
                    <a:pt x="29893" y="25551"/>
                  </a:cubicBezTo>
                  <a:close/>
                  <a:moveTo>
                    <a:pt x="26364" y="26371"/>
                  </a:moveTo>
                  <a:lnTo>
                    <a:pt x="28179" y="26431"/>
                  </a:lnTo>
                  <a:cubicBezTo>
                    <a:pt x="27856" y="26660"/>
                    <a:pt x="27534" y="26891"/>
                    <a:pt x="27212" y="27122"/>
                  </a:cubicBezTo>
                  <a:cubicBezTo>
                    <a:pt x="26928" y="26871"/>
                    <a:pt x="26645" y="26621"/>
                    <a:pt x="26364" y="26371"/>
                  </a:cubicBezTo>
                  <a:close/>
                  <a:moveTo>
                    <a:pt x="30873" y="26371"/>
                  </a:moveTo>
                  <a:lnTo>
                    <a:pt x="30873" y="26371"/>
                  </a:lnTo>
                  <a:cubicBezTo>
                    <a:pt x="30594" y="26623"/>
                    <a:pt x="30310" y="26872"/>
                    <a:pt x="30027" y="27124"/>
                  </a:cubicBezTo>
                  <a:cubicBezTo>
                    <a:pt x="29701" y="26893"/>
                    <a:pt x="29379" y="26662"/>
                    <a:pt x="29060" y="26431"/>
                  </a:cubicBezTo>
                  <a:lnTo>
                    <a:pt x="30873" y="26371"/>
                  </a:lnTo>
                  <a:close/>
                  <a:moveTo>
                    <a:pt x="26196" y="26447"/>
                  </a:moveTo>
                  <a:cubicBezTo>
                    <a:pt x="26486" y="26706"/>
                    <a:pt x="26778" y="26964"/>
                    <a:pt x="27072" y="27223"/>
                  </a:cubicBezTo>
                  <a:cubicBezTo>
                    <a:pt x="26718" y="27474"/>
                    <a:pt x="26366" y="27724"/>
                    <a:pt x="26015" y="27972"/>
                  </a:cubicBezTo>
                  <a:cubicBezTo>
                    <a:pt x="26079" y="27462"/>
                    <a:pt x="26138" y="26954"/>
                    <a:pt x="26196" y="26447"/>
                  </a:cubicBezTo>
                  <a:close/>
                  <a:moveTo>
                    <a:pt x="31043" y="26444"/>
                  </a:moveTo>
                  <a:cubicBezTo>
                    <a:pt x="31100" y="26953"/>
                    <a:pt x="31160" y="27461"/>
                    <a:pt x="31221" y="27972"/>
                  </a:cubicBezTo>
                  <a:cubicBezTo>
                    <a:pt x="30869" y="27722"/>
                    <a:pt x="30517" y="27472"/>
                    <a:pt x="30167" y="27223"/>
                  </a:cubicBezTo>
                  <a:cubicBezTo>
                    <a:pt x="30459" y="26964"/>
                    <a:pt x="30752" y="26705"/>
                    <a:pt x="31043" y="26444"/>
                  </a:cubicBezTo>
                  <a:close/>
                  <a:moveTo>
                    <a:pt x="28328" y="26528"/>
                  </a:moveTo>
                  <a:lnTo>
                    <a:pt x="28328" y="26528"/>
                  </a:lnTo>
                  <a:cubicBezTo>
                    <a:pt x="28304" y="27029"/>
                    <a:pt x="28276" y="27534"/>
                    <a:pt x="28248" y="28039"/>
                  </a:cubicBezTo>
                  <a:cubicBezTo>
                    <a:pt x="27944" y="27771"/>
                    <a:pt x="27642" y="27502"/>
                    <a:pt x="27340" y="27236"/>
                  </a:cubicBezTo>
                  <a:cubicBezTo>
                    <a:pt x="27668" y="27001"/>
                    <a:pt x="27998" y="26764"/>
                    <a:pt x="28326" y="26530"/>
                  </a:cubicBezTo>
                  <a:lnTo>
                    <a:pt x="28328" y="26528"/>
                  </a:lnTo>
                  <a:close/>
                  <a:moveTo>
                    <a:pt x="28911" y="26528"/>
                  </a:moveTo>
                  <a:lnTo>
                    <a:pt x="28911" y="26528"/>
                  </a:lnTo>
                  <a:cubicBezTo>
                    <a:pt x="29236" y="26762"/>
                    <a:pt x="29565" y="26998"/>
                    <a:pt x="29898" y="27236"/>
                  </a:cubicBezTo>
                  <a:lnTo>
                    <a:pt x="29898" y="27236"/>
                  </a:lnTo>
                  <a:cubicBezTo>
                    <a:pt x="29595" y="27504"/>
                    <a:pt x="29293" y="27772"/>
                    <a:pt x="28989" y="28041"/>
                  </a:cubicBezTo>
                  <a:cubicBezTo>
                    <a:pt x="28961" y="27536"/>
                    <a:pt x="28935" y="27031"/>
                    <a:pt x="28911" y="26528"/>
                  </a:cubicBezTo>
                  <a:close/>
                  <a:moveTo>
                    <a:pt x="27199" y="27334"/>
                  </a:moveTo>
                  <a:cubicBezTo>
                    <a:pt x="27496" y="27598"/>
                    <a:pt x="27795" y="27864"/>
                    <a:pt x="28096" y="28128"/>
                  </a:cubicBezTo>
                  <a:lnTo>
                    <a:pt x="28096" y="28128"/>
                  </a:lnTo>
                  <a:lnTo>
                    <a:pt x="26168" y="28067"/>
                  </a:lnTo>
                  <a:cubicBezTo>
                    <a:pt x="26511" y="27825"/>
                    <a:pt x="26854" y="27580"/>
                    <a:pt x="27199" y="27334"/>
                  </a:cubicBezTo>
                  <a:close/>
                  <a:moveTo>
                    <a:pt x="30038" y="27336"/>
                  </a:moveTo>
                  <a:cubicBezTo>
                    <a:pt x="30379" y="27579"/>
                    <a:pt x="30722" y="27823"/>
                    <a:pt x="31069" y="28067"/>
                  </a:cubicBezTo>
                  <a:lnTo>
                    <a:pt x="29138" y="28130"/>
                  </a:lnTo>
                  <a:cubicBezTo>
                    <a:pt x="29438" y="27866"/>
                    <a:pt x="29738" y="27599"/>
                    <a:pt x="30038" y="27336"/>
                  </a:cubicBezTo>
                  <a:close/>
                  <a:moveTo>
                    <a:pt x="26138" y="28231"/>
                  </a:moveTo>
                  <a:lnTo>
                    <a:pt x="28087" y="28294"/>
                  </a:lnTo>
                  <a:cubicBezTo>
                    <a:pt x="27739" y="28551"/>
                    <a:pt x="27391" y="28808"/>
                    <a:pt x="27038" y="29067"/>
                  </a:cubicBezTo>
                  <a:cubicBezTo>
                    <a:pt x="26736" y="28788"/>
                    <a:pt x="26436" y="28508"/>
                    <a:pt x="26138" y="28231"/>
                  </a:cubicBezTo>
                  <a:close/>
                  <a:moveTo>
                    <a:pt x="31100" y="28231"/>
                  </a:moveTo>
                  <a:cubicBezTo>
                    <a:pt x="30800" y="28510"/>
                    <a:pt x="30500" y="28788"/>
                    <a:pt x="30200" y="29067"/>
                  </a:cubicBezTo>
                  <a:lnTo>
                    <a:pt x="30198" y="29067"/>
                  </a:lnTo>
                  <a:cubicBezTo>
                    <a:pt x="29850" y="28812"/>
                    <a:pt x="29502" y="28555"/>
                    <a:pt x="29151" y="28296"/>
                  </a:cubicBezTo>
                  <a:lnTo>
                    <a:pt x="31100" y="28231"/>
                  </a:lnTo>
                  <a:close/>
                  <a:moveTo>
                    <a:pt x="31264" y="28307"/>
                  </a:moveTo>
                  <a:cubicBezTo>
                    <a:pt x="31333" y="28870"/>
                    <a:pt x="31404" y="29434"/>
                    <a:pt x="31479" y="29999"/>
                  </a:cubicBezTo>
                  <a:lnTo>
                    <a:pt x="31479" y="30001"/>
                  </a:lnTo>
                  <a:cubicBezTo>
                    <a:pt x="31100" y="29727"/>
                    <a:pt x="30720" y="29449"/>
                    <a:pt x="30336" y="29168"/>
                  </a:cubicBezTo>
                  <a:cubicBezTo>
                    <a:pt x="30648" y="28881"/>
                    <a:pt x="30957" y="28594"/>
                    <a:pt x="31264" y="28307"/>
                  </a:cubicBezTo>
                  <a:close/>
                  <a:moveTo>
                    <a:pt x="25974" y="28307"/>
                  </a:moveTo>
                  <a:lnTo>
                    <a:pt x="25974" y="28309"/>
                  </a:lnTo>
                  <a:cubicBezTo>
                    <a:pt x="26282" y="28594"/>
                    <a:pt x="26591" y="28881"/>
                    <a:pt x="26900" y="29170"/>
                  </a:cubicBezTo>
                  <a:cubicBezTo>
                    <a:pt x="26520" y="29447"/>
                    <a:pt x="26140" y="29725"/>
                    <a:pt x="25760" y="30003"/>
                  </a:cubicBezTo>
                  <a:cubicBezTo>
                    <a:pt x="25833" y="29436"/>
                    <a:pt x="25905" y="28870"/>
                    <a:pt x="25974" y="28307"/>
                  </a:cubicBezTo>
                  <a:close/>
                  <a:moveTo>
                    <a:pt x="28227" y="28397"/>
                  </a:moveTo>
                  <a:cubicBezTo>
                    <a:pt x="28195" y="28954"/>
                    <a:pt x="28162" y="29513"/>
                    <a:pt x="28127" y="30074"/>
                  </a:cubicBezTo>
                  <a:cubicBezTo>
                    <a:pt x="27804" y="29775"/>
                    <a:pt x="27482" y="29479"/>
                    <a:pt x="27163" y="29181"/>
                  </a:cubicBezTo>
                  <a:cubicBezTo>
                    <a:pt x="27519" y="28920"/>
                    <a:pt x="27875" y="28659"/>
                    <a:pt x="28227" y="28397"/>
                  </a:cubicBezTo>
                  <a:close/>
                  <a:moveTo>
                    <a:pt x="29008" y="28397"/>
                  </a:moveTo>
                  <a:lnTo>
                    <a:pt x="29008" y="28397"/>
                  </a:lnTo>
                  <a:cubicBezTo>
                    <a:pt x="29365" y="28659"/>
                    <a:pt x="29720" y="28921"/>
                    <a:pt x="30073" y="29183"/>
                  </a:cubicBezTo>
                  <a:lnTo>
                    <a:pt x="30073" y="29183"/>
                  </a:lnTo>
                  <a:cubicBezTo>
                    <a:pt x="29753" y="29479"/>
                    <a:pt x="29433" y="29775"/>
                    <a:pt x="29110" y="30074"/>
                  </a:cubicBezTo>
                  <a:cubicBezTo>
                    <a:pt x="29075" y="29513"/>
                    <a:pt x="29040" y="28954"/>
                    <a:pt x="29008" y="28397"/>
                  </a:cubicBezTo>
                  <a:close/>
                  <a:moveTo>
                    <a:pt x="27025" y="29282"/>
                  </a:moveTo>
                  <a:cubicBezTo>
                    <a:pt x="27343" y="29577"/>
                    <a:pt x="27661" y="29871"/>
                    <a:pt x="27981" y="30167"/>
                  </a:cubicBezTo>
                  <a:lnTo>
                    <a:pt x="27981" y="30167"/>
                  </a:lnTo>
                  <a:lnTo>
                    <a:pt x="25905" y="30098"/>
                  </a:lnTo>
                  <a:cubicBezTo>
                    <a:pt x="26280" y="29828"/>
                    <a:pt x="26653" y="29556"/>
                    <a:pt x="27025" y="29282"/>
                  </a:cubicBezTo>
                  <a:close/>
                  <a:moveTo>
                    <a:pt x="30212" y="29283"/>
                  </a:moveTo>
                  <a:cubicBezTo>
                    <a:pt x="30586" y="29559"/>
                    <a:pt x="30961" y="29831"/>
                    <a:pt x="31331" y="30100"/>
                  </a:cubicBezTo>
                  <a:lnTo>
                    <a:pt x="29254" y="30169"/>
                  </a:lnTo>
                  <a:cubicBezTo>
                    <a:pt x="29574" y="29872"/>
                    <a:pt x="29893" y="29578"/>
                    <a:pt x="30212" y="29283"/>
                  </a:cubicBezTo>
                  <a:close/>
                  <a:moveTo>
                    <a:pt x="25872" y="30264"/>
                  </a:moveTo>
                  <a:lnTo>
                    <a:pt x="27968" y="30333"/>
                  </a:lnTo>
                  <a:cubicBezTo>
                    <a:pt x="27592" y="30619"/>
                    <a:pt x="27213" y="30906"/>
                    <a:pt x="26830" y="31197"/>
                  </a:cubicBezTo>
                  <a:cubicBezTo>
                    <a:pt x="26509" y="30884"/>
                    <a:pt x="26191" y="30573"/>
                    <a:pt x="25872" y="30264"/>
                  </a:cubicBezTo>
                  <a:close/>
                  <a:moveTo>
                    <a:pt x="31369" y="30265"/>
                  </a:moveTo>
                  <a:lnTo>
                    <a:pt x="31369" y="30265"/>
                  </a:lnTo>
                  <a:cubicBezTo>
                    <a:pt x="31048" y="30574"/>
                    <a:pt x="30730" y="30885"/>
                    <a:pt x="30410" y="31198"/>
                  </a:cubicBezTo>
                  <a:lnTo>
                    <a:pt x="30410" y="31198"/>
                  </a:lnTo>
                  <a:cubicBezTo>
                    <a:pt x="30026" y="30910"/>
                    <a:pt x="29648" y="30621"/>
                    <a:pt x="29272" y="30334"/>
                  </a:cubicBezTo>
                  <a:lnTo>
                    <a:pt x="31369" y="30265"/>
                  </a:lnTo>
                  <a:close/>
                  <a:moveTo>
                    <a:pt x="25714" y="30344"/>
                  </a:moveTo>
                  <a:cubicBezTo>
                    <a:pt x="26040" y="30660"/>
                    <a:pt x="26368" y="30979"/>
                    <a:pt x="26694" y="31298"/>
                  </a:cubicBezTo>
                  <a:cubicBezTo>
                    <a:pt x="26284" y="31609"/>
                    <a:pt x="25870" y="31918"/>
                    <a:pt x="25455" y="32227"/>
                  </a:cubicBezTo>
                  <a:cubicBezTo>
                    <a:pt x="25544" y="31598"/>
                    <a:pt x="25632" y="30970"/>
                    <a:pt x="25714" y="30344"/>
                  </a:cubicBezTo>
                  <a:close/>
                  <a:moveTo>
                    <a:pt x="31523" y="30344"/>
                  </a:moveTo>
                  <a:cubicBezTo>
                    <a:pt x="31607" y="30970"/>
                    <a:pt x="31693" y="31598"/>
                    <a:pt x="31782" y="32227"/>
                  </a:cubicBezTo>
                  <a:lnTo>
                    <a:pt x="31780" y="32227"/>
                  </a:lnTo>
                  <a:cubicBezTo>
                    <a:pt x="31367" y="31918"/>
                    <a:pt x="30953" y="31609"/>
                    <a:pt x="30541" y="31300"/>
                  </a:cubicBezTo>
                  <a:cubicBezTo>
                    <a:pt x="30869" y="30979"/>
                    <a:pt x="31197" y="30662"/>
                    <a:pt x="31523" y="30344"/>
                  </a:cubicBezTo>
                  <a:close/>
                  <a:moveTo>
                    <a:pt x="28102" y="30439"/>
                  </a:moveTo>
                  <a:cubicBezTo>
                    <a:pt x="28061" y="31059"/>
                    <a:pt x="28017" y="31682"/>
                    <a:pt x="27972" y="32304"/>
                  </a:cubicBezTo>
                  <a:cubicBezTo>
                    <a:pt x="27629" y="31972"/>
                    <a:pt x="27290" y="31642"/>
                    <a:pt x="26951" y="31313"/>
                  </a:cubicBezTo>
                  <a:cubicBezTo>
                    <a:pt x="27336" y="31022"/>
                    <a:pt x="27720" y="30731"/>
                    <a:pt x="28100" y="30442"/>
                  </a:cubicBezTo>
                  <a:lnTo>
                    <a:pt x="28102" y="30439"/>
                  </a:lnTo>
                  <a:close/>
                  <a:moveTo>
                    <a:pt x="29135" y="30441"/>
                  </a:moveTo>
                  <a:lnTo>
                    <a:pt x="29135" y="30441"/>
                  </a:lnTo>
                  <a:cubicBezTo>
                    <a:pt x="29517" y="30729"/>
                    <a:pt x="29900" y="31022"/>
                    <a:pt x="30288" y="31314"/>
                  </a:cubicBezTo>
                  <a:lnTo>
                    <a:pt x="30286" y="31314"/>
                  </a:lnTo>
                  <a:cubicBezTo>
                    <a:pt x="29947" y="31644"/>
                    <a:pt x="29606" y="31974"/>
                    <a:pt x="29265" y="32306"/>
                  </a:cubicBezTo>
                  <a:cubicBezTo>
                    <a:pt x="29218" y="31682"/>
                    <a:pt x="29176" y="31061"/>
                    <a:pt x="29135" y="30441"/>
                  </a:cubicBezTo>
                  <a:close/>
                  <a:moveTo>
                    <a:pt x="26817" y="31415"/>
                  </a:moveTo>
                  <a:cubicBezTo>
                    <a:pt x="27153" y="31744"/>
                    <a:pt x="27492" y="32073"/>
                    <a:pt x="27834" y="32403"/>
                  </a:cubicBezTo>
                  <a:lnTo>
                    <a:pt x="27834" y="32403"/>
                  </a:lnTo>
                  <a:lnTo>
                    <a:pt x="25596" y="32330"/>
                  </a:lnTo>
                  <a:cubicBezTo>
                    <a:pt x="26004" y="32026"/>
                    <a:pt x="26410" y="31721"/>
                    <a:pt x="26817" y="31415"/>
                  </a:cubicBezTo>
                  <a:close/>
                  <a:moveTo>
                    <a:pt x="30424" y="31417"/>
                  </a:moveTo>
                  <a:cubicBezTo>
                    <a:pt x="30828" y="31723"/>
                    <a:pt x="31236" y="32028"/>
                    <a:pt x="31644" y="32332"/>
                  </a:cubicBezTo>
                  <a:lnTo>
                    <a:pt x="29405" y="32406"/>
                  </a:lnTo>
                  <a:cubicBezTo>
                    <a:pt x="29746" y="32077"/>
                    <a:pt x="30087" y="31747"/>
                    <a:pt x="30424" y="31417"/>
                  </a:cubicBezTo>
                  <a:close/>
                  <a:moveTo>
                    <a:pt x="25559" y="32496"/>
                  </a:moveTo>
                  <a:lnTo>
                    <a:pt x="27817" y="32570"/>
                  </a:lnTo>
                  <a:cubicBezTo>
                    <a:pt x="27405" y="32895"/>
                    <a:pt x="26992" y="33219"/>
                    <a:pt x="26576" y="33541"/>
                  </a:cubicBezTo>
                  <a:cubicBezTo>
                    <a:pt x="26228" y="33183"/>
                    <a:pt x="25891" y="32837"/>
                    <a:pt x="25559" y="32496"/>
                  </a:cubicBezTo>
                  <a:close/>
                  <a:moveTo>
                    <a:pt x="31682" y="32498"/>
                  </a:moveTo>
                  <a:cubicBezTo>
                    <a:pt x="31348" y="32839"/>
                    <a:pt x="31009" y="33185"/>
                    <a:pt x="30662" y="33541"/>
                  </a:cubicBezTo>
                  <a:lnTo>
                    <a:pt x="30664" y="33543"/>
                  </a:lnTo>
                  <a:cubicBezTo>
                    <a:pt x="30251" y="33221"/>
                    <a:pt x="29837" y="32896"/>
                    <a:pt x="29421" y="32572"/>
                  </a:cubicBezTo>
                  <a:lnTo>
                    <a:pt x="31682" y="32498"/>
                  </a:lnTo>
                  <a:close/>
                  <a:moveTo>
                    <a:pt x="25406" y="32578"/>
                  </a:moveTo>
                  <a:lnTo>
                    <a:pt x="25406" y="32580"/>
                  </a:lnTo>
                  <a:cubicBezTo>
                    <a:pt x="25743" y="32926"/>
                    <a:pt x="26090" y="33282"/>
                    <a:pt x="26444" y="33645"/>
                  </a:cubicBezTo>
                  <a:cubicBezTo>
                    <a:pt x="25991" y="33996"/>
                    <a:pt x="25542" y="34342"/>
                    <a:pt x="25095" y="34685"/>
                  </a:cubicBezTo>
                  <a:cubicBezTo>
                    <a:pt x="25201" y="33981"/>
                    <a:pt x="25305" y="33278"/>
                    <a:pt x="25406" y="32578"/>
                  </a:cubicBezTo>
                  <a:close/>
                  <a:moveTo>
                    <a:pt x="31831" y="32578"/>
                  </a:moveTo>
                  <a:cubicBezTo>
                    <a:pt x="31931" y="33278"/>
                    <a:pt x="32036" y="33981"/>
                    <a:pt x="32142" y="34685"/>
                  </a:cubicBezTo>
                  <a:cubicBezTo>
                    <a:pt x="31695" y="34342"/>
                    <a:pt x="31246" y="33994"/>
                    <a:pt x="30793" y="33644"/>
                  </a:cubicBezTo>
                  <a:cubicBezTo>
                    <a:pt x="31147" y="33280"/>
                    <a:pt x="31492" y="32926"/>
                    <a:pt x="31831" y="32578"/>
                  </a:cubicBezTo>
                  <a:close/>
                  <a:moveTo>
                    <a:pt x="27942" y="32684"/>
                  </a:moveTo>
                  <a:cubicBezTo>
                    <a:pt x="27890" y="33377"/>
                    <a:pt x="27836" y="34071"/>
                    <a:pt x="27776" y="34765"/>
                  </a:cubicBezTo>
                  <a:cubicBezTo>
                    <a:pt x="27404" y="34385"/>
                    <a:pt x="27042" y="34016"/>
                    <a:pt x="26694" y="33660"/>
                  </a:cubicBezTo>
                  <a:cubicBezTo>
                    <a:pt x="27109" y="33336"/>
                    <a:pt x="27526" y="33012"/>
                    <a:pt x="27942" y="32684"/>
                  </a:cubicBezTo>
                  <a:close/>
                  <a:moveTo>
                    <a:pt x="29293" y="32684"/>
                  </a:moveTo>
                  <a:cubicBezTo>
                    <a:pt x="29710" y="33010"/>
                    <a:pt x="30128" y="33336"/>
                    <a:pt x="30545" y="33660"/>
                  </a:cubicBezTo>
                  <a:lnTo>
                    <a:pt x="30543" y="33660"/>
                  </a:lnTo>
                  <a:cubicBezTo>
                    <a:pt x="30193" y="34018"/>
                    <a:pt x="29831" y="34387"/>
                    <a:pt x="29459" y="34765"/>
                  </a:cubicBezTo>
                  <a:cubicBezTo>
                    <a:pt x="29401" y="34070"/>
                    <a:pt x="29345" y="33375"/>
                    <a:pt x="29293" y="32684"/>
                  </a:cubicBezTo>
                  <a:close/>
                  <a:moveTo>
                    <a:pt x="26559" y="33763"/>
                  </a:moveTo>
                  <a:cubicBezTo>
                    <a:pt x="26912" y="34122"/>
                    <a:pt x="27275" y="34491"/>
                    <a:pt x="27648" y="34872"/>
                  </a:cubicBezTo>
                  <a:lnTo>
                    <a:pt x="25225" y="34791"/>
                  </a:lnTo>
                  <a:cubicBezTo>
                    <a:pt x="25669" y="34452"/>
                    <a:pt x="26112" y="34109"/>
                    <a:pt x="26559" y="33763"/>
                  </a:cubicBezTo>
                  <a:close/>
                  <a:moveTo>
                    <a:pt x="30679" y="33765"/>
                  </a:moveTo>
                  <a:cubicBezTo>
                    <a:pt x="31126" y="34111"/>
                    <a:pt x="31572" y="34454"/>
                    <a:pt x="32013" y="34793"/>
                  </a:cubicBezTo>
                  <a:lnTo>
                    <a:pt x="29593" y="34873"/>
                  </a:lnTo>
                  <a:cubicBezTo>
                    <a:pt x="29967" y="34491"/>
                    <a:pt x="30329" y="34122"/>
                    <a:pt x="30679" y="33765"/>
                  </a:cubicBezTo>
                  <a:close/>
                  <a:moveTo>
                    <a:pt x="32052" y="34955"/>
                  </a:moveTo>
                  <a:lnTo>
                    <a:pt x="32052" y="34955"/>
                  </a:lnTo>
                  <a:cubicBezTo>
                    <a:pt x="31695" y="35344"/>
                    <a:pt x="31334" y="35737"/>
                    <a:pt x="30970" y="36129"/>
                  </a:cubicBezTo>
                  <a:lnTo>
                    <a:pt x="30970" y="36129"/>
                  </a:lnTo>
                  <a:cubicBezTo>
                    <a:pt x="30514" y="35765"/>
                    <a:pt x="30062" y="35400"/>
                    <a:pt x="29613" y="35037"/>
                  </a:cubicBezTo>
                  <a:lnTo>
                    <a:pt x="32052" y="34955"/>
                  </a:lnTo>
                  <a:close/>
                  <a:moveTo>
                    <a:pt x="25188" y="34957"/>
                  </a:moveTo>
                  <a:lnTo>
                    <a:pt x="27627" y="35037"/>
                  </a:lnTo>
                  <a:cubicBezTo>
                    <a:pt x="27180" y="35401"/>
                    <a:pt x="26727" y="35764"/>
                    <a:pt x="26269" y="36131"/>
                  </a:cubicBezTo>
                  <a:cubicBezTo>
                    <a:pt x="25907" y="35740"/>
                    <a:pt x="25546" y="35349"/>
                    <a:pt x="25188" y="34957"/>
                  </a:cubicBezTo>
                  <a:close/>
                  <a:moveTo>
                    <a:pt x="32198" y="35043"/>
                  </a:moveTo>
                  <a:cubicBezTo>
                    <a:pt x="32319" y="35829"/>
                    <a:pt x="32446" y="36617"/>
                    <a:pt x="32576" y="37407"/>
                  </a:cubicBezTo>
                  <a:cubicBezTo>
                    <a:pt x="32082" y="37018"/>
                    <a:pt x="31590" y="36627"/>
                    <a:pt x="31098" y="36235"/>
                  </a:cubicBezTo>
                  <a:cubicBezTo>
                    <a:pt x="31469" y="35835"/>
                    <a:pt x="31834" y="35438"/>
                    <a:pt x="32198" y="35043"/>
                  </a:cubicBezTo>
                  <a:close/>
                  <a:moveTo>
                    <a:pt x="25039" y="35041"/>
                  </a:moveTo>
                  <a:lnTo>
                    <a:pt x="25039" y="35043"/>
                  </a:lnTo>
                  <a:cubicBezTo>
                    <a:pt x="25402" y="35440"/>
                    <a:pt x="25769" y="35837"/>
                    <a:pt x="26138" y="36235"/>
                  </a:cubicBezTo>
                  <a:cubicBezTo>
                    <a:pt x="25648" y="36627"/>
                    <a:pt x="25156" y="37018"/>
                    <a:pt x="24661" y="37409"/>
                  </a:cubicBezTo>
                  <a:cubicBezTo>
                    <a:pt x="24791" y="36617"/>
                    <a:pt x="24918" y="35827"/>
                    <a:pt x="25039" y="35041"/>
                  </a:cubicBezTo>
                  <a:close/>
                  <a:moveTo>
                    <a:pt x="27743" y="35157"/>
                  </a:moveTo>
                  <a:lnTo>
                    <a:pt x="27743" y="35157"/>
                  </a:lnTo>
                  <a:cubicBezTo>
                    <a:pt x="27677" y="35934"/>
                    <a:pt x="27607" y="36712"/>
                    <a:pt x="27532" y="37493"/>
                  </a:cubicBezTo>
                  <a:cubicBezTo>
                    <a:pt x="27148" y="37081"/>
                    <a:pt x="26766" y="36668"/>
                    <a:pt x="26382" y="36252"/>
                  </a:cubicBezTo>
                  <a:cubicBezTo>
                    <a:pt x="26839" y="35887"/>
                    <a:pt x="27294" y="35522"/>
                    <a:pt x="27743" y="35157"/>
                  </a:cubicBezTo>
                  <a:close/>
                  <a:moveTo>
                    <a:pt x="29492" y="35157"/>
                  </a:moveTo>
                  <a:lnTo>
                    <a:pt x="29492" y="35157"/>
                  </a:lnTo>
                  <a:cubicBezTo>
                    <a:pt x="29943" y="35521"/>
                    <a:pt x="30397" y="35886"/>
                    <a:pt x="30854" y="36252"/>
                  </a:cubicBezTo>
                  <a:lnTo>
                    <a:pt x="30854" y="36252"/>
                  </a:lnTo>
                  <a:cubicBezTo>
                    <a:pt x="30472" y="36666"/>
                    <a:pt x="30088" y="37080"/>
                    <a:pt x="29703" y="37493"/>
                  </a:cubicBezTo>
                  <a:cubicBezTo>
                    <a:pt x="29630" y="36712"/>
                    <a:pt x="29559" y="35934"/>
                    <a:pt x="29492" y="35157"/>
                  </a:cubicBezTo>
                  <a:close/>
                  <a:moveTo>
                    <a:pt x="26252" y="36357"/>
                  </a:moveTo>
                  <a:cubicBezTo>
                    <a:pt x="26637" y="36773"/>
                    <a:pt x="27022" y="37190"/>
                    <a:pt x="27407" y="37605"/>
                  </a:cubicBezTo>
                  <a:lnTo>
                    <a:pt x="27407" y="37605"/>
                  </a:lnTo>
                  <a:lnTo>
                    <a:pt x="24787" y="37519"/>
                  </a:lnTo>
                  <a:cubicBezTo>
                    <a:pt x="25278" y="37134"/>
                    <a:pt x="25766" y="36746"/>
                    <a:pt x="26252" y="36357"/>
                  </a:cubicBezTo>
                  <a:close/>
                  <a:moveTo>
                    <a:pt x="30987" y="36357"/>
                  </a:moveTo>
                  <a:cubicBezTo>
                    <a:pt x="31473" y="36746"/>
                    <a:pt x="31961" y="37134"/>
                    <a:pt x="32451" y="37519"/>
                  </a:cubicBezTo>
                  <a:lnTo>
                    <a:pt x="29830" y="37607"/>
                  </a:lnTo>
                  <a:cubicBezTo>
                    <a:pt x="30217" y="37189"/>
                    <a:pt x="30603" y="36774"/>
                    <a:pt x="30987" y="36357"/>
                  </a:cubicBezTo>
                  <a:close/>
                  <a:moveTo>
                    <a:pt x="24745" y="37683"/>
                  </a:moveTo>
                  <a:lnTo>
                    <a:pt x="27387" y="37771"/>
                  </a:lnTo>
                  <a:cubicBezTo>
                    <a:pt x="26895" y="38181"/>
                    <a:pt x="26397" y="38594"/>
                    <a:pt x="25894" y="39008"/>
                  </a:cubicBezTo>
                  <a:cubicBezTo>
                    <a:pt x="25509" y="38566"/>
                    <a:pt x="25127" y="38125"/>
                    <a:pt x="24745" y="37683"/>
                  </a:cubicBezTo>
                  <a:close/>
                  <a:moveTo>
                    <a:pt x="32494" y="37685"/>
                  </a:moveTo>
                  <a:lnTo>
                    <a:pt x="32494" y="37685"/>
                  </a:lnTo>
                  <a:cubicBezTo>
                    <a:pt x="32112" y="38125"/>
                    <a:pt x="31728" y="38566"/>
                    <a:pt x="31344" y="39010"/>
                  </a:cubicBezTo>
                  <a:cubicBezTo>
                    <a:pt x="30843" y="38596"/>
                    <a:pt x="30346" y="38183"/>
                    <a:pt x="29854" y="37771"/>
                  </a:cubicBezTo>
                  <a:lnTo>
                    <a:pt x="32494" y="37685"/>
                  </a:lnTo>
                  <a:close/>
                  <a:moveTo>
                    <a:pt x="32638" y="37773"/>
                  </a:moveTo>
                  <a:cubicBezTo>
                    <a:pt x="32785" y="38660"/>
                    <a:pt x="32938" y="39548"/>
                    <a:pt x="33098" y="40441"/>
                  </a:cubicBezTo>
                  <a:cubicBezTo>
                    <a:pt x="32554" y="40001"/>
                    <a:pt x="32011" y="39558"/>
                    <a:pt x="31473" y="39114"/>
                  </a:cubicBezTo>
                  <a:cubicBezTo>
                    <a:pt x="31862" y="38667"/>
                    <a:pt x="32250" y="38220"/>
                    <a:pt x="32638" y="37773"/>
                  </a:cubicBezTo>
                  <a:close/>
                  <a:moveTo>
                    <a:pt x="24601" y="37773"/>
                  </a:moveTo>
                  <a:lnTo>
                    <a:pt x="24601" y="37775"/>
                  </a:lnTo>
                  <a:cubicBezTo>
                    <a:pt x="24987" y="38220"/>
                    <a:pt x="25374" y="38667"/>
                    <a:pt x="25766" y="39116"/>
                  </a:cubicBezTo>
                  <a:cubicBezTo>
                    <a:pt x="25227" y="39558"/>
                    <a:pt x="24687" y="40001"/>
                    <a:pt x="24141" y="40443"/>
                  </a:cubicBezTo>
                  <a:cubicBezTo>
                    <a:pt x="24299" y="39550"/>
                    <a:pt x="24454" y="38660"/>
                    <a:pt x="24601" y="37773"/>
                  </a:cubicBezTo>
                  <a:close/>
                  <a:moveTo>
                    <a:pt x="27493" y="37897"/>
                  </a:moveTo>
                  <a:cubicBezTo>
                    <a:pt x="27409" y="38773"/>
                    <a:pt x="27320" y="39651"/>
                    <a:pt x="27225" y="40532"/>
                  </a:cubicBezTo>
                  <a:cubicBezTo>
                    <a:pt x="26817" y="40068"/>
                    <a:pt x="26410" y="39602"/>
                    <a:pt x="26002" y="39135"/>
                  </a:cubicBezTo>
                  <a:cubicBezTo>
                    <a:pt x="26505" y="38721"/>
                    <a:pt x="27001" y="38309"/>
                    <a:pt x="27493" y="37897"/>
                  </a:cubicBezTo>
                  <a:close/>
                  <a:moveTo>
                    <a:pt x="29742" y="37897"/>
                  </a:moveTo>
                  <a:lnTo>
                    <a:pt x="29742" y="37897"/>
                  </a:lnTo>
                  <a:cubicBezTo>
                    <a:pt x="30236" y="38307"/>
                    <a:pt x="30733" y="38721"/>
                    <a:pt x="31234" y="39135"/>
                  </a:cubicBezTo>
                  <a:lnTo>
                    <a:pt x="31233" y="39135"/>
                  </a:lnTo>
                  <a:cubicBezTo>
                    <a:pt x="30826" y="39602"/>
                    <a:pt x="30418" y="40068"/>
                    <a:pt x="30012" y="40534"/>
                  </a:cubicBezTo>
                  <a:cubicBezTo>
                    <a:pt x="29917" y="39653"/>
                    <a:pt x="29828" y="38773"/>
                    <a:pt x="29742" y="37897"/>
                  </a:cubicBezTo>
                  <a:close/>
                  <a:moveTo>
                    <a:pt x="25876" y="39239"/>
                  </a:moveTo>
                  <a:cubicBezTo>
                    <a:pt x="26285" y="39712"/>
                    <a:pt x="26694" y="40181"/>
                    <a:pt x="27106" y="40651"/>
                  </a:cubicBezTo>
                  <a:lnTo>
                    <a:pt x="27106" y="40651"/>
                  </a:lnTo>
                  <a:lnTo>
                    <a:pt x="24260" y="40558"/>
                  </a:lnTo>
                  <a:cubicBezTo>
                    <a:pt x="24801" y="40120"/>
                    <a:pt x="25339" y="39681"/>
                    <a:pt x="25876" y="39239"/>
                  </a:cubicBezTo>
                  <a:close/>
                  <a:moveTo>
                    <a:pt x="31365" y="39241"/>
                  </a:moveTo>
                  <a:cubicBezTo>
                    <a:pt x="31900" y="39681"/>
                    <a:pt x="32438" y="40120"/>
                    <a:pt x="32980" y="40560"/>
                  </a:cubicBezTo>
                  <a:lnTo>
                    <a:pt x="30131" y="40653"/>
                  </a:lnTo>
                  <a:cubicBezTo>
                    <a:pt x="30541" y="40184"/>
                    <a:pt x="30953" y="39714"/>
                    <a:pt x="31365" y="39241"/>
                  </a:cubicBezTo>
                  <a:close/>
                  <a:moveTo>
                    <a:pt x="33025" y="40724"/>
                  </a:moveTo>
                  <a:cubicBezTo>
                    <a:pt x="32627" y="41215"/>
                    <a:pt x="32221" y="41716"/>
                    <a:pt x="31806" y="42226"/>
                  </a:cubicBezTo>
                  <a:cubicBezTo>
                    <a:pt x="31251" y="41756"/>
                    <a:pt x="30702" y="41287"/>
                    <a:pt x="30159" y="40817"/>
                  </a:cubicBezTo>
                  <a:lnTo>
                    <a:pt x="33025" y="40724"/>
                  </a:lnTo>
                  <a:close/>
                  <a:moveTo>
                    <a:pt x="24212" y="40724"/>
                  </a:moveTo>
                  <a:lnTo>
                    <a:pt x="27079" y="40817"/>
                  </a:lnTo>
                  <a:cubicBezTo>
                    <a:pt x="26537" y="41287"/>
                    <a:pt x="25987" y="41756"/>
                    <a:pt x="25432" y="42226"/>
                  </a:cubicBezTo>
                  <a:cubicBezTo>
                    <a:pt x="25022" y="41723"/>
                    <a:pt x="24616" y="41222"/>
                    <a:pt x="24212" y="40724"/>
                  </a:cubicBezTo>
                  <a:close/>
                  <a:moveTo>
                    <a:pt x="33165" y="40815"/>
                  </a:moveTo>
                  <a:cubicBezTo>
                    <a:pt x="33345" y="41820"/>
                    <a:pt x="33531" y="42829"/>
                    <a:pt x="33727" y="43840"/>
                  </a:cubicBezTo>
                  <a:lnTo>
                    <a:pt x="33727" y="43840"/>
                  </a:lnTo>
                  <a:cubicBezTo>
                    <a:pt x="33127" y="43340"/>
                    <a:pt x="32528" y="42838"/>
                    <a:pt x="31933" y="42334"/>
                  </a:cubicBezTo>
                  <a:cubicBezTo>
                    <a:pt x="32352" y="41820"/>
                    <a:pt x="32762" y="41313"/>
                    <a:pt x="33165" y="40815"/>
                  </a:cubicBezTo>
                  <a:close/>
                  <a:moveTo>
                    <a:pt x="24074" y="40815"/>
                  </a:moveTo>
                  <a:lnTo>
                    <a:pt x="24074" y="40817"/>
                  </a:lnTo>
                  <a:cubicBezTo>
                    <a:pt x="24480" y="41318"/>
                    <a:pt x="24892" y="41825"/>
                    <a:pt x="25307" y="42334"/>
                  </a:cubicBezTo>
                  <a:cubicBezTo>
                    <a:pt x="24709" y="42841"/>
                    <a:pt x="24111" y="43344"/>
                    <a:pt x="23509" y="43845"/>
                  </a:cubicBezTo>
                  <a:cubicBezTo>
                    <a:pt x="23705" y="42831"/>
                    <a:pt x="23893" y="41822"/>
                    <a:pt x="24074" y="40815"/>
                  </a:cubicBezTo>
                  <a:close/>
                  <a:moveTo>
                    <a:pt x="27178" y="40953"/>
                  </a:moveTo>
                  <a:cubicBezTo>
                    <a:pt x="27070" y="41946"/>
                    <a:pt x="26954" y="42942"/>
                    <a:pt x="26835" y="43942"/>
                  </a:cubicBezTo>
                  <a:cubicBezTo>
                    <a:pt x="26401" y="43413"/>
                    <a:pt x="25969" y="42884"/>
                    <a:pt x="25538" y="42354"/>
                  </a:cubicBezTo>
                  <a:cubicBezTo>
                    <a:pt x="26090" y="41887"/>
                    <a:pt x="26636" y="41421"/>
                    <a:pt x="27178" y="40953"/>
                  </a:cubicBezTo>
                  <a:close/>
                  <a:moveTo>
                    <a:pt x="30057" y="40951"/>
                  </a:moveTo>
                  <a:lnTo>
                    <a:pt x="30057" y="40951"/>
                  </a:lnTo>
                  <a:cubicBezTo>
                    <a:pt x="30599" y="41417"/>
                    <a:pt x="31147" y="41885"/>
                    <a:pt x="31700" y="42354"/>
                  </a:cubicBezTo>
                  <a:lnTo>
                    <a:pt x="31698" y="42354"/>
                  </a:lnTo>
                  <a:cubicBezTo>
                    <a:pt x="31272" y="42876"/>
                    <a:pt x="30839" y="43405"/>
                    <a:pt x="30402" y="43942"/>
                  </a:cubicBezTo>
                  <a:cubicBezTo>
                    <a:pt x="30280" y="42941"/>
                    <a:pt x="30167" y="41945"/>
                    <a:pt x="30057" y="40951"/>
                  </a:cubicBezTo>
                  <a:close/>
                  <a:moveTo>
                    <a:pt x="25412" y="42463"/>
                  </a:moveTo>
                  <a:cubicBezTo>
                    <a:pt x="25848" y="42997"/>
                    <a:pt x="26286" y="43534"/>
                    <a:pt x="26725" y="44069"/>
                  </a:cubicBezTo>
                  <a:lnTo>
                    <a:pt x="23619" y="43966"/>
                  </a:lnTo>
                  <a:cubicBezTo>
                    <a:pt x="24217" y="43467"/>
                    <a:pt x="24815" y="42966"/>
                    <a:pt x="25412" y="42463"/>
                  </a:cubicBezTo>
                  <a:close/>
                  <a:moveTo>
                    <a:pt x="31827" y="42463"/>
                  </a:moveTo>
                  <a:cubicBezTo>
                    <a:pt x="32421" y="42966"/>
                    <a:pt x="33018" y="43467"/>
                    <a:pt x="33620" y="43966"/>
                  </a:cubicBezTo>
                  <a:lnTo>
                    <a:pt x="30513" y="44069"/>
                  </a:lnTo>
                  <a:cubicBezTo>
                    <a:pt x="30957" y="43528"/>
                    <a:pt x="31395" y="42992"/>
                    <a:pt x="31827" y="42463"/>
                  </a:cubicBezTo>
                  <a:close/>
                  <a:moveTo>
                    <a:pt x="23571" y="44130"/>
                  </a:moveTo>
                  <a:lnTo>
                    <a:pt x="26694" y="44233"/>
                  </a:lnTo>
                  <a:cubicBezTo>
                    <a:pt x="26096" y="44766"/>
                    <a:pt x="25486" y="45302"/>
                    <a:pt x="24864" y="45844"/>
                  </a:cubicBezTo>
                  <a:cubicBezTo>
                    <a:pt x="24433" y="45276"/>
                    <a:pt x="24001" y="44704"/>
                    <a:pt x="23571" y="44130"/>
                  </a:cubicBezTo>
                  <a:close/>
                  <a:moveTo>
                    <a:pt x="33668" y="44132"/>
                  </a:moveTo>
                  <a:lnTo>
                    <a:pt x="33668" y="44132"/>
                  </a:lnTo>
                  <a:cubicBezTo>
                    <a:pt x="33238" y="44702"/>
                    <a:pt x="32806" y="45274"/>
                    <a:pt x="32374" y="45845"/>
                  </a:cubicBezTo>
                  <a:lnTo>
                    <a:pt x="32374" y="45845"/>
                  </a:lnTo>
                  <a:cubicBezTo>
                    <a:pt x="31755" y="45303"/>
                    <a:pt x="31145" y="44767"/>
                    <a:pt x="30545" y="44235"/>
                  </a:cubicBezTo>
                  <a:lnTo>
                    <a:pt x="33668" y="44132"/>
                  </a:lnTo>
                  <a:close/>
                  <a:moveTo>
                    <a:pt x="33804" y="44227"/>
                  </a:moveTo>
                  <a:cubicBezTo>
                    <a:pt x="34026" y="45374"/>
                    <a:pt x="34258" y="46527"/>
                    <a:pt x="34500" y="47682"/>
                  </a:cubicBezTo>
                  <a:lnTo>
                    <a:pt x="34500" y="47682"/>
                  </a:lnTo>
                  <a:cubicBezTo>
                    <a:pt x="33829" y="47106"/>
                    <a:pt x="33160" y="46529"/>
                    <a:pt x="32500" y="45954"/>
                  </a:cubicBezTo>
                  <a:cubicBezTo>
                    <a:pt x="32934" y="45380"/>
                    <a:pt x="33370" y="44805"/>
                    <a:pt x="33804" y="44227"/>
                  </a:cubicBezTo>
                  <a:close/>
                  <a:moveTo>
                    <a:pt x="23435" y="44227"/>
                  </a:moveTo>
                  <a:lnTo>
                    <a:pt x="23435" y="44229"/>
                  </a:lnTo>
                  <a:cubicBezTo>
                    <a:pt x="23869" y="44807"/>
                    <a:pt x="24305" y="45382"/>
                    <a:pt x="24739" y="45956"/>
                  </a:cubicBezTo>
                  <a:cubicBezTo>
                    <a:pt x="24079" y="46530"/>
                    <a:pt x="23412" y="47108"/>
                    <a:pt x="22736" y="47685"/>
                  </a:cubicBezTo>
                  <a:cubicBezTo>
                    <a:pt x="22978" y="46528"/>
                    <a:pt x="23211" y="45375"/>
                    <a:pt x="23435" y="44227"/>
                  </a:cubicBezTo>
                  <a:close/>
                  <a:moveTo>
                    <a:pt x="26781" y="44380"/>
                  </a:moveTo>
                  <a:cubicBezTo>
                    <a:pt x="26643" y="45512"/>
                    <a:pt x="26496" y="46648"/>
                    <a:pt x="26343" y="47790"/>
                  </a:cubicBezTo>
                  <a:cubicBezTo>
                    <a:pt x="25887" y="47192"/>
                    <a:pt x="25427" y="46588"/>
                    <a:pt x="24964" y="45977"/>
                  </a:cubicBezTo>
                  <a:cubicBezTo>
                    <a:pt x="25581" y="45441"/>
                    <a:pt x="26185" y="44908"/>
                    <a:pt x="26781" y="44380"/>
                  </a:cubicBezTo>
                  <a:close/>
                  <a:moveTo>
                    <a:pt x="30454" y="44378"/>
                  </a:moveTo>
                  <a:lnTo>
                    <a:pt x="30454" y="44378"/>
                  </a:lnTo>
                  <a:cubicBezTo>
                    <a:pt x="31052" y="44907"/>
                    <a:pt x="31657" y="45440"/>
                    <a:pt x="32271" y="45978"/>
                  </a:cubicBezTo>
                  <a:lnTo>
                    <a:pt x="32271" y="45978"/>
                  </a:lnTo>
                  <a:cubicBezTo>
                    <a:pt x="31810" y="46587"/>
                    <a:pt x="31352" y="47190"/>
                    <a:pt x="30894" y="47790"/>
                  </a:cubicBezTo>
                  <a:cubicBezTo>
                    <a:pt x="30739" y="46649"/>
                    <a:pt x="30592" y="45511"/>
                    <a:pt x="30454" y="44378"/>
                  </a:cubicBezTo>
                  <a:close/>
                  <a:moveTo>
                    <a:pt x="24840" y="46087"/>
                  </a:moveTo>
                  <a:cubicBezTo>
                    <a:pt x="25307" y="46705"/>
                    <a:pt x="25775" y="47318"/>
                    <a:pt x="26237" y="47926"/>
                  </a:cubicBezTo>
                  <a:lnTo>
                    <a:pt x="22840" y="47814"/>
                  </a:lnTo>
                  <a:cubicBezTo>
                    <a:pt x="23513" y="47236"/>
                    <a:pt x="24180" y="46661"/>
                    <a:pt x="24840" y="46087"/>
                  </a:cubicBezTo>
                  <a:close/>
                  <a:moveTo>
                    <a:pt x="32399" y="46087"/>
                  </a:moveTo>
                  <a:cubicBezTo>
                    <a:pt x="33057" y="46662"/>
                    <a:pt x="33724" y="47238"/>
                    <a:pt x="34398" y="47814"/>
                  </a:cubicBezTo>
                  <a:lnTo>
                    <a:pt x="31002" y="47926"/>
                  </a:lnTo>
                  <a:cubicBezTo>
                    <a:pt x="31466" y="47318"/>
                    <a:pt x="31931" y="46705"/>
                    <a:pt x="32399" y="46087"/>
                  </a:cubicBezTo>
                  <a:close/>
                  <a:moveTo>
                    <a:pt x="22786" y="47978"/>
                  </a:moveTo>
                  <a:lnTo>
                    <a:pt x="26204" y="48090"/>
                  </a:lnTo>
                  <a:cubicBezTo>
                    <a:pt x="25531" y="48705"/>
                    <a:pt x="24849" y="49323"/>
                    <a:pt x="24156" y="49946"/>
                  </a:cubicBezTo>
                  <a:cubicBezTo>
                    <a:pt x="23697" y="49290"/>
                    <a:pt x="23241" y="48634"/>
                    <a:pt x="22786" y="47978"/>
                  </a:cubicBezTo>
                  <a:close/>
                  <a:moveTo>
                    <a:pt x="34452" y="47980"/>
                  </a:moveTo>
                  <a:cubicBezTo>
                    <a:pt x="33998" y="48634"/>
                    <a:pt x="33539" y="49290"/>
                    <a:pt x="33081" y="49947"/>
                  </a:cubicBezTo>
                  <a:cubicBezTo>
                    <a:pt x="32390" y="49325"/>
                    <a:pt x="31708" y="48706"/>
                    <a:pt x="31035" y="48092"/>
                  </a:cubicBezTo>
                  <a:lnTo>
                    <a:pt x="34452" y="47980"/>
                  </a:lnTo>
                  <a:close/>
                  <a:moveTo>
                    <a:pt x="34587" y="48080"/>
                  </a:moveTo>
                  <a:cubicBezTo>
                    <a:pt x="34862" y="49398"/>
                    <a:pt x="35151" y="50722"/>
                    <a:pt x="35452" y="52049"/>
                  </a:cubicBezTo>
                  <a:lnTo>
                    <a:pt x="35452" y="52049"/>
                  </a:lnTo>
                  <a:cubicBezTo>
                    <a:pt x="34697" y="51387"/>
                    <a:pt x="33950" y="50723"/>
                    <a:pt x="33208" y="50059"/>
                  </a:cubicBezTo>
                  <a:cubicBezTo>
                    <a:pt x="33668" y="49400"/>
                    <a:pt x="34128" y="48740"/>
                    <a:pt x="34587" y="48080"/>
                  </a:cubicBezTo>
                  <a:close/>
                  <a:moveTo>
                    <a:pt x="22654" y="48080"/>
                  </a:moveTo>
                  <a:cubicBezTo>
                    <a:pt x="23111" y="48740"/>
                    <a:pt x="23569" y="49400"/>
                    <a:pt x="24031" y="50061"/>
                  </a:cubicBezTo>
                  <a:cubicBezTo>
                    <a:pt x="23289" y="50726"/>
                    <a:pt x="22540" y="51390"/>
                    <a:pt x="21784" y="52057"/>
                  </a:cubicBezTo>
                  <a:lnTo>
                    <a:pt x="21784" y="52057"/>
                  </a:lnTo>
                  <a:cubicBezTo>
                    <a:pt x="22086" y="50724"/>
                    <a:pt x="22376" y="49400"/>
                    <a:pt x="22654" y="48080"/>
                  </a:cubicBezTo>
                  <a:close/>
                  <a:moveTo>
                    <a:pt x="26280" y="48246"/>
                  </a:moveTo>
                  <a:cubicBezTo>
                    <a:pt x="26103" y="49548"/>
                    <a:pt x="25913" y="50857"/>
                    <a:pt x="25715" y="52170"/>
                  </a:cubicBezTo>
                  <a:cubicBezTo>
                    <a:pt x="25227" y="51479"/>
                    <a:pt x="24741" y="50782"/>
                    <a:pt x="24251" y="50083"/>
                  </a:cubicBezTo>
                  <a:cubicBezTo>
                    <a:pt x="24938" y="49469"/>
                    <a:pt x="25613" y="48857"/>
                    <a:pt x="26280" y="48246"/>
                  </a:cubicBezTo>
                  <a:close/>
                  <a:moveTo>
                    <a:pt x="30955" y="48244"/>
                  </a:moveTo>
                  <a:lnTo>
                    <a:pt x="30955" y="48244"/>
                  </a:lnTo>
                  <a:cubicBezTo>
                    <a:pt x="31622" y="48854"/>
                    <a:pt x="32298" y="49467"/>
                    <a:pt x="32986" y="50083"/>
                  </a:cubicBezTo>
                  <a:lnTo>
                    <a:pt x="32984" y="50083"/>
                  </a:lnTo>
                  <a:cubicBezTo>
                    <a:pt x="32496" y="50782"/>
                    <a:pt x="32008" y="51477"/>
                    <a:pt x="31521" y="52170"/>
                  </a:cubicBezTo>
                  <a:cubicBezTo>
                    <a:pt x="31322" y="50857"/>
                    <a:pt x="31134" y="49547"/>
                    <a:pt x="30955" y="48244"/>
                  </a:cubicBezTo>
                  <a:close/>
                  <a:moveTo>
                    <a:pt x="24128" y="50195"/>
                  </a:moveTo>
                  <a:cubicBezTo>
                    <a:pt x="24624" y="50905"/>
                    <a:pt x="25119" y="51611"/>
                    <a:pt x="25615" y="52316"/>
                  </a:cubicBezTo>
                  <a:lnTo>
                    <a:pt x="25613" y="52314"/>
                  </a:lnTo>
                  <a:lnTo>
                    <a:pt x="21877" y="52191"/>
                  </a:lnTo>
                  <a:cubicBezTo>
                    <a:pt x="22633" y="51527"/>
                    <a:pt x="23384" y="50862"/>
                    <a:pt x="24128" y="50195"/>
                  </a:cubicBezTo>
                  <a:close/>
                  <a:moveTo>
                    <a:pt x="33111" y="50195"/>
                  </a:moveTo>
                  <a:cubicBezTo>
                    <a:pt x="33852" y="50860"/>
                    <a:pt x="34603" y="51527"/>
                    <a:pt x="35360" y="52193"/>
                  </a:cubicBezTo>
                  <a:lnTo>
                    <a:pt x="31624" y="52316"/>
                  </a:lnTo>
                  <a:cubicBezTo>
                    <a:pt x="32118" y="51613"/>
                    <a:pt x="32613" y="50907"/>
                    <a:pt x="33111" y="50195"/>
                  </a:cubicBezTo>
                  <a:close/>
                  <a:moveTo>
                    <a:pt x="21819" y="52355"/>
                  </a:moveTo>
                  <a:lnTo>
                    <a:pt x="25576" y="52480"/>
                  </a:lnTo>
                  <a:cubicBezTo>
                    <a:pt x="24819" y="53193"/>
                    <a:pt x="24048" y="53911"/>
                    <a:pt x="23265" y="54634"/>
                  </a:cubicBezTo>
                  <a:cubicBezTo>
                    <a:pt x="22781" y="53871"/>
                    <a:pt x="22298" y="53113"/>
                    <a:pt x="21819" y="52355"/>
                  </a:cubicBezTo>
                  <a:close/>
                  <a:moveTo>
                    <a:pt x="35418" y="52357"/>
                  </a:moveTo>
                  <a:lnTo>
                    <a:pt x="35418" y="52357"/>
                  </a:lnTo>
                  <a:cubicBezTo>
                    <a:pt x="34941" y="53113"/>
                    <a:pt x="34458" y="53871"/>
                    <a:pt x="33972" y="54634"/>
                  </a:cubicBezTo>
                  <a:cubicBezTo>
                    <a:pt x="33191" y="53912"/>
                    <a:pt x="32421" y="53195"/>
                    <a:pt x="31661" y="52480"/>
                  </a:cubicBezTo>
                  <a:lnTo>
                    <a:pt x="35418" y="52357"/>
                  </a:lnTo>
                  <a:close/>
                  <a:moveTo>
                    <a:pt x="35548" y="52463"/>
                  </a:moveTo>
                  <a:cubicBezTo>
                    <a:pt x="35896" y="53990"/>
                    <a:pt x="36261" y="55525"/>
                    <a:pt x="36641" y="57067"/>
                  </a:cubicBezTo>
                  <a:lnTo>
                    <a:pt x="36641" y="57067"/>
                  </a:lnTo>
                  <a:cubicBezTo>
                    <a:pt x="35785" y="56296"/>
                    <a:pt x="34938" y="55522"/>
                    <a:pt x="34097" y="54747"/>
                  </a:cubicBezTo>
                  <a:cubicBezTo>
                    <a:pt x="34585" y="53985"/>
                    <a:pt x="35067" y="53223"/>
                    <a:pt x="35548" y="52463"/>
                  </a:cubicBezTo>
                  <a:close/>
                  <a:moveTo>
                    <a:pt x="21691" y="52463"/>
                  </a:moveTo>
                  <a:cubicBezTo>
                    <a:pt x="22171" y="53221"/>
                    <a:pt x="22654" y="53983"/>
                    <a:pt x="23142" y="54747"/>
                  </a:cubicBezTo>
                  <a:cubicBezTo>
                    <a:pt x="22304" y="55521"/>
                    <a:pt x="21454" y="56296"/>
                    <a:pt x="20595" y="57069"/>
                  </a:cubicBezTo>
                  <a:cubicBezTo>
                    <a:pt x="20977" y="55526"/>
                    <a:pt x="21342" y="53991"/>
                    <a:pt x="21691" y="52463"/>
                  </a:cubicBezTo>
                  <a:close/>
                  <a:moveTo>
                    <a:pt x="25642" y="52646"/>
                  </a:moveTo>
                  <a:cubicBezTo>
                    <a:pt x="25411" y="54156"/>
                    <a:pt x="25166" y="55674"/>
                    <a:pt x="24909" y="57197"/>
                  </a:cubicBezTo>
                  <a:cubicBezTo>
                    <a:pt x="24391" y="56393"/>
                    <a:pt x="23873" y="55586"/>
                    <a:pt x="23356" y="54775"/>
                  </a:cubicBezTo>
                  <a:cubicBezTo>
                    <a:pt x="24129" y="54062"/>
                    <a:pt x="24890" y="53353"/>
                    <a:pt x="25642" y="52646"/>
                  </a:cubicBezTo>
                  <a:close/>
                  <a:moveTo>
                    <a:pt x="31594" y="52644"/>
                  </a:moveTo>
                  <a:lnTo>
                    <a:pt x="31594" y="52644"/>
                  </a:lnTo>
                  <a:cubicBezTo>
                    <a:pt x="32345" y="53350"/>
                    <a:pt x="33107" y="54062"/>
                    <a:pt x="33880" y="54775"/>
                  </a:cubicBezTo>
                  <a:cubicBezTo>
                    <a:pt x="33364" y="55584"/>
                    <a:pt x="32846" y="56391"/>
                    <a:pt x="32328" y="57197"/>
                  </a:cubicBezTo>
                  <a:cubicBezTo>
                    <a:pt x="32069" y="55671"/>
                    <a:pt x="31825" y="54155"/>
                    <a:pt x="31594" y="52644"/>
                  </a:cubicBezTo>
                  <a:close/>
                  <a:moveTo>
                    <a:pt x="23233" y="54889"/>
                  </a:moveTo>
                  <a:cubicBezTo>
                    <a:pt x="23757" y="55712"/>
                    <a:pt x="24282" y="56533"/>
                    <a:pt x="24809" y="57352"/>
                  </a:cubicBezTo>
                  <a:lnTo>
                    <a:pt x="24809" y="57352"/>
                  </a:lnTo>
                  <a:lnTo>
                    <a:pt x="20679" y="57216"/>
                  </a:lnTo>
                  <a:cubicBezTo>
                    <a:pt x="21538" y="56443"/>
                    <a:pt x="22389" y="55666"/>
                    <a:pt x="23233" y="54889"/>
                  </a:cubicBezTo>
                  <a:close/>
                  <a:moveTo>
                    <a:pt x="34005" y="54891"/>
                  </a:moveTo>
                  <a:cubicBezTo>
                    <a:pt x="34847" y="55666"/>
                    <a:pt x="35699" y="56443"/>
                    <a:pt x="36560" y="57218"/>
                  </a:cubicBezTo>
                  <a:lnTo>
                    <a:pt x="32427" y="57352"/>
                  </a:lnTo>
                  <a:cubicBezTo>
                    <a:pt x="32952" y="56536"/>
                    <a:pt x="33480" y="55714"/>
                    <a:pt x="34005" y="54891"/>
                  </a:cubicBezTo>
                  <a:close/>
                  <a:moveTo>
                    <a:pt x="20616" y="57380"/>
                  </a:moveTo>
                  <a:lnTo>
                    <a:pt x="24767" y="57516"/>
                  </a:lnTo>
                  <a:cubicBezTo>
                    <a:pt x="23906" y="58351"/>
                    <a:pt x="23029" y="59193"/>
                    <a:pt x="22136" y="60039"/>
                  </a:cubicBezTo>
                  <a:cubicBezTo>
                    <a:pt x="21625" y="59152"/>
                    <a:pt x="21119" y="58265"/>
                    <a:pt x="20616" y="57380"/>
                  </a:cubicBezTo>
                  <a:close/>
                  <a:moveTo>
                    <a:pt x="36621" y="57382"/>
                  </a:moveTo>
                  <a:cubicBezTo>
                    <a:pt x="36122" y="58260"/>
                    <a:pt x="35615" y="59145"/>
                    <a:pt x="35101" y="60039"/>
                  </a:cubicBezTo>
                  <a:cubicBezTo>
                    <a:pt x="34210" y="59195"/>
                    <a:pt x="33333" y="58355"/>
                    <a:pt x="32470" y="57518"/>
                  </a:cubicBezTo>
                  <a:lnTo>
                    <a:pt x="36621" y="57382"/>
                  </a:lnTo>
                  <a:close/>
                  <a:moveTo>
                    <a:pt x="28618" y="23578"/>
                  </a:moveTo>
                  <a:cubicBezTo>
                    <a:pt x="29064" y="35888"/>
                    <a:pt x="30543" y="48765"/>
                    <a:pt x="33055" y="62210"/>
                  </a:cubicBezTo>
                  <a:lnTo>
                    <a:pt x="24184" y="62210"/>
                  </a:lnTo>
                  <a:cubicBezTo>
                    <a:pt x="26692" y="48785"/>
                    <a:pt x="28171" y="35906"/>
                    <a:pt x="28618" y="23578"/>
                  </a:cubicBezTo>
                  <a:close/>
                  <a:moveTo>
                    <a:pt x="32414" y="57693"/>
                  </a:moveTo>
                  <a:cubicBezTo>
                    <a:pt x="33265" y="58520"/>
                    <a:pt x="34134" y="59351"/>
                    <a:pt x="35017" y="60188"/>
                  </a:cubicBezTo>
                  <a:lnTo>
                    <a:pt x="35015" y="60188"/>
                  </a:lnTo>
                  <a:cubicBezTo>
                    <a:pt x="34629" y="60859"/>
                    <a:pt x="34240" y="61533"/>
                    <a:pt x="33851" y="62210"/>
                  </a:cubicBezTo>
                  <a:lnTo>
                    <a:pt x="33223" y="62210"/>
                  </a:lnTo>
                  <a:cubicBezTo>
                    <a:pt x="32939" y="60699"/>
                    <a:pt x="32669" y="59193"/>
                    <a:pt x="32414" y="57693"/>
                  </a:cubicBezTo>
                  <a:close/>
                  <a:moveTo>
                    <a:pt x="36750" y="57496"/>
                  </a:moveTo>
                  <a:cubicBezTo>
                    <a:pt x="37137" y="59058"/>
                    <a:pt x="37541" y="60630"/>
                    <a:pt x="37962" y="62210"/>
                  </a:cubicBezTo>
                  <a:lnTo>
                    <a:pt x="37419" y="62210"/>
                  </a:lnTo>
                  <a:cubicBezTo>
                    <a:pt x="36681" y="61526"/>
                    <a:pt x="35950" y="60842"/>
                    <a:pt x="35228" y="60156"/>
                  </a:cubicBezTo>
                  <a:cubicBezTo>
                    <a:pt x="35740" y="59262"/>
                    <a:pt x="36249" y="58375"/>
                    <a:pt x="36750" y="57496"/>
                  </a:cubicBezTo>
                  <a:close/>
                  <a:moveTo>
                    <a:pt x="20489" y="57494"/>
                  </a:moveTo>
                  <a:cubicBezTo>
                    <a:pt x="20994" y="58379"/>
                    <a:pt x="21501" y="59266"/>
                    <a:pt x="22013" y="60156"/>
                  </a:cubicBezTo>
                  <a:cubicBezTo>
                    <a:pt x="21288" y="60840"/>
                    <a:pt x="20558" y="61526"/>
                    <a:pt x="19822" y="62212"/>
                  </a:cubicBezTo>
                  <a:lnTo>
                    <a:pt x="19274" y="62212"/>
                  </a:lnTo>
                  <a:cubicBezTo>
                    <a:pt x="19695" y="60632"/>
                    <a:pt x="20101" y="59059"/>
                    <a:pt x="20489" y="57496"/>
                  </a:cubicBezTo>
                  <a:lnTo>
                    <a:pt x="20489" y="57494"/>
                  </a:lnTo>
                  <a:close/>
                  <a:moveTo>
                    <a:pt x="22097" y="60305"/>
                  </a:moveTo>
                  <a:cubicBezTo>
                    <a:pt x="22462" y="60941"/>
                    <a:pt x="22829" y="61576"/>
                    <a:pt x="23194" y="62212"/>
                  </a:cubicBezTo>
                  <a:lnTo>
                    <a:pt x="20064" y="62212"/>
                  </a:lnTo>
                  <a:cubicBezTo>
                    <a:pt x="20748" y="61576"/>
                    <a:pt x="21424" y="60941"/>
                    <a:pt x="22097" y="60305"/>
                  </a:cubicBezTo>
                  <a:close/>
                  <a:moveTo>
                    <a:pt x="24823" y="57693"/>
                  </a:moveTo>
                  <a:cubicBezTo>
                    <a:pt x="24568" y="59193"/>
                    <a:pt x="24297" y="60699"/>
                    <a:pt x="24014" y="62212"/>
                  </a:cubicBezTo>
                  <a:lnTo>
                    <a:pt x="24014" y="62210"/>
                  </a:lnTo>
                  <a:lnTo>
                    <a:pt x="23386" y="62210"/>
                  </a:lnTo>
                  <a:cubicBezTo>
                    <a:pt x="22999" y="61537"/>
                    <a:pt x="22609" y="60863"/>
                    <a:pt x="22220" y="60186"/>
                  </a:cubicBezTo>
                  <a:cubicBezTo>
                    <a:pt x="23103" y="59351"/>
                    <a:pt x="23969" y="58520"/>
                    <a:pt x="24823" y="57693"/>
                  </a:cubicBezTo>
                  <a:close/>
                  <a:moveTo>
                    <a:pt x="35140" y="60305"/>
                  </a:moveTo>
                  <a:cubicBezTo>
                    <a:pt x="35813" y="60939"/>
                    <a:pt x="36489" y="61574"/>
                    <a:pt x="37173" y="62212"/>
                  </a:cubicBezTo>
                  <a:lnTo>
                    <a:pt x="34042" y="62212"/>
                  </a:lnTo>
                  <a:cubicBezTo>
                    <a:pt x="34410" y="61574"/>
                    <a:pt x="34777" y="60939"/>
                    <a:pt x="35140" y="60305"/>
                  </a:cubicBezTo>
                  <a:close/>
                  <a:moveTo>
                    <a:pt x="23735" y="62377"/>
                  </a:moveTo>
                  <a:lnTo>
                    <a:pt x="23735" y="62810"/>
                  </a:lnTo>
                  <a:lnTo>
                    <a:pt x="23483" y="62377"/>
                  </a:lnTo>
                  <a:close/>
                  <a:moveTo>
                    <a:pt x="33756" y="62377"/>
                  </a:moveTo>
                  <a:cubicBezTo>
                    <a:pt x="33672" y="62521"/>
                    <a:pt x="33588" y="62666"/>
                    <a:pt x="33504" y="62810"/>
                  </a:cubicBezTo>
                  <a:lnTo>
                    <a:pt x="33504" y="62377"/>
                  </a:lnTo>
                  <a:close/>
                  <a:moveTo>
                    <a:pt x="23983" y="62376"/>
                  </a:moveTo>
                  <a:cubicBezTo>
                    <a:pt x="23956" y="62526"/>
                    <a:pt x="23927" y="62677"/>
                    <a:pt x="23899" y="62826"/>
                  </a:cubicBezTo>
                  <a:lnTo>
                    <a:pt x="23899" y="62376"/>
                  </a:lnTo>
                  <a:close/>
                  <a:moveTo>
                    <a:pt x="33338" y="62377"/>
                  </a:moveTo>
                  <a:lnTo>
                    <a:pt x="33338" y="62826"/>
                  </a:lnTo>
                  <a:cubicBezTo>
                    <a:pt x="33310" y="62677"/>
                    <a:pt x="33282" y="62526"/>
                    <a:pt x="33254" y="62377"/>
                  </a:cubicBezTo>
                  <a:close/>
                  <a:moveTo>
                    <a:pt x="19641" y="62376"/>
                  </a:moveTo>
                  <a:cubicBezTo>
                    <a:pt x="19460" y="62543"/>
                    <a:pt x="19278" y="62711"/>
                    <a:pt x="19097" y="62881"/>
                  </a:cubicBezTo>
                  <a:lnTo>
                    <a:pt x="19095" y="62875"/>
                  </a:lnTo>
                  <a:cubicBezTo>
                    <a:pt x="19140" y="62707"/>
                    <a:pt x="19185" y="62541"/>
                    <a:pt x="19229" y="62376"/>
                  </a:cubicBezTo>
                  <a:close/>
                  <a:moveTo>
                    <a:pt x="38009" y="62377"/>
                  </a:moveTo>
                  <a:cubicBezTo>
                    <a:pt x="38052" y="62543"/>
                    <a:pt x="38097" y="62709"/>
                    <a:pt x="38142" y="62875"/>
                  </a:cubicBezTo>
                  <a:lnTo>
                    <a:pt x="38144" y="62875"/>
                  </a:lnTo>
                  <a:lnTo>
                    <a:pt x="38144" y="62881"/>
                  </a:lnTo>
                  <a:cubicBezTo>
                    <a:pt x="37961" y="62713"/>
                    <a:pt x="37778" y="62545"/>
                    <a:pt x="37598" y="62377"/>
                  </a:cubicBezTo>
                  <a:close/>
                  <a:moveTo>
                    <a:pt x="20131" y="62377"/>
                  </a:moveTo>
                  <a:lnTo>
                    <a:pt x="20131" y="63076"/>
                  </a:lnTo>
                  <a:lnTo>
                    <a:pt x="19164" y="63044"/>
                  </a:lnTo>
                  <a:cubicBezTo>
                    <a:pt x="19406" y="62821"/>
                    <a:pt x="19647" y="62599"/>
                    <a:pt x="19887" y="62377"/>
                  </a:cubicBezTo>
                  <a:close/>
                  <a:moveTo>
                    <a:pt x="37352" y="62377"/>
                  </a:moveTo>
                  <a:cubicBezTo>
                    <a:pt x="37592" y="62601"/>
                    <a:pt x="37832" y="62823"/>
                    <a:pt x="38075" y="63044"/>
                  </a:cubicBezTo>
                  <a:lnTo>
                    <a:pt x="37108" y="63076"/>
                  </a:lnTo>
                  <a:lnTo>
                    <a:pt x="37108" y="62377"/>
                  </a:lnTo>
                  <a:close/>
                  <a:moveTo>
                    <a:pt x="21331" y="62377"/>
                  </a:moveTo>
                  <a:lnTo>
                    <a:pt x="21331" y="63115"/>
                  </a:lnTo>
                  <a:lnTo>
                    <a:pt x="20297" y="63082"/>
                  </a:lnTo>
                  <a:lnTo>
                    <a:pt x="20297" y="62377"/>
                  </a:lnTo>
                  <a:close/>
                  <a:moveTo>
                    <a:pt x="36940" y="62377"/>
                  </a:moveTo>
                  <a:lnTo>
                    <a:pt x="36940" y="63082"/>
                  </a:lnTo>
                  <a:lnTo>
                    <a:pt x="35906" y="63115"/>
                  </a:lnTo>
                  <a:lnTo>
                    <a:pt x="35906" y="62377"/>
                  </a:lnTo>
                  <a:close/>
                  <a:moveTo>
                    <a:pt x="22533" y="62377"/>
                  </a:moveTo>
                  <a:lnTo>
                    <a:pt x="22533" y="63154"/>
                  </a:lnTo>
                  <a:lnTo>
                    <a:pt x="21499" y="63121"/>
                  </a:lnTo>
                  <a:lnTo>
                    <a:pt x="21499" y="62377"/>
                  </a:lnTo>
                  <a:close/>
                  <a:moveTo>
                    <a:pt x="35740" y="62377"/>
                  </a:moveTo>
                  <a:lnTo>
                    <a:pt x="35740" y="63121"/>
                  </a:lnTo>
                  <a:lnTo>
                    <a:pt x="34706" y="63154"/>
                  </a:lnTo>
                  <a:lnTo>
                    <a:pt x="34706" y="62377"/>
                  </a:lnTo>
                  <a:close/>
                  <a:moveTo>
                    <a:pt x="23291" y="62377"/>
                  </a:moveTo>
                  <a:lnTo>
                    <a:pt x="23735" y="63141"/>
                  </a:lnTo>
                  <a:lnTo>
                    <a:pt x="23735" y="63194"/>
                  </a:lnTo>
                  <a:lnTo>
                    <a:pt x="22699" y="63160"/>
                  </a:lnTo>
                  <a:lnTo>
                    <a:pt x="22699" y="62377"/>
                  </a:lnTo>
                  <a:close/>
                  <a:moveTo>
                    <a:pt x="34540" y="62377"/>
                  </a:moveTo>
                  <a:lnTo>
                    <a:pt x="34540" y="63160"/>
                  </a:lnTo>
                  <a:lnTo>
                    <a:pt x="33504" y="63194"/>
                  </a:lnTo>
                  <a:lnTo>
                    <a:pt x="33504" y="63141"/>
                  </a:lnTo>
                  <a:lnTo>
                    <a:pt x="33947" y="62377"/>
                  </a:lnTo>
                  <a:close/>
                  <a:moveTo>
                    <a:pt x="16529" y="62376"/>
                  </a:moveTo>
                  <a:lnTo>
                    <a:pt x="16529" y="64108"/>
                  </a:lnTo>
                  <a:lnTo>
                    <a:pt x="15493" y="64108"/>
                  </a:lnTo>
                  <a:lnTo>
                    <a:pt x="15493" y="62376"/>
                  </a:lnTo>
                  <a:close/>
                  <a:moveTo>
                    <a:pt x="17729" y="62376"/>
                  </a:moveTo>
                  <a:lnTo>
                    <a:pt x="17729" y="64108"/>
                  </a:lnTo>
                  <a:lnTo>
                    <a:pt x="16695" y="64108"/>
                  </a:lnTo>
                  <a:lnTo>
                    <a:pt x="16695" y="62376"/>
                  </a:lnTo>
                  <a:close/>
                  <a:moveTo>
                    <a:pt x="18929" y="62376"/>
                  </a:moveTo>
                  <a:lnTo>
                    <a:pt x="18929" y="62853"/>
                  </a:lnTo>
                  <a:cubicBezTo>
                    <a:pt x="18817" y="63270"/>
                    <a:pt x="18704" y="63689"/>
                    <a:pt x="18588" y="64108"/>
                  </a:cubicBezTo>
                  <a:lnTo>
                    <a:pt x="17895" y="64108"/>
                  </a:lnTo>
                  <a:lnTo>
                    <a:pt x="17895" y="62376"/>
                  </a:lnTo>
                  <a:close/>
                  <a:moveTo>
                    <a:pt x="18931" y="63488"/>
                  </a:moveTo>
                  <a:lnTo>
                    <a:pt x="18931" y="64108"/>
                  </a:lnTo>
                  <a:lnTo>
                    <a:pt x="18762" y="64108"/>
                  </a:lnTo>
                  <a:cubicBezTo>
                    <a:pt x="18817" y="63902"/>
                    <a:pt x="18875" y="63695"/>
                    <a:pt x="18931" y="63488"/>
                  </a:cubicBezTo>
                  <a:close/>
                  <a:moveTo>
                    <a:pt x="19095" y="63574"/>
                  </a:moveTo>
                  <a:lnTo>
                    <a:pt x="19365" y="64108"/>
                  </a:lnTo>
                  <a:lnTo>
                    <a:pt x="19097" y="64108"/>
                  </a:lnTo>
                  <a:lnTo>
                    <a:pt x="19095" y="63574"/>
                  </a:lnTo>
                  <a:close/>
                  <a:moveTo>
                    <a:pt x="24933" y="62376"/>
                  </a:moveTo>
                  <a:lnTo>
                    <a:pt x="24933" y="64108"/>
                  </a:lnTo>
                  <a:lnTo>
                    <a:pt x="23899" y="64108"/>
                  </a:lnTo>
                  <a:lnTo>
                    <a:pt x="23899" y="63713"/>
                  </a:lnTo>
                  <a:cubicBezTo>
                    <a:pt x="23984" y="63266"/>
                    <a:pt x="24068" y="62821"/>
                    <a:pt x="24152" y="62376"/>
                  </a:cubicBezTo>
                  <a:close/>
                  <a:moveTo>
                    <a:pt x="26135" y="62376"/>
                  </a:moveTo>
                  <a:lnTo>
                    <a:pt x="26135" y="64108"/>
                  </a:lnTo>
                  <a:lnTo>
                    <a:pt x="25101" y="64108"/>
                  </a:lnTo>
                  <a:lnTo>
                    <a:pt x="25101" y="62376"/>
                  </a:lnTo>
                  <a:close/>
                  <a:moveTo>
                    <a:pt x="27335" y="62376"/>
                  </a:moveTo>
                  <a:lnTo>
                    <a:pt x="27335" y="64108"/>
                  </a:lnTo>
                  <a:lnTo>
                    <a:pt x="26300" y="64108"/>
                  </a:lnTo>
                  <a:lnTo>
                    <a:pt x="26300" y="62376"/>
                  </a:lnTo>
                  <a:close/>
                  <a:moveTo>
                    <a:pt x="28536" y="62376"/>
                  </a:moveTo>
                  <a:lnTo>
                    <a:pt x="28536" y="64108"/>
                  </a:lnTo>
                  <a:lnTo>
                    <a:pt x="27502" y="64108"/>
                  </a:lnTo>
                  <a:lnTo>
                    <a:pt x="27502" y="62376"/>
                  </a:lnTo>
                  <a:close/>
                  <a:moveTo>
                    <a:pt x="29738" y="62376"/>
                  </a:moveTo>
                  <a:lnTo>
                    <a:pt x="29738" y="64108"/>
                  </a:lnTo>
                  <a:lnTo>
                    <a:pt x="28702" y="64108"/>
                  </a:lnTo>
                  <a:lnTo>
                    <a:pt x="28702" y="62376"/>
                  </a:lnTo>
                  <a:close/>
                  <a:moveTo>
                    <a:pt x="30936" y="62376"/>
                  </a:moveTo>
                  <a:lnTo>
                    <a:pt x="30936" y="64108"/>
                  </a:lnTo>
                  <a:lnTo>
                    <a:pt x="29902" y="64108"/>
                  </a:lnTo>
                  <a:lnTo>
                    <a:pt x="29902" y="62376"/>
                  </a:lnTo>
                  <a:close/>
                  <a:moveTo>
                    <a:pt x="33087" y="62376"/>
                  </a:moveTo>
                  <a:cubicBezTo>
                    <a:pt x="33169" y="62821"/>
                    <a:pt x="33252" y="63266"/>
                    <a:pt x="33338" y="63713"/>
                  </a:cubicBezTo>
                  <a:lnTo>
                    <a:pt x="33338" y="64108"/>
                  </a:lnTo>
                  <a:lnTo>
                    <a:pt x="32306" y="64108"/>
                  </a:lnTo>
                  <a:lnTo>
                    <a:pt x="32306" y="62376"/>
                  </a:lnTo>
                  <a:close/>
                  <a:moveTo>
                    <a:pt x="15328" y="62377"/>
                  </a:moveTo>
                  <a:lnTo>
                    <a:pt x="15328" y="64110"/>
                  </a:lnTo>
                  <a:lnTo>
                    <a:pt x="14293" y="64110"/>
                  </a:lnTo>
                  <a:lnTo>
                    <a:pt x="14293" y="62377"/>
                  </a:lnTo>
                  <a:close/>
                  <a:moveTo>
                    <a:pt x="19097" y="63208"/>
                  </a:moveTo>
                  <a:lnTo>
                    <a:pt x="20131" y="63242"/>
                  </a:lnTo>
                  <a:lnTo>
                    <a:pt x="20131" y="64110"/>
                  </a:lnTo>
                  <a:lnTo>
                    <a:pt x="19552" y="64110"/>
                  </a:lnTo>
                  <a:cubicBezTo>
                    <a:pt x="19399" y="63808"/>
                    <a:pt x="19248" y="63508"/>
                    <a:pt x="19097" y="63208"/>
                  </a:cubicBezTo>
                  <a:close/>
                  <a:moveTo>
                    <a:pt x="20297" y="63248"/>
                  </a:moveTo>
                  <a:lnTo>
                    <a:pt x="21331" y="63281"/>
                  </a:lnTo>
                  <a:lnTo>
                    <a:pt x="21331" y="64110"/>
                  </a:lnTo>
                  <a:lnTo>
                    <a:pt x="20297" y="64110"/>
                  </a:lnTo>
                  <a:lnTo>
                    <a:pt x="20297" y="63248"/>
                  </a:lnTo>
                  <a:close/>
                  <a:moveTo>
                    <a:pt x="21499" y="63287"/>
                  </a:moveTo>
                  <a:lnTo>
                    <a:pt x="22533" y="63320"/>
                  </a:lnTo>
                  <a:lnTo>
                    <a:pt x="22533" y="64110"/>
                  </a:lnTo>
                  <a:lnTo>
                    <a:pt x="21499" y="64110"/>
                  </a:lnTo>
                  <a:lnTo>
                    <a:pt x="21499" y="63287"/>
                  </a:lnTo>
                  <a:close/>
                  <a:moveTo>
                    <a:pt x="22699" y="63326"/>
                  </a:moveTo>
                  <a:lnTo>
                    <a:pt x="23716" y="63359"/>
                  </a:lnTo>
                  <a:cubicBezTo>
                    <a:pt x="23466" y="63609"/>
                    <a:pt x="23215" y="63859"/>
                    <a:pt x="22961" y="64110"/>
                  </a:cubicBezTo>
                  <a:lnTo>
                    <a:pt x="22699" y="64110"/>
                  </a:lnTo>
                  <a:lnTo>
                    <a:pt x="22699" y="63326"/>
                  </a:lnTo>
                  <a:close/>
                  <a:moveTo>
                    <a:pt x="23733" y="63579"/>
                  </a:moveTo>
                  <a:lnTo>
                    <a:pt x="23733" y="63698"/>
                  </a:lnTo>
                  <a:cubicBezTo>
                    <a:pt x="23707" y="63835"/>
                    <a:pt x="23681" y="63972"/>
                    <a:pt x="23653" y="64110"/>
                  </a:cubicBezTo>
                  <a:lnTo>
                    <a:pt x="23198" y="64110"/>
                  </a:lnTo>
                  <a:cubicBezTo>
                    <a:pt x="23376" y="63932"/>
                    <a:pt x="23555" y="63756"/>
                    <a:pt x="23733" y="63579"/>
                  </a:cubicBezTo>
                  <a:close/>
                  <a:moveTo>
                    <a:pt x="32138" y="62377"/>
                  </a:moveTo>
                  <a:lnTo>
                    <a:pt x="32138" y="64110"/>
                  </a:lnTo>
                  <a:lnTo>
                    <a:pt x="31104" y="64110"/>
                  </a:lnTo>
                  <a:lnTo>
                    <a:pt x="31104" y="62377"/>
                  </a:lnTo>
                  <a:close/>
                  <a:moveTo>
                    <a:pt x="33504" y="63577"/>
                  </a:moveTo>
                  <a:cubicBezTo>
                    <a:pt x="33683" y="63754"/>
                    <a:pt x="33862" y="63931"/>
                    <a:pt x="34041" y="64110"/>
                  </a:cubicBezTo>
                  <a:lnTo>
                    <a:pt x="33584" y="64110"/>
                  </a:lnTo>
                  <a:cubicBezTo>
                    <a:pt x="33558" y="63972"/>
                    <a:pt x="33530" y="63835"/>
                    <a:pt x="33504" y="63698"/>
                  </a:cubicBezTo>
                  <a:lnTo>
                    <a:pt x="33504" y="63577"/>
                  </a:lnTo>
                  <a:close/>
                  <a:moveTo>
                    <a:pt x="34540" y="63326"/>
                  </a:moveTo>
                  <a:lnTo>
                    <a:pt x="34540" y="64110"/>
                  </a:lnTo>
                  <a:lnTo>
                    <a:pt x="34275" y="64110"/>
                  </a:lnTo>
                  <a:cubicBezTo>
                    <a:pt x="34022" y="63859"/>
                    <a:pt x="33770" y="63609"/>
                    <a:pt x="33521" y="63359"/>
                  </a:cubicBezTo>
                  <a:lnTo>
                    <a:pt x="34540" y="63326"/>
                  </a:lnTo>
                  <a:close/>
                  <a:moveTo>
                    <a:pt x="35740" y="63287"/>
                  </a:moveTo>
                  <a:lnTo>
                    <a:pt x="35740" y="64110"/>
                  </a:lnTo>
                  <a:lnTo>
                    <a:pt x="34706" y="64110"/>
                  </a:lnTo>
                  <a:lnTo>
                    <a:pt x="34706" y="63320"/>
                  </a:lnTo>
                  <a:lnTo>
                    <a:pt x="35740" y="63287"/>
                  </a:lnTo>
                  <a:close/>
                  <a:moveTo>
                    <a:pt x="36942" y="63248"/>
                  </a:moveTo>
                  <a:lnTo>
                    <a:pt x="36942" y="64110"/>
                  </a:lnTo>
                  <a:lnTo>
                    <a:pt x="35906" y="64110"/>
                  </a:lnTo>
                  <a:lnTo>
                    <a:pt x="35906" y="63283"/>
                  </a:lnTo>
                  <a:lnTo>
                    <a:pt x="36942" y="63248"/>
                  </a:lnTo>
                  <a:close/>
                  <a:moveTo>
                    <a:pt x="38142" y="63208"/>
                  </a:moveTo>
                  <a:lnTo>
                    <a:pt x="37687" y="64110"/>
                  </a:lnTo>
                  <a:lnTo>
                    <a:pt x="37108" y="64110"/>
                  </a:lnTo>
                  <a:lnTo>
                    <a:pt x="37108" y="63242"/>
                  </a:lnTo>
                  <a:lnTo>
                    <a:pt x="38142" y="63208"/>
                  </a:lnTo>
                  <a:close/>
                  <a:moveTo>
                    <a:pt x="38142" y="63576"/>
                  </a:moveTo>
                  <a:lnTo>
                    <a:pt x="38142" y="64110"/>
                  </a:lnTo>
                  <a:lnTo>
                    <a:pt x="37872" y="64110"/>
                  </a:lnTo>
                  <a:cubicBezTo>
                    <a:pt x="37961" y="63931"/>
                    <a:pt x="38050" y="63754"/>
                    <a:pt x="38142" y="63576"/>
                  </a:cubicBezTo>
                  <a:close/>
                  <a:moveTo>
                    <a:pt x="38309" y="63488"/>
                  </a:moveTo>
                  <a:cubicBezTo>
                    <a:pt x="38365" y="63695"/>
                    <a:pt x="38421" y="63902"/>
                    <a:pt x="38479" y="64110"/>
                  </a:cubicBezTo>
                  <a:lnTo>
                    <a:pt x="38309" y="64110"/>
                  </a:lnTo>
                  <a:lnTo>
                    <a:pt x="38309" y="63488"/>
                  </a:lnTo>
                  <a:close/>
                  <a:moveTo>
                    <a:pt x="39344" y="62377"/>
                  </a:moveTo>
                  <a:lnTo>
                    <a:pt x="39344" y="64110"/>
                  </a:lnTo>
                  <a:lnTo>
                    <a:pt x="38650" y="64110"/>
                  </a:lnTo>
                  <a:cubicBezTo>
                    <a:pt x="38535" y="63691"/>
                    <a:pt x="38421" y="63272"/>
                    <a:pt x="38309" y="62854"/>
                  </a:cubicBezTo>
                  <a:lnTo>
                    <a:pt x="38309" y="62377"/>
                  </a:lnTo>
                  <a:close/>
                  <a:moveTo>
                    <a:pt x="40545" y="62377"/>
                  </a:moveTo>
                  <a:lnTo>
                    <a:pt x="40545" y="64110"/>
                  </a:lnTo>
                  <a:lnTo>
                    <a:pt x="39509" y="64110"/>
                  </a:lnTo>
                  <a:lnTo>
                    <a:pt x="39509" y="62377"/>
                  </a:lnTo>
                  <a:close/>
                  <a:moveTo>
                    <a:pt x="41745" y="62377"/>
                  </a:moveTo>
                  <a:lnTo>
                    <a:pt x="41745" y="64110"/>
                  </a:lnTo>
                  <a:lnTo>
                    <a:pt x="40711" y="64110"/>
                  </a:lnTo>
                  <a:lnTo>
                    <a:pt x="40711" y="62377"/>
                  </a:lnTo>
                  <a:close/>
                  <a:moveTo>
                    <a:pt x="42943" y="62377"/>
                  </a:moveTo>
                  <a:lnTo>
                    <a:pt x="42943" y="64110"/>
                  </a:lnTo>
                  <a:lnTo>
                    <a:pt x="41909" y="64110"/>
                  </a:lnTo>
                  <a:lnTo>
                    <a:pt x="41909" y="62377"/>
                  </a:lnTo>
                  <a:close/>
                  <a:moveTo>
                    <a:pt x="18596" y="68349"/>
                  </a:moveTo>
                  <a:cubicBezTo>
                    <a:pt x="18124" y="68800"/>
                    <a:pt x="17647" y="69251"/>
                    <a:pt x="17170" y="69702"/>
                  </a:cubicBezTo>
                  <a:cubicBezTo>
                    <a:pt x="17303" y="69251"/>
                    <a:pt x="17435" y="68800"/>
                    <a:pt x="17565" y="68351"/>
                  </a:cubicBezTo>
                  <a:lnTo>
                    <a:pt x="17565" y="68349"/>
                  </a:lnTo>
                  <a:close/>
                  <a:moveTo>
                    <a:pt x="39673" y="68351"/>
                  </a:moveTo>
                  <a:cubicBezTo>
                    <a:pt x="39804" y="68800"/>
                    <a:pt x="39934" y="69251"/>
                    <a:pt x="40068" y="69704"/>
                  </a:cubicBezTo>
                  <a:cubicBezTo>
                    <a:pt x="39591" y="69253"/>
                    <a:pt x="39116" y="68802"/>
                    <a:pt x="38643" y="68351"/>
                  </a:cubicBezTo>
                  <a:close/>
                  <a:moveTo>
                    <a:pt x="26634" y="68349"/>
                  </a:moveTo>
                  <a:lnTo>
                    <a:pt x="24655" y="69771"/>
                  </a:lnTo>
                  <a:lnTo>
                    <a:pt x="23168" y="68349"/>
                  </a:lnTo>
                  <a:close/>
                  <a:moveTo>
                    <a:pt x="30353" y="68349"/>
                  </a:moveTo>
                  <a:lnTo>
                    <a:pt x="28620" y="69771"/>
                  </a:lnTo>
                  <a:lnTo>
                    <a:pt x="26886" y="68349"/>
                  </a:lnTo>
                  <a:close/>
                  <a:moveTo>
                    <a:pt x="34072" y="68349"/>
                  </a:moveTo>
                  <a:lnTo>
                    <a:pt x="32585" y="69773"/>
                  </a:lnTo>
                  <a:lnTo>
                    <a:pt x="30605" y="68351"/>
                  </a:lnTo>
                  <a:lnTo>
                    <a:pt x="34072" y="68349"/>
                  </a:lnTo>
                  <a:close/>
                  <a:moveTo>
                    <a:pt x="22803" y="68351"/>
                  </a:moveTo>
                  <a:cubicBezTo>
                    <a:pt x="22697" y="68858"/>
                    <a:pt x="22591" y="69365"/>
                    <a:pt x="22483" y="69873"/>
                  </a:cubicBezTo>
                  <a:cubicBezTo>
                    <a:pt x="22224" y="69367"/>
                    <a:pt x="21965" y="68860"/>
                    <a:pt x="21704" y="68351"/>
                  </a:cubicBezTo>
                  <a:close/>
                  <a:moveTo>
                    <a:pt x="35533" y="68351"/>
                  </a:moveTo>
                  <a:cubicBezTo>
                    <a:pt x="35274" y="68858"/>
                    <a:pt x="35015" y="69365"/>
                    <a:pt x="34754" y="69873"/>
                  </a:cubicBezTo>
                  <a:cubicBezTo>
                    <a:pt x="34646" y="69365"/>
                    <a:pt x="34538" y="68858"/>
                    <a:pt x="34434" y="68351"/>
                  </a:cubicBezTo>
                  <a:close/>
                  <a:moveTo>
                    <a:pt x="21519" y="68349"/>
                  </a:moveTo>
                  <a:cubicBezTo>
                    <a:pt x="21808" y="68918"/>
                    <a:pt x="22099" y="69482"/>
                    <a:pt x="22388" y="70049"/>
                  </a:cubicBezTo>
                  <a:lnTo>
                    <a:pt x="17226" y="69877"/>
                  </a:lnTo>
                  <a:cubicBezTo>
                    <a:pt x="17765" y="69370"/>
                    <a:pt x="18303" y="68862"/>
                    <a:pt x="18836" y="68351"/>
                  </a:cubicBezTo>
                  <a:lnTo>
                    <a:pt x="18838" y="68349"/>
                  </a:lnTo>
                  <a:close/>
                  <a:moveTo>
                    <a:pt x="38401" y="68351"/>
                  </a:moveTo>
                  <a:cubicBezTo>
                    <a:pt x="38936" y="68862"/>
                    <a:pt x="39472" y="69370"/>
                    <a:pt x="40012" y="69879"/>
                  </a:cubicBezTo>
                  <a:lnTo>
                    <a:pt x="34851" y="70049"/>
                  </a:lnTo>
                  <a:cubicBezTo>
                    <a:pt x="35142" y="69482"/>
                    <a:pt x="35431" y="68916"/>
                    <a:pt x="35719" y="68351"/>
                  </a:cubicBezTo>
                  <a:close/>
                  <a:moveTo>
                    <a:pt x="30394" y="68532"/>
                  </a:moveTo>
                  <a:lnTo>
                    <a:pt x="30644" y="71435"/>
                  </a:lnTo>
                  <a:lnTo>
                    <a:pt x="30644" y="71435"/>
                  </a:lnTo>
                  <a:lnTo>
                    <a:pt x="28751" y="69881"/>
                  </a:lnTo>
                  <a:lnTo>
                    <a:pt x="30394" y="68532"/>
                  </a:lnTo>
                  <a:close/>
                  <a:moveTo>
                    <a:pt x="26654" y="68541"/>
                  </a:moveTo>
                  <a:lnTo>
                    <a:pt x="26403" y="71442"/>
                  </a:lnTo>
                  <a:lnTo>
                    <a:pt x="24776" y="69888"/>
                  </a:lnTo>
                  <a:lnTo>
                    <a:pt x="26654" y="68541"/>
                  </a:lnTo>
                  <a:close/>
                  <a:moveTo>
                    <a:pt x="26824" y="68515"/>
                  </a:moveTo>
                  <a:lnTo>
                    <a:pt x="28488" y="69881"/>
                  </a:lnTo>
                  <a:lnTo>
                    <a:pt x="26567" y="71455"/>
                  </a:lnTo>
                  <a:lnTo>
                    <a:pt x="26567" y="71455"/>
                  </a:lnTo>
                  <a:lnTo>
                    <a:pt x="26824" y="68515"/>
                  </a:lnTo>
                  <a:close/>
                  <a:moveTo>
                    <a:pt x="34270" y="68373"/>
                  </a:moveTo>
                  <a:cubicBezTo>
                    <a:pt x="34397" y="68979"/>
                    <a:pt x="34523" y="69586"/>
                    <a:pt x="34654" y="70194"/>
                  </a:cubicBezTo>
                  <a:cubicBezTo>
                    <a:pt x="34743" y="70613"/>
                    <a:pt x="34833" y="71034"/>
                    <a:pt x="34926" y="71455"/>
                  </a:cubicBezTo>
                  <a:lnTo>
                    <a:pt x="34926" y="71455"/>
                  </a:lnTo>
                  <a:lnTo>
                    <a:pt x="32721" y="69872"/>
                  </a:lnTo>
                  <a:lnTo>
                    <a:pt x="34247" y="68411"/>
                  </a:lnTo>
                  <a:cubicBezTo>
                    <a:pt x="34259" y="68401"/>
                    <a:pt x="34266" y="68388"/>
                    <a:pt x="34270" y="68373"/>
                  </a:cubicBezTo>
                  <a:close/>
                  <a:moveTo>
                    <a:pt x="22967" y="68375"/>
                  </a:moveTo>
                  <a:cubicBezTo>
                    <a:pt x="22971" y="68388"/>
                    <a:pt x="22978" y="68401"/>
                    <a:pt x="22989" y="68413"/>
                  </a:cubicBezTo>
                  <a:lnTo>
                    <a:pt x="24517" y="69872"/>
                  </a:lnTo>
                  <a:lnTo>
                    <a:pt x="22313" y="71455"/>
                  </a:lnTo>
                  <a:cubicBezTo>
                    <a:pt x="22404" y="71034"/>
                    <a:pt x="22494" y="70615"/>
                    <a:pt x="22583" y="70196"/>
                  </a:cubicBezTo>
                  <a:cubicBezTo>
                    <a:pt x="22714" y="69586"/>
                    <a:pt x="22842" y="68981"/>
                    <a:pt x="22967" y="68375"/>
                  </a:cubicBezTo>
                  <a:close/>
                  <a:moveTo>
                    <a:pt x="30560" y="68524"/>
                  </a:moveTo>
                  <a:lnTo>
                    <a:pt x="32462" y="69890"/>
                  </a:lnTo>
                  <a:lnTo>
                    <a:pt x="30813" y="71465"/>
                  </a:lnTo>
                  <a:lnTo>
                    <a:pt x="30560" y="68524"/>
                  </a:lnTo>
                  <a:close/>
                  <a:moveTo>
                    <a:pt x="24640" y="69987"/>
                  </a:moveTo>
                  <a:lnTo>
                    <a:pt x="26295" y="71571"/>
                  </a:lnTo>
                  <a:lnTo>
                    <a:pt x="22436" y="71571"/>
                  </a:lnTo>
                  <a:lnTo>
                    <a:pt x="24640" y="69987"/>
                  </a:lnTo>
                  <a:close/>
                  <a:moveTo>
                    <a:pt x="28618" y="69987"/>
                  </a:moveTo>
                  <a:lnTo>
                    <a:pt x="30549" y="71571"/>
                  </a:lnTo>
                  <a:lnTo>
                    <a:pt x="26688" y="71571"/>
                  </a:lnTo>
                  <a:lnTo>
                    <a:pt x="28618" y="69987"/>
                  </a:lnTo>
                  <a:close/>
                  <a:moveTo>
                    <a:pt x="32598" y="69987"/>
                  </a:moveTo>
                  <a:lnTo>
                    <a:pt x="34803" y="71571"/>
                  </a:lnTo>
                  <a:lnTo>
                    <a:pt x="30942" y="71571"/>
                  </a:lnTo>
                  <a:lnTo>
                    <a:pt x="32598" y="69987"/>
                  </a:lnTo>
                  <a:close/>
                  <a:moveTo>
                    <a:pt x="17152" y="70043"/>
                  </a:moveTo>
                  <a:lnTo>
                    <a:pt x="22334" y="70213"/>
                  </a:lnTo>
                  <a:cubicBezTo>
                    <a:pt x="21178" y="71396"/>
                    <a:pt x="19995" y="72586"/>
                    <a:pt x="18786" y="73786"/>
                  </a:cubicBezTo>
                  <a:cubicBezTo>
                    <a:pt x="18236" y="72532"/>
                    <a:pt x="17692" y="71284"/>
                    <a:pt x="17152" y="70043"/>
                  </a:cubicBezTo>
                  <a:close/>
                  <a:moveTo>
                    <a:pt x="40087" y="70043"/>
                  </a:moveTo>
                  <a:lnTo>
                    <a:pt x="40087" y="70043"/>
                  </a:lnTo>
                  <a:cubicBezTo>
                    <a:pt x="39549" y="71282"/>
                    <a:pt x="39003" y="72530"/>
                    <a:pt x="38453" y="73787"/>
                  </a:cubicBezTo>
                  <a:lnTo>
                    <a:pt x="38453" y="73787"/>
                  </a:lnTo>
                  <a:cubicBezTo>
                    <a:pt x="37247" y="72589"/>
                    <a:pt x="36064" y="71399"/>
                    <a:pt x="34905" y="70213"/>
                  </a:cubicBezTo>
                  <a:lnTo>
                    <a:pt x="40087" y="70043"/>
                  </a:lnTo>
                  <a:close/>
                  <a:moveTo>
                    <a:pt x="17031" y="70177"/>
                  </a:moveTo>
                  <a:cubicBezTo>
                    <a:pt x="17567" y="71414"/>
                    <a:pt x="18109" y="72659"/>
                    <a:pt x="18661" y="73913"/>
                  </a:cubicBezTo>
                  <a:cubicBezTo>
                    <a:pt x="17349" y="75212"/>
                    <a:pt x="16017" y="76510"/>
                    <a:pt x="14662" y="77813"/>
                  </a:cubicBezTo>
                  <a:cubicBezTo>
                    <a:pt x="15491" y="75251"/>
                    <a:pt x="16280" y="72706"/>
                    <a:pt x="17031" y="70177"/>
                  </a:cubicBezTo>
                  <a:close/>
                  <a:moveTo>
                    <a:pt x="40210" y="70179"/>
                  </a:moveTo>
                  <a:cubicBezTo>
                    <a:pt x="40957" y="72706"/>
                    <a:pt x="41747" y="75251"/>
                    <a:pt x="42576" y="77813"/>
                  </a:cubicBezTo>
                  <a:cubicBezTo>
                    <a:pt x="41224" y="76514"/>
                    <a:pt x="39891" y="75214"/>
                    <a:pt x="38580" y="73913"/>
                  </a:cubicBezTo>
                  <a:cubicBezTo>
                    <a:pt x="39127" y="72661"/>
                    <a:pt x="39672" y="71416"/>
                    <a:pt x="40210" y="70179"/>
                  </a:cubicBezTo>
                  <a:close/>
                  <a:moveTo>
                    <a:pt x="22367" y="70418"/>
                  </a:moveTo>
                  <a:cubicBezTo>
                    <a:pt x="21829" y="72931"/>
                    <a:pt x="21253" y="75463"/>
                    <a:pt x="20645" y="78014"/>
                  </a:cubicBezTo>
                  <a:cubicBezTo>
                    <a:pt x="20047" y="76661"/>
                    <a:pt x="19451" y="75307"/>
                    <a:pt x="18857" y="73950"/>
                  </a:cubicBezTo>
                  <a:cubicBezTo>
                    <a:pt x="20051" y="72767"/>
                    <a:pt x="21221" y="71590"/>
                    <a:pt x="22367" y="70418"/>
                  </a:cubicBezTo>
                  <a:close/>
                  <a:moveTo>
                    <a:pt x="34870" y="70416"/>
                  </a:moveTo>
                  <a:lnTo>
                    <a:pt x="34870" y="70416"/>
                  </a:lnTo>
                  <a:cubicBezTo>
                    <a:pt x="36016" y="71586"/>
                    <a:pt x="37186" y="72763"/>
                    <a:pt x="38380" y="73950"/>
                  </a:cubicBezTo>
                  <a:cubicBezTo>
                    <a:pt x="37788" y="75303"/>
                    <a:pt x="37191" y="76658"/>
                    <a:pt x="36593" y="78014"/>
                  </a:cubicBezTo>
                  <a:cubicBezTo>
                    <a:pt x="35984" y="75463"/>
                    <a:pt x="35410" y="72931"/>
                    <a:pt x="34870" y="70416"/>
                  </a:cubicBezTo>
                  <a:close/>
                  <a:moveTo>
                    <a:pt x="18730" y="74075"/>
                  </a:moveTo>
                  <a:cubicBezTo>
                    <a:pt x="19334" y="75450"/>
                    <a:pt x="19939" y="76824"/>
                    <a:pt x="20547" y="78200"/>
                  </a:cubicBezTo>
                  <a:lnTo>
                    <a:pt x="14698" y="78009"/>
                  </a:lnTo>
                  <a:cubicBezTo>
                    <a:pt x="16062" y="76699"/>
                    <a:pt x="17405" y="75389"/>
                    <a:pt x="18730" y="74075"/>
                  </a:cubicBezTo>
                  <a:close/>
                  <a:moveTo>
                    <a:pt x="38507" y="74075"/>
                  </a:moveTo>
                  <a:cubicBezTo>
                    <a:pt x="39828" y="75385"/>
                    <a:pt x="41173" y="76697"/>
                    <a:pt x="42539" y="78009"/>
                  </a:cubicBezTo>
                  <a:lnTo>
                    <a:pt x="36692" y="78200"/>
                  </a:lnTo>
                  <a:cubicBezTo>
                    <a:pt x="37300" y="76827"/>
                    <a:pt x="37903" y="75452"/>
                    <a:pt x="38507" y="74075"/>
                  </a:cubicBezTo>
                  <a:close/>
                  <a:moveTo>
                    <a:pt x="14618" y="78171"/>
                  </a:moveTo>
                  <a:lnTo>
                    <a:pt x="20487" y="78364"/>
                  </a:lnTo>
                  <a:cubicBezTo>
                    <a:pt x="19116" y="79801"/>
                    <a:pt x="17707" y="81249"/>
                    <a:pt x="16263" y="82710"/>
                  </a:cubicBezTo>
                  <a:cubicBezTo>
                    <a:pt x="15711" y="81193"/>
                    <a:pt x="15164" y="79680"/>
                    <a:pt x="14618" y="78171"/>
                  </a:cubicBezTo>
                  <a:close/>
                  <a:moveTo>
                    <a:pt x="42619" y="78173"/>
                  </a:moveTo>
                  <a:lnTo>
                    <a:pt x="42619" y="78173"/>
                  </a:lnTo>
                  <a:cubicBezTo>
                    <a:pt x="42077" y="79674"/>
                    <a:pt x="41529" y="81185"/>
                    <a:pt x="40974" y="82710"/>
                  </a:cubicBezTo>
                  <a:cubicBezTo>
                    <a:pt x="39534" y="81253"/>
                    <a:pt x="38125" y="79805"/>
                    <a:pt x="36750" y="78364"/>
                  </a:cubicBezTo>
                  <a:lnTo>
                    <a:pt x="42619" y="78173"/>
                  </a:lnTo>
                  <a:close/>
                  <a:moveTo>
                    <a:pt x="14496" y="78322"/>
                  </a:moveTo>
                  <a:cubicBezTo>
                    <a:pt x="15039" y="79822"/>
                    <a:pt x="15585" y="81327"/>
                    <a:pt x="16134" y="82840"/>
                  </a:cubicBezTo>
                  <a:cubicBezTo>
                    <a:pt x="14564" y="84428"/>
                    <a:pt x="12961" y="86019"/>
                    <a:pt x="11325" y="87614"/>
                  </a:cubicBezTo>
                  <a:cubicBezTo>
                    <a:pt x="12439" y="84493"/>
                    <a:pt x="13496" y="81396"/>
                    <a:pt x="14496" y="78323"/>
                  </a:cubicBezTo>
                  <a:lnTo>
                    <a:pt x="14496" y="78322"/>
                  </a:lnTo>
                  <a:close/>
                  <a:moveTo>
                    <a:pt x="42740" y="78323"/>
                  </a:moveTo>
                  <a:cubicBezTo>
                    <a:pt x="43741" y="81394"/>
                    <a:pt x="44797" y="84491"/>
                    <a:pt x="45912" y="87614"/>
                  </a:cubicBezTo>
                  <a:cubicBezTo>
                    <a:pt x="44281" y="86023"/>
                    <a:pt x="42679" y="84433"/>
                    <a:pt x="41103" y="82842"/>
                  </a:cubicBezTo>
                  <a:cubicBezTo>
                    <a:pt x="41654" y="81327"/>
                    <a:pt x="42200" y="79820"/>
                    <a:pt x="42740" y="78323"/>
                  </a:cubicBezTo>
                  <a:close/>
                  <a:moveTo>
                    <a:pt x="20509" y="78582"/>
                  </a:moveTo>
                  <a:cubicBezTo>
                    <a:pt x="19771" y="81649"/>
                    <a:pt x="18983" y="84741"/>
                    <a:pt x="18145" y="87856"/>
                  </a:cubicBezTo>
                  <a:cubicBezTo>
                    <a:pt x="17539" y="86205"/>
                    <a:pt x="16934" y="84547"/>
                    <a:pt x="16328" y="82883"/>
                  </a:cubicBezTo>
                  <a:cubicBezTo>
                    <a:pt x="17754" y="81441"/>
                    <a:pt x="19147" y="80008"/>
                    <a:pt x="20509" y="78582"/>
                  </a:cubicBezTo>
                  <a:close/>
                  <a:moveTo>
                    <a:pt x="36731" y="78582"/>
                  </a:moveTo>
                  <a:cubicBezTo>
                    <a:pt x="38090" y="80004"/>
                    <a:pt x="39483" y="81439"/>
                    <a:pt x="40912" y="82883"/>
                  </a:cubicBezTo>
                  <a:cubicBezTo>
                    <a:pt x="40311" y="84538"/>
                    <a:pt x="39703" y="86196"/>
                    <a:pt x="39094" y="87856"/>
                  </a:cubicBezTo>
                  <a:cubicBezTo>
                    <a:pt x="38255" y="84741"/>
                    <a:pt x="37467" y="81649"/>
                    <a:pt x="36731" y="78582"/>
                  </a:cubicBezTo>
                  <a:close/>
                  <a:moveTo>
                    <a:pt x="16198" y="83012"/>
                  </a:moveTo>
                  <a:cubicBezTo>
                    <a:pt x="16811" y="84696"/>
                    <a:pt x="17427" y="86380"/>
                    <a:pt x="18042" y="88054"/>
                  </a:cubicBezTo>
                  <a:lnTo>
                    <a:pt x="11338" y="87834"/>
                  </a:lnTo>
                  <a:cubicBezTo>
                    <a:pt x="12987" y="86228"/>
                    <a:pt x="14606" y="84620"/>
                    <a:pt x="16198" y="83012"/>
                  </a:cubicBezTo>
                  <a:close/>
                  <a:moveTo>
                    <a:pt x="41041" y="83013"/>
                  </a:moveTo>
                  <a:cubicBezTo>
                    <a:pt x="42630" y="84618"/>
                    <a:pt x="44250" y="86224"/>
                    <a:pt x="45902" y="87836"/>
                  </a:cubicBezTo>
                  <a:lnTo>
                    <a:pt x="39198" y="88055"/>
                  </a:lnTo>
                  <a:cubicBezTo>
                    <a:pt x="39815" y="86377"/>
                    <a:pt x="40432" y="84692"/>
                    <a:pt x="41041" y="83013"/>
                  </a:cubicBezTo>
                  <a:close/>
                  <a:moveTo>
                    <a:pt x="11251" y="87998"/>
                  </a:moveTo>
                  <a:lnTo>
                    <a:pt x="13108" y="88057"/>
                  </a:lnTo>
                  <a:lnTo>
                    <a:pt x="11267" y="88057"/>
                  </a:lnTo>
                  <a:cubicBezTo>
                    <a:pt x="11262" y="88037"/>
                    <a:pt x="11256" y="88018"/>
                    <a:pt x="11251" y="87998"/>
                  </a:cubicBezTo>
                  <a:close/>
                  <a:moveTo>
                    <a:pt x="34987" y="71737"/>
                  </a:moveTo>
                  <a:cubicBezTo>
                    <a:pt x="36159" y="77099"/>
                    <a:pt x="37488" y="82540"/>
                    <a:pt x="38976" y="88059"/>
                  </a:cubicBezTo>
                  <a:lnTo>
                    <a:pt x="18262" y="88059"/>
                  </a:lnTo>
                  <a:cubicBezTo>
                    <a:pt x="19749" y="82540"/>
                    <a:pt x="21078" y="77099"/>
                    <a:pt x="22252" y="71737"/>
                  </a:cubicBezTo>
                  <a:close/>
                  <a:moveTo>
                    <a:pt x="45988" y="87998"/>
                  </a:moveTo>
                  <a:lnTo>
                    <a:pt x="45988" y="87998"/>
                  </a:lnTo>
                  <a:cubicBezTo>
                    <a:pt x="45983" y="88018"/>
                    <a:pt x="45977" y="88039"/>
                    <a:pt x="45971" y="88059"/>
                  </a:cubicBezTo>
                  <a:lnTo>
                    <a:pt x="44129" y="88059"/>
                  </a:lnTo>
                  <a:lnTo>
                    <a:pt x="45988" y="87998"/>
                  </a:lnTo>
                  <a:close/>
                  <a:moveTo>
                    <a:pt x="17970" y="88225"/>
                  </a:moveTo>
                  <a:lnTo>
                    <a:pt x="17897" y="88303"/>
                  </a:lnTo>
                  <a:lnTo>
                    <a:pt x="17897" y="88225"/>
                  </a:lnTo>
                  <a:close/>
                  <a:moveTo>
                    <a:pt x="39344" y="88225"/>
                  </a:moveTo>
                  <a:lnTo>
                    <a:pt x="39344" y="88303"/>
                  </a:lnTo>
                  <a:cubicBezTo>
                    <a:pt x="39317" y="88277"/>
                    <a:pt x="39293" y="88251"/>
                    <a:pt x="39269" y="88225"/>
                  </a:cubicBezTo>
                  <a:close/>
                  <a:moveTo>
                    <a:pt x="17985" y="88452"/>
                  </a:moveTo>
                  <a:lnTo>
                    <a:pt x="17985" y="88452"/>
                  </a:lnTo>
                  <a:cubicBezTo>
                    <a:pt x="17955" y="88560"/>
                    <a:pt x="17927" y="88670"/>
                    <a:pt x="17897" y="88778"/>
                  </a:cubicBezTo>
                  <a:lnTo>
                    <a:pt x="17897" y="88547"/>
                  </a:lnTo>
                  <a:cubicBezTo>
                    <a:pt x="17925" y="88516"/>
                    <a:pt x="17955" y="88484"/>
                    <a:pt x="17985" y="88452"/>
                  </a:cubicBezTo>
                  <a:close/>
                  <a:moveTo>
                    <a:pt x="39256" y="88452"/>
                  </a:moveTo>
                  <a:cubicBezTo>
                    <a:pt x="39284" y="88484"/>
                    <a:pt x="39314" y="88514"/>
                    <a:pt x="39344" y="88545"/>
                  </a:cubicBezTo>
                  <a:lnTo>
                    <a:pt x="39344" y="88778"/>
                  </a:lnTo>
                  <a:cubicBezTo>
                    <a:pt x="39314" y="88670"/>
                    <a:pt x="39284" y="88560"/>
                    <a:pt x="39254" y="88452"/>
                  </a:cubicBezTo>
                  <a:close/>
                  <a:moveTo>
                    <a:pt x="10930" y="88225"/>
                  </a:moveTo>
                  <a:cubicBezTo>
                    <a:pt x="10850" y="88447"/>
                    <a:pt x="10770" y="88667"/>
                    <a:pt x="10692" y="88888"/>
                  </a:cubicBezTo>
                  <a:lnTo>
                    <a:pt x="10692" y="88225"/>
                  </a:lnTo>
                  <a:close/>
                  <a:moveTo>
                    <a:pt x="46547" y="88225"/>
                  </a:moveTo>
                  <a:lnTo>
                    <a:pt x="46547" y="88890"/>
                  </a:lnTo>
                  <a:cubicBezTo>
                    <a:pt x="46467" y="88668"/>
                    <a:pt x="46387" y="88447"/>
                    <a:pt x="46307" y="88225"/>
                  </a:cubicBezTo>
                  <a:close/>
                  <a:moveTo>
                    <a:pt x="17729" y="88223"/>
                  </a:moveTo>
                  <a:lnTo>
                    <a:pt x="17729" y="88480"/>
                  </a:lnTo>
                  <a:cubicBezTo>
                    <a:pt x="17386" y="88845"/>
                    <a:pt x="17042" y="89213"/>
                    <a:pt x="16695" y="89580"/>
                  </a:cubicBezTo>
                  <a:lnTo>
                    <a:pt x="16695" y="89578"/>
                  </a:lnTo>
                  <a:lnTo>
                    <a:pt x="16695" y="88223"/>
                  </a:lnTo>
                  <a:close/>
                  <a:moveTo>
                    <a:pt x="40544" y="88225"/>
                  </a:moveTo>
                  <a:lnTo>
                    <a:pt x="40544" y="89580"/>
                  </a:lnTo>
                  <a:cubicBezTo>
                    <a:pt x="40197" y="89213"/>
                    <a:pt x="39852" y="88845"/>
                    <a:pt x="39509" y="88480"/>
                  </a:cubicBezTo>
                  <a:lnTo>
                    <a:pt x="39509" y="88225"/>
                  </a:lnTo>
                  <a:close/>
                  <a:moveTo>
                    <a:pt x="11726" y="88225"/>
                  </a:moveTo>
                  <a:lnTo>
                    <a:pt x="11726" y="89680"/>
                  </a:lnTo>
                  <a:cubicBezTo>
                    <a:pt x="11588" y="89194"/>
                    <a:pt x="11452" y="88709"/>
                    <a:pt x="11314" y="88225"/>
                  </a:cubicBezTo>
                  <a:close/>
                  <a:moveTo>
                    <a:pt x="45923" y="88225"/>
                  </a:moveTo>
                  <a:cubicBezTo>
                    <a:pt x="45787" y="88709"/>
                    <a:pt x="45649" y="89194"/>
                    <a:pt x="45511" y="89680"/>
                  </a:cubicBezTo>
                  <a:lnTo>
                    <a:pt x="45511" y="88225"/>
                  </a:lnTo>
                  <a:close/>
                  <a:moveTo>
                    <a:pt x="10526" y="89831"/>
                  </a:moveTo>
                  <a:lnTo>
                    <a:pt x="10526" y="90180"/>
                  </a:lnTo>
                  <a:lnTo>
                    <a:pt x="10399" y="90180"/>
                  </a:lnTo>
                  <a:cubicBezTo>
                    <a:pt x="10440" y="90064"/>
                    <a:pt x="10483" y="89947"/>
                    <a:pt x="10526" y="89831"/>
                  </a:cubicBezTo>
                  <a:close/>
                  <a:moveTo>
                    <a:pt x="12928" y="88223"/>
                  </a:moveTo>
                  <a:lnTo>
                    <a:pt x="12928" y="90180"/>
                  </a:lnTo>
                  <a:lnTo>
                    <a:pt x="11892" y="90180"/>
                  </a:lnTo>
                  <a:lnTo>
                    <a:pt x="11892" y="88223"/>
                  </a:lnTo>
                  <a:close/>
                  <a:moveTo>
                    <a:pt x="14128" y="88223"/>
                  </a:moveTo>
                  <a:lnTo>
                    <a:pt x="14128" y="90180"/>
                  </a:lnTo>
                  <a:lnTo>
                    <a:pt x="13092" y="90180"/>
                  </a:lnTo>
                  <a:lnTo>
                    <a:pt x="13092" y="88223"/>
                  </a:lnTo>
                  <a:close/>
                  <a:moveTo>
                    <a:pt x="15328" y="88223"/>
                  </a:moveTo>
                  <a:lnTo>
                    <a:pt x="15328" y="90180"/>
                  </a:lnTo>
                  <a:lnTo>
                    <a:pt x="14293" y="90180"/>
                  </a:lnTo>
                  <a:lnTo>
                    <a:pt x="14293" y="88223"/>
                  </a:lnTo>
                  <a:close/>
                  <a:moveTo>
                    <a:pt x="6924" y="88225"/>
                  </a:moveTo>
                  <a:lnTo>
                    <a:pt x="6924" y="90181"/>
                  </a:lnTo>
                  <a:lnTo>
                    <a:pt x="5888" y="90181"/>
                  </a:lnTo>
                  <a:lnTo>
                    <a:pt x="5888" y="88225"/>
                  </a:lnTo>
                  <a:close/>
                  <a:moveTo>
                    <a:pt x="8124" y="88225"/>
                  </a:moveTo>
                  <a:lnTo>
                    <a:pt x="8124" y="90181"/>
                  </a:lnTo>
                  <a:lnTo>
                    <a:pt x="7090" y="90181"/>
                  </a:lnTo>
                  <a:lnTo>
                    <a:pt x="7090" y="88225"/>
                  </a:lnTo>
                  <a:close/>
                  <a:moveTo>
                    <a:pt x="9324" y="88225"/>
                  </a:moveTo>
                  <a:lnTo>
                    <a:pt x="9324" y="90181"/>
                  </a:lnTo>
                  <a:lnTo>
                    <a:pt x="8290" y="90181"/>
                  </a:lnTo>
                  <a:lnTo>
                    <a:pt x="8290" y="88225"/>
                  </a:lnTo>
                  <a:close/>
                  <a:moveTo>
                    <a:pt x="10526" y="88225"/>
                  </a:moveTo>
                  <a:lnTo>
                    <a:pt x="10526" y="89347"/>
                  </a:lnTo>
                  <a:cubicBezTo>
                    <a:pt x="10425" y="89624"/>
                    <a:pt x="10323" y="89902"/>
                    <a:pt x="10222" y="90181"/>
                  </a:cubicBezTo>
                  <a:lnTo>
                    <a:pt x="9490" y="90181"/>
                  </a:lnTo>
                  <a:lnTo>
                    <a:pt x="9490" y="88225"/>
                  </a:lnTo>
                  <a:close/>
                  <a:moveTo>
                    <a:pt x="11141" y="88225"/>
                  </a:moveTo>
                  <a:cubicBezTo>
                    <a:pt x="11325" y="88877"/>
                    <a:pt x="11510" y="89529"/>
                    <a:pt x="11696" y="90181"/>
                  </a:cubicBezTo>
                  <a:lnTo>
                    <a:pt x="10692" y="90181"/>
                  </a:lnTo>
                  <a:lnTo>
                    <a:pt x="10692" y="89377"/>
                  </a:lnTo>
                  <a:cubicBezTo>
                    <a:pt x="10831" y="88993"/>
                    <a:pt x="10969" y="88609"/>
                    <a:pt x="11107" y="88225"/>
                  </a:cubicBezTo>
                  <a:close/>
                  <a:moveTo>
                    <a:pt x="16529" y="88225"/>
                  </a:moveTo>
                  <a:lnTo>
                    <a:pt x="16529" y="89755"/>
                  </a:lnTo>
                  <a:cubicBezTo>
                    <a:pt x="16395" y="89896"/>
                    <a:pt x="16259" y="90038"/>
                    <a:pt x="16125" y="90181"/>
                  </a:cubicBezTo>
                  <a:lnTo>
                    <a:pt x="15493" y="90181"/>
                  </a:lnTo>
                  <a:lnTo>
                    <a:pt x="15493" y="88225"/>
                  </a:lnTo>
                  <a:close/>
                  <a:moveTo>
                    <a:pt x="16529" y="89995"/>
                  </a:moveTo>
                  <a:lnTo>
                    <a:pt x="16529" y="90181"/>
                  </a:lnTo>
                  <a:lnTo>
                    <a:pt x="16352" y="90181"/>
                  </a:lnTo>
                  <a:lnTo>
                    <a:pt x="16529" y="89995"/>
                  </a:lnTo>
                  <a:close/>
                  <a:moveTo>
                    <a:pt x="17729" y="88724"/>
                  </a:moveTo>
                  <a:lnTo>
                    <a:pt x="17729" y="89386"/>
                  </a:lnTo>
                  <a:cubicBezTo>
                    <a:pt x="17657" y="89650"/>
                    <a:pt x="17584" y="89917"/>
                    <a:pt x="17511" y="90181"/>
                  </a:cubicBezTo>
                  <a:lnTo>
                    <a:pt x="16695" y="90181"/>
                  </a:lnTo>
                  <a:lnTo>
                    <a:pt x="16695" y="89822"/>
                  </a:lnTo>
                  <a:cubicBezTo>
                    <a:pt x="17042" y="89455"/>
                    <a:pt x="17386" y="89088"/>
                    <a:pt x="17729" y="88724"/>
                  </a:cubicBezTo>
                  <a:close/>
                  <a:moveTo>
                    <a:pt x="17729" y="90012"/>
                  </a:moveTo>
                  <a:lnTo>
                    <a:pt x="17729" y="90014"/>
                  </a:lnTo>
                  <a:lnTo>
                    <a:pt x="17729" y="90181"/>
                  </a:lnTo>
                  <a:lnTo>
                    <a:pt x="17683" y="90181"/>
                  </a:lnTo>
                  <a:cubicBezTo>
                    <a:pt x="17699" y="90126"/>
                    <a:pt x="17714" y="90070"/>
                    <a:pt x="17729" y="90012"/>
                  </a:cubicBezTo>
                  <a:close/>
                  <a:moveTo>
                    <a:pt x="18931" y="88225"/>
                  </a:moveTo>
                  <a:lnTo>
                    <a:pt x="18931" y="90181"/>
                  </a:lnTo>
                  <a:lnTo>
                    <a:pt x="17895" y="90181"/>
                  </a:lnTo>
                  <a:lnTo>
                    <a:pt x="17897" y="89408"/>
                  </a:lnTo>
                  <a:cubicBezTo>
                    <a:pt x="18005" y="89013"/>
                    <a:pt x="18111" y="88618"/>
                    <a:pt x="18217" y="88225"/>
                  </a:cubicBezTo>
                  <a:close/>
                  <a:moveTo>
                    <a:pt x="20131" y="88225"/>
                  </a:moveTo>
                  <a:lnTo>
                    <a:pt x="20131" y="90181"/>
                  </a:lnTo>
                  <a:lnTo>
                    <a:pt x="19097" y="90181"/>
                  </a:lnTo>
                  <a:lnTo>
                    <a:pt x="19097" y="88225"/>
                  </a:lnTo>
                  <a:close/>
                  <a:moveTo>
                    <a:pt x="21331" y="88225"/>
                  </a:moveTo>
                  <a:lnTo>
                    <a:pt x="21331" y="90181"/>
                  </a:lnTo>
                  <a:lnTo>
                    <a:pt x="20297" y="90181"/>
                  </a:lnTo>
                  <a:lnTo>
                    <a:pt x="20297" y="88225"/>
                  </a:lnTo>
                  <a:close/>
                  <a:moveTo>
                    <a:pt x="22533" y="88225"/>
                  </a:moveTo>
                  <a:lnTo>
                    <a:pt x="22533" y="90181"/>
                  </a:lnTo>
                  <a:lnTo>
                    <a:pt x="21499" y="90181"/>
                  </a:lnTo>
                  <a:lnTo>
                    <a:pt x="21499" y="88225"/>
                  </a:lnTo>
                  <a:close/>
                  <a:moveTo>
                    <a:pt x="23733" y="88225"/>
                  </a:moveTo>
                  <a:lnTo>
                    <a:pt x="23733" y="90181"/>
                  </a:lnTo>
                  <a:lnTo>
                    <a:pt x="22699" y="90181"/>
                  </a:lnTo>
                  <a:lnTo>
                    <a:pt x="22699" y="88225"/>
                  </a:lnTo>
                  <a:close/>
                  <a:moveTo>
                    <a:pt x="24935" y="88225"/>
                  </a:moveTo>
                  <a:lnTo>
                    <a:pt x="24935" y="90181"/>
                  </a:lnTo>
                  <a:lnTo>
                    <a:pt x="23899" y="90181"/>
                  </a:lnTo>
                  <a:lnTo>
                    <a:pt x="23899" y="88225"/>
                  </a:lnTo>
                  <a:close/>
                  <a:moveTo>
                    <a:pt x="26135" y="88225"/>
                  </a:moveTo>
                  <a:lnTo>
                    <a:pt x="26135" y="90181"/>
                  </a:lnTo>
                  <a:lnTo>
                    <a:pt x="25101" y="90181"/>
                  </a:lnTo>
                  <a:lnTo>
                    <a:pt x="25101" y="88225"/>
                  </a:lnTo>
                  <a:close/>
                  <a:moveTo>
                    <a:pt x="27335" y="88225"/>
                  </a:moveTo>
                  <a:lnTo>
                    <a:pt x="27335" y="90181"/>
                  </a:lnTo>
                  <a:lnTo>
                    <a:pt x="26300" y="90181"/>
                  </a:lnTo>
                  <a:lnTo>
                    <a:pt x="26300" y="88225"/>
                  </a:lnTo>
                  <a:close/>
                  <a:moveTo>
                    <a:pt x="28536" y="88225"/>
                  </a:moveTo>
                  <a:lnTo>
                    <a:pt x="28536" y="90181"/>
                  </a:lnTo>
                  <a:lnTo>
                    <a:pt x="27500" y="90181"/>
                  </a:lnTo>
                  <a:lnTo>
                    <a:pt x="27500" y="88225"/>
                  </a:lnTo>
                  <a:close/>
                  <a:moveTo>
                    <a:pt x="29736" y="88225"/>
                  </a:moveTo>
                  <a:lnTo>
                    <a:pt x="29736" y="90181"/>
                  </a:lnTo>
                  <a:lnTo>
                    <a:pt x="28702" y="90181"/>
                  </a:lnTo>
                  <a:lnTo>
                    <a:pt x="28702" y="88225"/>
                  </a:lnTo>
                  <a:close/>
                  <a:moveTo>
                    <a:pt x="30938" y="88225"/>
                  </a:moveTo>
                  <a:lnTo>
                    <a:pt x="30938" y="90181"/>
                  </a:lnTo>
                  <a:lnTo>
                    <a:pt x="29902" y="90181"/>
                  </a:lnTo>
                  <a:lnTo>
                    <a:pt x="29902" y="88225"/>
                  </a:lnTo>
                  <a:close/>
                  <a:moveTo>
                    <a:pt x="32138" y="88225"/>
                  </a:moveTo>
                  <a:lnTo>
                    <a:pt x="32138" y="90181"/>
                  </a:lnTo>
                  <a:lnTo>
                    <a:pt x="31104" y="90181"/>
                  </a:lnTo>
                  <a:lnTo>
                    <a:pt x="31104" y="88225"/>
                  </a:lnTo>
                  <a:close/>
                  <a:moveTo>
                    <a:pt x="33338" y="88225"/>
                  </a:moveTo>
                  <a:lnTo>
                    <a:pt x="33338" y="90181"/>
                  </a:lnTo>
                  <a:lnTo>
                    <a:pt x="32306" y="90181"/>
                  </a:lnTo>
                  <a:lnTo>
                    <a:pt x="32306" y="88225"/>
                  </a:lnTo>
                  <a:close/>
                  <a:moveTo>
                    <a:pt x="34540" y="88225"/>
                  </a:moveTo>
                  <a:lnTo>
                    <a:pt x="34540" y="90181"/>
                  </a:lnTo>
                  <a:lnTo>
                    <a:pt x="33504" y="90181"/>
                  </a:lnTo>
                  <a:lnTo>
                    <a:pt x="33504" y="88225"/>
                  </a:lnTo>
                  <a:close/>
                  <a:moveTo>
                    <a:pt x="35740" y="88225"/>
                  </a:moveTo>
                  <a:lnTo>
                    <a:pt x="35740" y="90181"/>
                  </a:lnTo>
                  <a:lnTo>
                    <a:pt x="34706" y="90181"/>
                  </a:lnTo>
                  <a:lnTo>
                    <a:pt x="34706" y="88225"/>
                  </a:lnTo>
                  <a:close/>
                  <a:moveTo>
                    <a:pt x="36942" y="88225"/>
                  </a:moveTo>
                  <a:lnTo>
                    <a:pt x="36942" y="90181"/>
                  </a:lnTo>
                  <a:lnTo>
                    <a:pt x="35906" y="90181"/>
                  </a:lnTo>
                  <a:lnTo>
                    <a:pt x="35906" y="88225"/>
                  </a:lnTo>
                  <a:close/>
                  <a:moveTo>
                    <a:pt x="38142" y="88225"/>
                  </a:moveTo>
                  <a:lnTo>
                    <a:pt x="38142" y="90181"/>
                  </a:lnTo>
                  <a:lnTo>
                    <a:pt x="37108" y="90181"/>
                  </a:lnTo>
                  <a:lnTo>
                    <a:pt x="37108" y="88225"/>
                  </a:lnTo>
                  <a:close/>
                  <a:moveTo>
                    <a:pt x="39021" y="88225"/>
                  </a:moveTo>
                  <a:cubicBezTo>
                    <a:pt x="39129" y="88618"/>
                    <a:pt x="39235" y="89013"/>
                    <a:pt x="39344" y="89408"/>
                  </a:cubicBezTo>
                  <a:lnTo>
                    <a:pt x="39344" y="90181"/>
                  </a:lnTo>
                  <a:lnTo>
                    <a:pt x="38309" y="90181"/>
                  </a:lnTo>
                  <a:lnTo>
                    <a:pt x="38309" y="88225"/>
                  </a:lnTo>
                  <a:close/>
                  <a:moveTo>
                    <a:pt x="39509" y="90012"/>
                  </a:moveTo>
                  <a:cubicBezTo>
                    <a:pt x="39524" y="90068"/>
                    <a:pt x="39541" y="90124"/>
                    <a:pt x="39556" y="90181"/>
                  </a:cubicBezTo>
                  <a:lnTo>
                    <a:pt x="39509" y="90181"/>
                  </a:lnTo>
                  <a:lnTo>
                    <a:pt x="39509" y="90012"/>
                  </a:lnTo>
                  <a:close/>
                  <a:moveTo>
                    <a:pt x="39509" y="88723"/>
                  </a:moveTo>
                  <a:cubicBezTo>
                    <a:pt x="39852" y="89088"/>
                    <a:pt x="40197" y="89453"/>
                    <a:pt x="40544" y="89820"/>
                  </a:cubicBezTo>
                  <a:lnTo>
                    <a:pt x="40544" y="90181"/>
                  </a:lnTo>
                  <a:lnTo>
                    <a:pt x="39727" y="90181"/>
                  </a:lnTo>
                  <a:cubicBezTo>
                    <a:pt x="39653" y="89915"/>
                    <a:pt x="39580" y="89650"/>
                    <a:pt x="39508" y="89386"/>
                  </a:cubicBezTo>
                  <a:lnTo>
                    <a:pt x="39509" y="89386"/>
                  </a:lnTo>
                  <a:lnTo>
                    <a:pt x="39509" y="88723"/>
                  </a:lnTo>
                  <a:close/>
                  <a:moveTo>
                    <a:pt x="40709" y="89997"/>
                  </a:moveTo>
                  <a:lnTo>
                    <a:pt x="40886" y="90181"/>
                  </a:lnTo>
                  <a:lnTo>
                    <a:pt x="40709" y="90181"/>
                  </a:lnTo>
                  <a:lnTo>
                    <a:pt x="40709" y="89997"/>
                  </a:lnTo>
                  <a:close/>
                  <a:moveTo>
                    <a:pt x="41745" y="88225"/>
                  </a:moveTo>
                  <a:lnTo>
                    <a:pt x="41745" y="90181"/>
                  </a:lnTo>
                  <a:lnTo>
                    <a:pt x="41116" y="90181"/>
                  </a:lnTo>
                  <a:cubicBezTo>
                    <a:pt x="40980" y="90040"/>
                    <a:pt x="40844" y="89896"/>
                    <a:pt x="40709" y="89755"/>
                  </a:cubicBezTo>
                  <a:lnTo>
                    <a:pt x="40709" y="88225"/>
                  </a:lnTo>
                  <a:close/>
                  <a:moveTo>
                    <a:pt x="42945" y="88225"/>
                  </a:moveTo>
                  <a:lnTo>
                    <a:pt x="42945" y="90181"/>
                  </a:lnTo>
                  <a:lnTo>
                    <a:pt x="41911" y="90181"/>
                  </a:lnTo>
                  <a:lnTo>
                    <a:pt x="41911" y="88225"/>
                  </a:lnTo>
                  <a:close/>
                  <a:moveTo>
                    <a:pt x="44147" y="88225"/>
                  </a:moveTo>
                  <a:lnTo>
                    <a:pt x="44147" y="90181"/>
                  </a:lnTo>
                  <a:lnTo>
                    <a:pt x="43111" y="90181"/>
                  </a:lnTo>
                  <a:lnTo>
                    <a:pt x="43111" y="88225"/>
                  </a:lnTo>
                  <a:close/>
                  <a:moveTo>
                    <a:pt x="45347" y="88225"/>
                  </a:moveTo>
                  <a:lnTo>
                    <a:pt x="45347" y="90181"/>
                  </a:lnTo>
                  <a:lnTo>
                    <a:pt x="44313" y="90181"/>
                  </a:lnTo>
                  <a:lnTo>
                    <a:pt x="44313" y="88225"/>
                  </a:lnTo>
                  <a:close/>
                  <a:moveTo>
                    <a:pt x="46132" y="88225"/>
                  </a:moveTo>
                  <a:cubicBezTo>
                    <a:pt x="46269" y="88609"/>
                    <a:pt x="46407" y="88993"/>
                    <a:pt x="46547" y="89377"/>
                  </a:cubicBezTo>
                  <a:lnTo>
                    <a:pt x="46547" y="90181"/>
                  </a:lnTo>
                  <a:lnTo>
                    <a:pt x="45541" y="90181"/>
                  </a:lnTo>
                  <a:cubicBezTo>
                    <a:pt x="45727" y="89529"/>
                    <a:pt x="45912" y="88877"/>
                    <a:pt x="46096" y="88225"/>
                  </a:cubicBezTo>
                  <a:close/>
                  <a:moveTo>
                    <a:pt x="46713" y="89831"/>
                  </a:moveTo>
                  <a:cubicBezTo>
                    <a:pt x="46754" y="89947"/>
                    <a:pt x="46797" y="90064"/>
                    <a:pt x="46840" y="90181"/>
                  </a:cubicBezTo>
                  <a:lnTo>
                    <a:pt x="46713" y="90181"/>
                  </a:lnTo>
                  <a:lnTo>
                    <a:pt x="46713" y="89831"/>
                  </a:lnTo>
                  <a:close/>
                  <a:moveTo>
                    <a:pt x="47747" y="88225"/>
                  </a:moveTo>
                  <a:lnTo>
                    <a:pt x="47747" y="90181"/>
                  </a:lnTo>
                  <a:lnTo>
                    <a:pt x="47017" y="90181"/>
                  </a:lnTo>
                  <a:cubicBezTo>
                    <a:pt x="46914" y="89904"/>
                    <a:pt x="46814" y="89626"/>
                    <a:pt x="46713" y="89349"/>
                  </a:cubicBezTo>
                  <a:lnTo>
                    <a:pt x="46713" y="88225"/>
                  </a:lnTo>
                  <a:close/>
                  <a:moveTo>
                    <a:pt x="48947" y="88225"/>
                  </a:moveTo>
                  <a:lnTo>
                    <a:pt x="48947" y="90181"/>
                  </a:lnTo>
                  <a:lnTo>
                    <a:pt x="47913" y="90181"/>
                  </a:lnTo>
                  <a:lnTo>
                    <a:pt x="47913" y="88225"/>
                  </a:lnTo>
                  <a:close/>
                  <a:moveTo>
                    <a:pt x="50149" y="88225"/>
                  </a:moveTo>
                  <a:lnTo>
                    <a:pt x="50149" y="90181"/>
                  </a:lnTo>
                  <a:lnTo>
                    <a:pt x="49113" y="90181"/>
                  </a:lnTo>
                  <a:lnTo>
                    <a:pt x="49113" y="88225"/>
                  </a:lnTo>
                  <a:close/>
                  <a:moveTo>
                    <a:pt x="51349" y="88225"/>
                  </a:moveTo>
                  <a:lnTo>
                    <a:pt x="51349" y="90181"/>
                  </a:lnTo>
                  <a:lnTo>
                    <a:pt x="50315" y="90181"/>
                  </a:lnTo>
                  <a:lnTo>
                    <a:pt x="50315" y="88225"/>
                  </a:lnTo>
                  <a:close/>
                  <a:moveTo>
                    <a:pt x="19272" y="94422"/>
                  </a:moveTo>
                  <a:lnTo>
                    <a:pt x="17761" y="95445"/>
                  </a:lnTo>
                  <a:lnTo>
                    <a:pt x="16865" y="94422"/>
                  </a:lnTo>
                  <a:close/>
                  <a:moveTo>
                    <a:pt x="22281" y="94422"/>
                  </a:moveTo>
                  <a:lnTo>
                    <a:pt x="20858" y="95445"/>
                  </a:lnTo>
                  <a:lnTo>
                    <a:pt x="19872" y="94422"/>
                  </a:lnTo>
                  <a:close/>
                  <a:moveTo>
                    <a:pt x="25291" y="94422"/>
                  </a:moveTo>
                  <a:lnTo>
                    <a:pt x="23955" y="95445"/>
                  </a:lnTo>
                  <a:lnTo>
                    <a:pt x="22881" y="94422"/>
                  </a:lnTo>
                  <a:close/>
                  <a:moveTo>
                    <a:pt x="28300" y="94422"/>
                  </a:moveTo>
                  <a:lnTo>
                    <a:pt x="27050" y="95445"/>
                  </a:lnTo>
                  <a:lnTo>
                    <a:pt x="25891" y="94422"/>
                  </a:lnTo>
                  <a:close/>
                  <a:moveTo>
                    <a:pt x="31309" y="94422"/>
                  </a:moveTo>
                  <a:lnTo>
                    <a:pt x="30148" y="95445"/>
                  </a:lnTo>
                  <a:lnTo>
                    <a:pt x="28898" y="94422"/>
                  </a:lnTo>
                  <a:close/>
                  <a:moveTo>
                    <a:pt x="37326" y="94422"/>
                  </a:moveTo>
                  <a:lnTo>
                    <a:pt x="36342" y="95445"/>
                  </a:lnTo>
                  <a:lnTo>
                    <a:pt x="34916" y="94422"/>
                  </a:lnTo>
                  <a:close/>
                  <a:moveTo>
                    <a:pt x="40333" y="94422"/>
                  </a:moveTo>
                  <a:lnTo>
                    <a:pt x="39437" y="95445"/>
                  </a:lnTo>
                  <a:lnTo>
                    <a:pt x="37926" y="94422"/>
                  </a:lnTo>
                  <a:close/>
                  <a:moveTo>
                    <a:pt x="34316" y="94422"/>
                  </a:moveTo>
                  <a:lnTo>
                    <a:pt x="33245" y="95447"/>
                  </a:lnTo>
                  <a:lnTo>
                    <a:pt x="31907" y="94422"/>
                  </a:lnTo>
                  <a:close/>
                  <a:moveTo>
                    <a:pt x="19704" y="94488"/>
                  </a:moveTo>
                  <a:lnTo>
                    <a:pt x="20722" y="95544"/>
                  </a:lnTo>
                  <a:lnTo>
                    <a:pt x="19144" y="96677"/>
                  </a:lnTo>
                  <a:lnTo>
                    <a:pt x="19144" y="96677"/>
                  </a:lnTo>
                  <a:lnTo>
                    <a:pt x="19704" y="94488"/>
                  </a:lnTo>
                  <a:close/>
                  <a:moveTo>
                    <a:pt x="25721" y="94493"/>
                  </a:moveTo>
                  <a:lnTo>
                    <a:pt x="26921" y="95551"/>
                  </a:lnTo>
                  <a:lnTo>
                    <a:pt x="25535" y="96688"/>
                  </a:lnTo>
                  <a:lnTo>
                    <a:pt x="25721" y="94493"/>
                  </a:lnTo>
                  <a:close/>
                  <a:moveTo>
                    <a:pt x="22641" y="94422"/>
                  </a:moveTo>
                  <a:lnTo>
                    <a:pt x="23822" y="95548"/>
                  </a:lnTo>
                  <a:lnTo>
                    <a:pt x="22328" y="96692"/>
                  </a:lnTo>
                  <a:lnTo>
                    <a:pt x="22328" y="96692"/>
                  </a:lnTo>
                  <a:lnTo>
                    <a:pt x="22635" y="94422"/>
                  </a:lnTo>
                  <a:close/>
                  <a:moveTo>
                    <a:pt x="31739" y="94502"/>
                  </a:moveTo>
                  <a:lnTo>
                    <a:pt x="33124" y="95561"/>
                  </a:lnTo>
                  <a:lnTo>
                    <a:pt x="31933" y="96697"/>
                  </a:lnTo>
                  <a:lnTo>
                    <a:pt x="31739" y="94502"/>
                  </a:lnTo>
                  <a:close/>
                  <a:moveTo>
                    <a:pt x="28643" y="94426"/>
                  </a:moveTo>
                  <a:lnTo>
                    <a:pt x="30023" y="95557"/>
                  </a:lnTo>
                  <a:lnTo>
                    <a:pt x="28725" y="96701"/>
                  </a:lnTo>
                  <a:lnTo>
                    <a:pt x="28643" y="94426"/>
                  </a:lnTo>
                  <a:close/>
                  <a:moveTo>
                    <a:pt x="34751" y="94508"/>
                  </a:moveTo>
                  <a:lnTo>
                    <a:pt x="36224" y="95566"/>
                  </a:lnTo>
                  <a:lnTo>
                    <a:pt x="35133" y="96701"/>
                  </a:lnTo>
                  <a:lnTo>
                    <a:pt x="34751" y="94508"/>
                  </a:lnTo>
                  <a:close/>
                  <a:moveTo>
                    <a:pt x="37765" y="94515"/>
                  </a:moveTo>
                  <a:lnTo>
                    <a:pt x="39327" y="95570"/>
                  </a:lnTo>
                  <a:lnTo>
                    <a:pt x="38334" y="96705"/>
                  </a:lnTo>
                  <a:lnTo>
                    <a:pt x="37765" y="94515"/>
                  </a:lnTo>
                  <a:close/>
                  <a:moveTo>
                    <a:pt x="37570" y="94422"/>
                  </a:moveTo>
                  <a:lnTo>
                    <a:pt x="38177" y="96764"/>
                  </a:lnTo>
                  <a:lnTo>
                    <a:pt x="36478" y="95544"/>
                  </a:lnTo>
                  <a:lnTo>
                    <a:pt x="37557" y="94422"/>
                  </a:lnTo>
                  <a:close/>
                  <a:moveTo>
                    <a:pt x="16643" y="94422"/>
                  </a:moveTo>
                  <a:lnTo>
                    <a:pt x="17621" y="95538"/>
                  </a:lnTo>
                  <a:lnTo>
                    <a:pt x="15803" y="96768"/>
                  </a:lnTo>
                  <a:cubicBezTo>
                    <a:pt x="16034" y="95986"/>
                    <a:pt x="16261" y="95203"/>
                    <a:pt x="16486" y="94422"/>
                  </a:cubicBezTo>
                  <a:close/>
                  <a:moveTo>
                    <a:pt x="34568" y="94422"/>
                  </a:moveTo>
                  <a:lnTo>
                    <a:pt x="34976" y="96770"/>
                  </a:lnTo>
                  <a:lnTo>
                    <a:pt x="33377" y="95548"/>
                  </a:lnTo>
                  <a:lnTo>
                    <a:pt x="34557" y="94422"/>
                  </a:lnTo>
                  <a:close/>
                  <a:moveTo>
                    <a:pt x="31566" y="94422"/>
                  </a:moveTo>
                  <a:lnTo>
                    <a:pt x="31771" y="96776"/>
                  </a:lnTo>
                  <a:lnTo>
                    <a:pt x="31771" y="96776"/>
                  </a:lnTo>
                  <a:lnTo>
                    <a:pt x="30279" y="95551"/>
                  </a:lnTo>
                  <a:lnTo>
                    <a:pt x="31561" y="94422"/>
                  </a:lnTo>
                  <a:close/>
                  <a:moveTo>
                    <a:pt x="28479" y="94491"/>
                  </a:moveTo>
                  <a:lnTo>
                    <a:pt x="28559" y="96776"/>
                  </a:lnTo>
                  <a:lnTo>
                    <a:pt x="27176" y="95557"/>
                  </a:lnTo>
                  <a:lnTo>
                    <a:pt x="28479" y="94491"/>
                  </a:lnTo>
                  <a:close/>
                  <a:moveTo>
                    <a:pt x="22458" y="94501"/>
                  </a:moveTo>
                  <a:lnTo>
                    <a:pt x="22147" y="96785"/>
                  </a:lnTo>
                  <a:lnTo>
                    <a:pt x="20975" y="95566"/>
                  </a:lnTo>
                  <a:lnTo>
                    <a:pt x="22458" y="94501"/>
                  </a:lnTo>
                  <a:close/>
                  <a:moveTo>
                    <a:pt x="25561" y="94428"/>
                  </a:moveTo>
                  <a:lnTo>
                    <a:pt x="25360" y="96787"/>
                  </a:lnTo>
                  <a:lnTo>
                    <a:pt x="24078" y="95563"/>
                  </a:lnTo>
                  <a:lnTo>
                    <a:pt x="25561" y="94428"/>
                  </a:lnTo>
                  <a:close/>
                  <a:moveTo>
                    <a:pt x="19546" y="94437"/>
                  </a:moveTo>
                  <a:lnTo>
                    <a:pt x="18942" y="96792"/>
                  </a:lnTo>
                  <a:lnTo>
                    <a:pt x="17871" y="95570"/>
                  </a:lnTo>
                  <a:lnTo>
                    <a:pt x="19546" y="94437"/>
                  </a:lnTo>
                  <a:close/>
                  <a:moveTo>
                    <a:pt x="40752" y="94422"/>
                  </a:moveTo>
                  <a:cubicBezTo>
                    <a:pt x="40980" y="95214"/>
                    <a:pt x="41211" y="96008"/>
                    <a:pt x="41445" y="96804"/>
                  </a:cubicBezTo>
                  <a:lnTo>
                    <a:pt x="39576" y="95538"/>
                  </a:lnTo>
                  <a:lnTo>
                    <a:pt x="40555" y="94422"/>
                  </a:lnTo>
                  <a:close/>
                  <a:moveTo>
                    <a:pt x="17731" y="95663"/>
                  </a:moveTo>
                  <a:lnTo>
                    <a:pt x="18871" y="96964"/>
                  </a:lnTo>
                  <a:lnTo>
                    <a:pt x="15810" y="96964"/>
                  </a:lnTo>
                  <a:lnTo>
                    <a:pt x="17731" y="95663"/>
                  </a:lnTo>
                  <a:close/>
                  <a:moveTo>
                    <a:pt x="20837" y="95663"/>
                  </a:moveTo>
                  <a:lnTo>
                    <a:pt x="22089" y="96964"/>
                  </a:lnTo>
                  <a:lnTo>
                    <a:pt x="19069" y="96964"/>
                  </a:lnTo>
                  <a:lnTo>
                    <a:pt x="19078" y="96927"/>
                  </a:lnTo>
                  <a:lnTo>
                    <a:pt x="20837" y="95663"/>
                  </a:lnTo>
                  <a:close/>
                  <a:moveTo>
                    <a:pt x="23943" y="95663"/>
                  </a:moveTo>
                  <a:lnTo>
                    <a:pt x="25307" y="96964"/>
                  </a:lnTo>
                  <a:lnTo>
                    <a:pt x="22291" y="96964"/>
                  </a:lnTo>
                  <a:lnTo>
                    <a:pt x="22294" y="96925"/>
                  </a:lnTo>
                  <a:lnTo>
                    <a:pt x="23943" y="95663"/>
                  </a:lnTo>
                  <a:close/>
                  <a:moveTo>
                    <a:pt x="27048" y="95663"/>
                  </a:moveTo>
                  <a:lnTo>
                    <a:pt x="28523" y="96964"/>
                  </a:lnTo>
                  <a:lnTo>
                    <a:pt x="25510" y="96964"/>
                  </a:lnTo>
                  <a:lnTo>
                    <a:pt x="25514" y="96919"/>
                  </a:lnTo>
                  <a:lnTo>
                    <a:pt x="27048" y="95663"/>
                  </a:lnTo>
                  <a:close/>
                  <a:moveTo>
                    <a:pt x="30152" y="95663"/>
                  </a:moveTo>
                  <a:lnTo>
                    <a:pt x="31739" y="96964"/>
                  </a:lnTo>
                  <a:lnTo>
                    <a:pt x="28676" y="96964"/>
                  </a:lnTo>
                  <a:lnTo>
                    <a:pt x="28734" y="96962"/>
                  </a:lnTo>
                  <a:lnTo>
                    <a:pt x="28732" y="96915"/>
                  </a:lnTo>
                  <a:lnTo>
                    <a:pt x="30152" y="95663"/>
                  </a:lnTo>
                  <a:close/>
                  <a:moveTo>
                    <a:pt x="39467" y="95665"/>
                  </a:moveTo>
                  <a:lnTo>
                    <a:pt x="41388" y="96964"/>
                  </a:lnTo>
                  <a:lnTo>
                    <a:pt x="38326" y="96964"/>
                  </a:lnTo>
                  <a:lnTo>
                    <a:pt x="38328" y="96962"/>
                  </a:lnTo>
                  <a:lnTo>
                    <a:pt x="38395" y="96945"/>
                  </a:lnTo>
                  <a:lnTo>
                    <a:pt x="38384" y="96899"/>
                  </a:lnTo>
                  <a:lnTo>
                    <a:pt x="39467" y="95665"/>
                  </a:lnTo>
                  <a:close/>
                  <a:moveTo>
                    <a:pt x="33256" y="95665"/>
                  </a:moveTo>
                  <a:lnTo>
                    <a:pt x="34955" y="96966"/>
                  </a:lnTo>
                  <a:lnTo>
                    <a:pt x="31892" y="96966"/>
                  </a:lnTo>
                  <a:lnTo>
                    <a:pt x="31954" y="96960"/>
                  </a:lnTo>
                  <a:lnTo>
                    <a:pt x="31950" y="96910"/>
                  </a:lnTo>
                  <a:lnTo>
                    <a:pt x="33256" y="95665"/>
                  </a:lnTo>
                  <a:close/>
                  <a:moveTo>
                    <a:pt x="36360" y="95665"/>
                  </a:moveTo>
                  <a:lnTo>
                    <a:pt x="38172" y="96966"/>
                  </a:lnTo>
                  <a:lnTo>
                    <a:pt x="35110" y="96966"/>
                  </a:lnTo>
                  <a:lnTo>
                    <a:pt x="35112" y="96964"/>
                  </a:lnTo>
                  <a:lnTo>
                    <a:pt x="35175" y="96953"/>
                  </a:lnTo>
                  <a:lnTo>
                    <a:pt x="35168" y="96906"/>
                  </a:lnTo>
                  <a:lnTo>
                    <a:pt x="36360" y="95665"/>
                  </a:lnTo>
                  <a:close/>
                  <a:moveTo>
                    <a:pt x="25468" y="97132"/>
                  </a:moveTo>
                  <a:cubicBezTo>
                    <a:pt x="24387" y="97238"/>
                    <a:pt x="23312" y="97400"/>
                    <a:pt x="22246" y="97616"/>
                  </a:cubicBezTo>
                  <a:lnTo>
                    <a:pt x="22134" y="97132"/>
                  </a:lnTo>
                  <a:close/>
                  <a:moveTo>
                    <a:pt x="35151" y="97132"/>
                  </a:moveTo>
                  <a:lnTo>
                    <a:pt x="34998" y="97618"/>
                  </a:lnTo>
                  <a:cubicBezTo>
                    <a:pt x="33933" y="97400"/>
                    <a:pt x="32856" y="97238"/>
                    <a:pt x="31773" y="97132"/>
                  </a:cubicBezTo>
                  <a:close/>
                  <a:moveTo>
                    <a:pt x="21963" y="97130"/>
                  </a:moveTo>
                  <a:lnTo>
                    <a:pt x="22082" y="97650"/>
                  </a:lnTo>
                  <a:cubicBezTo>
                    <a:pt x="21607" y="97750"/>
                    <a:pt x="21134" y="97860"/>
                    <a:pt x="20662" y="97983"/>
                  </a:cubicBezTo>
                  <a:lnTo>
                    <a:pt x="20373" y="97130"/>
                  </a:lnTo>
                  <a:close/>
                  <a:moveTo>
                    <a:pt x="36882" y="97132"/>
                  </a:moveTo>
                  <a:lnTo>
                    <a:pt x="36573" y="97983"/>
                  </a:lnTo>
                  <a:cubicBezTo>
                    <a:pt x="36105" y="97862"/>
                    <a:pt x="35636" y="97752"/>
                    <a:pt x="35160" y="97651"/>
                  </a:cubicBezTo>
                  <a:lnTo>
                    <a:pt x="35324" y="97132"/>
                  </a:lnTo>
                  <a:close/>
                  <a:moveTo>
                    <a:pt x="20198" y="97130"/>
                  </a:moveTo>
                  <a:lnTo>
                    <a:pt x="20502" y="98024"/>
                  </a:lnTo>
                  <a:cubicBezTo>
                    <a:pt x="20034" y="98149"/>
                    <a:pt x="19568" y="98285"/>
                    <a:pt x="19108" y="98430"/>
                  </a:cubicBezTo>
                  <a:lnTo>
                    <a:pt x="18594" y="97130"/>
                  </a:lnTo>
                  <a:close/>
                  <a:moveTo>
                    <a:pt x="38712" y="97132"/>
                  </a:moveTo>
                  <a:lnTo>
                    <a:pt x="38132" y="98432"/>
                  </a:lnTo>
                  <a:cubicBezTo>
                    <a:pt x="37668" y="98285"/>
                    <a:pt x="37203" y="98149"/>
                    <a:pt x="36733" y="98026"/>
                  </a:cubicBezTo>
                  <a:lnTo>
                    <a:pt x="37059" y="97132"/>
                  </a:lnTo>
                  <a:close/>
                  <a:moveTo>
                    <a:pt x="28536" y="97143"/>
                  </a:moveTo>
                  <a:lnTo>
                    <a:pt x="28536" y="98533"/>
                  </a:lnTo>
                  <a:cubicBezTo>
                    <a:pt x="28084" y="98535"/>
                    <a:pt x="27633" y="98546"/>
                    <a:pt x="27186" y="98566"/>
                  </a:cubicBezTo>
                  <a:lnTo>
                    <a:pt x="27087" y="97178"/>
                  </a:lnTo>
                  <a:cubicBezTo>
                    <a:pt x="27569" y="97156"/>
                    <a:pt x="28052" y="97143"/>
                    <a:pt x="28536" y="97143"/>
                  </a:cubicBezTo>
                  <a:close/>
                  <a:moveTo>
                    <a:pt x="28702" y="97141"/>
                  </a:moveTo>
                  <a:cubicBezTo>
                    <a:pt x="29187" y="97143"/>
                    <a:pt x="29669" y="97154"/>
                    <a:pt x="30152" y="97178"/>
                  </a:cubicBezTo>
                  <a:lnTo>
                    <a:pt x="30053" y="98566"/>
                  </a:lnTo>
                  <a:cubicBezTo>
                    <a:pt x="29606" y="98546"/>
                    <a:pt x="29155" y="98535"/>
                    <a:pt x="28702" y="98533"/>
                  </a:cubicBezTo>
                  <a:lnTo>
                    <a:pt x="28702" y="97141"/>
                  </a:lnTo>
                  <a:close/>
                  <a:moveTo>
                    <a:pt x="26921" y="97187"/>
                  </a:moveTo>
                  <a:lnTo>
                    <a:pt x="27020" y="98576"/>
                  </a:lnTo>
                  <a:cubicBezTo>
                    <a:pt x="26569" y="98598"/>
                    <a:pt x="26120" y="98631"/>
                    <a:pt x="25673" y="98676"/>
                  </a:cubicBezTo>
                  <a:lnTo>
                    <a:pt x="25477" y="97297"/>
                  </a:lnTo>
                  <a:cubicBezTo>
                    <a:pt x="25958" y="97249"/>
                    <a:pt x="26438" y="97212"/>
                    <a:pt x="26921" y="97187"/>
                  </a:cubicBezTo>
                  <a:close/>
                  <a:moveTo>
                    <a:pt x="30318" y="97186"/>
                  </a:moveTo>
                  <a:cubicBezTo>
                    <a:pt x="30800" y="97212"/>
                    <a:pt x="31281" y="97249"/>
                    <a:pt x="31762" y="97296"/>
                  </a:cubicBezTo>
                  <a:lnTo>
                    <a:pt x="31566" y="98676"/>
                  </a:lnTo>
                  <a:cubicBezTo>
                    <a:pt x="31119" y="98631"/>
                    <a:pt x="30670" y="98598"/>
                    <a:pt x="30219" y="98574"/>
                  </a:cubicBezTo>
                  <a:lnTo>
                    <a:pt x="30318" y="97186"/>
                  </a:lnTo>
                  <a:close/>
                  <a:moveTo>
                    <a:pt x="25311" y="97312"/>
                  </a:moveTo>
                  <a:lnTo>
                    <a:pt x="25509" y="98693"/>
                  </a:lnTo>
                  <a:cubicBezTo>
                    <a:pt x="25060" y="98740"/>
                    <a:pt x="24612" y="98795"/>
                    <a:pt x="24169" y="98863"/>
                  </a:cubicBezTo>
                  <a:lnTo>
                    <a:pt x="23874" y="97495"/>
                  </a:lnTo>
                  <a:cubicBezTo>
                    <a:pt x="24351" y="97424"/>
                    <a:pt x="24830" y="97363"/>
                    <a:pt x="25311" y="97312"/>
                  </a:cubicBezTo>
                  <a:close/>
                  <a:moveTo>
                    <a:pt x="31928" y="97312"/>
                  </a:moveTo>
                  <a:cubicBezTo>
                    <a:pt x="32408" y="97363"/>
                    <a:pt x="32887" y="97424"/>
                    <a:pt x="33364" y="97495"/>
                  </a:cubicBezTo>
                  <a:lnTo>
                    <a:pt x="33070" y="98863"/>
                  </a:lnTo>
                  <a:cubicBezTo>
                    <a:pt x="32626" y="98795"/>
                    <a:pt x="32179" y="98740"/>
                    <a:pt x="31730" y="98693"/>
                  </a:cubicBezTo>
                  <a:lnTo>
                    <a:pt x="31732" y="98693"/>
                  </a:lnTo>
                  <a:lnTo>
                    <a:pt x="31928" y="97312"/>
                  </a:lnTo>
                  <a:close/>
                  <a:moveTo>
                    <a:pt x="18417" y="97130"/>
                  </a:moveTo>
                  <a:lnTo>
                    <a:pt x="18950" y="98481"/>
                  </a:lnTo>
                  <a:cubicBezTo>
                    <a:pt x="18490" y="98630"/>
                    <a:pt x="18033" y="98790"/>
                    <a:pt x="17580" y="98961"/>
                  </a:cubicBezTo>
                  <a:lnTo>
                    <a:pt x="16617" y="97130"/>
                  </a:lnTo>
                  <a:close/>
                  <a:moveTo>
                    <a:pt x="40622" y="97132"/>
                  </a:moveTo>
                  <a:lnTo>
                    <a:pt x="39660" y="98963"/>
                  </a:lnTo>
                  <a:cubicBezTo>
                    <a:pt x="39209" y="98794"/>
                    <a:pt x="38753" y="98633"/>
                    <a:pt x="38291" y="98482"/>
                  </a:cubicBezTo>
                  <a:lnTo>
                    <a:pt x="38895" y="97132"/>
                  </a:lnTo>
                  <a:close/>
                  <a:moveTo>
                    <a:pt x="23710" y="97521"/>
                  </a:moveTo>
                  <a:lnTo>
                    <a:pt x="24005" y="98887"/>
                  </a:lnTo>
                  <a:cubicBezTo>
                    <a:pt x="23560" y="98958"/>
                    <a:pt x="23116" y="99038"/>
                    <a:pt x="22678" y="99127"/>
                  </a:cubicBezTo>
                  <a:lnTo>
                    <a:pt x="22287" y="97776"/>
                  </a:lnTo>
                  <a:cubicBezTo>
                    <a:pt x="22760" y="97679"/>
                    <a:pt x="23233" y="97596"/>
                    <a:pt x="23710" y="97521"/>
                  </a:cubicBezTo>
                  <a:close/>
                  <a:moveTo>
                    <a:pt x="33528" y="97521"/>
                  </a:moveTo>
                  <a:cubicBezTo>
                    <a:pt x="34005" y="97594"/>
                    <a:pt x="34478" y="97679"/>
                    <a:pt x="34952" y="97776"/>
                  </a:cubicBezTo>
                  <a:lnTo>
                    <a:pt x="34560" y="99127"/>
                  </a:lnTo>
                  <a:cubicBezTo>
                    <a:pt x="34121" y="99038"/>
                    <a:pt x="33679" y="98958"/>
                    <a:pt x="33234" y="98889"/>
                  </a:cubicBezTo>
                  <a:lnTo>
                    <a:pt x="33528" y="97521"/>
                  </a:lnTo>
                  <a:close/>
                  <a:moveTo>
                    <a:pt x="35114" y="97810"/>
                  </a:moveTo>
                  <a:cubicBezTo>
                    <a:pt x="35585" y="97909"/>
                    <a:pt x="36051" y="98018"/>
                    <a:pt x="36517" y="98138"/>
                  </a:cubicBezTo>
                  <a:lnTo>
                    <a:pt x="36032" y="99468"/>
                  </a:lnTo>
                  <a:cubicBezTo>
                    <a:pt x="35598" y="99356"/>
                    <a:pt x="35162" y="99254"/>
                    <a:pt x="34723" y="99161"/>
                  </a:cubicBezTo>
                  <a:lnTo>
                    <a:pt x="35114" y="97810"/>
                  </a:lnTo>
                  <a:close/>
                  <a:moveTo>
                    <a:pt x="22125" y="97810"/>
                  </a:moveTo>
                  <a:lnTo>
                    <a:pt x="22516" y="99161"/>
                  </a:lnTo>
                  <a:cubicBezTo>
                    <a:pt x="22075" y="99254"/>
                    <a:pt x="21638" y="99356"/>
                    <a:pt x="21206" y="99468"/>
                  </a:cubicBezTo>
                  <a:lnTo>
                    <a:pt x="21206" y="99470"/>
                  </a:lnTo>
                  <a:lnTo>
                    <a:pt x="20718" y="98140"/>
                  </a:lnTo>
                  <a:cubicBezTo>
                    <a:pt x="21184" y="98018"/>
                    <a:pt x="21653" y="97909"/>
                    <a:pt x="22125" y="97810"/>
                  </a:cubicBezTo>
                  <a:close/>
                  <a:moveTo>
                    <a:pt x="16429" y="97130"/>
                  </a:moveTo>
                  <a:lnTo>
                    <a:pt x="17422" y="99023"/>
                  </a:lnTo>
                  <a:cubicBezTo>
                    <a:pt x="16971" y="99196"/>
                    <a:pt x="16526" y="99381"/>
                    <a:pt x="16086" y="99576"/>
                  </a:cubicBezTo>
                  <a:lnTo>
                    <a:pt x="15348" y="98298"/>
                  </a:lnTo>
                  <a:cubicBezTo>
                    <a:pt x="15465" y="97909"/>
                    <a:pt x="15581" y="97519"/>
                    <a:pt x="15696" y="97130"/>
                  </a:cubicBezTo>
                  <a:close/>
                  <a:moveTo>
                    <a:pt x="41542" y="97132"/>
                  </a:moveTo>
                  <a:cubicBezTo>
                    <a:pt x="41667" y="97555"/>
                    <a:pt x="41794" y="97979"/>
                    <a:pt x="41921" y="98402"/>
                  </a:cubicBezTo>
                  <a:lnTo>
                    <a:pt x="41157" y="99580"/>
                  </a:lnTo>
                  <a:cubicBezTo>
                    <a:pt x="40715" y="99382"/>
                    <a:pt x="40270" y="99198"/>
                    <a:pt x="39817" y="99023"/>
                  </a:cubicBezTo>
                  <a:lnTo>
                    <a:pt x="40808" y="97132"/>
                  </a:lnTo>
                  <a:close/>
                  <a:moveTo>
                    <a:pt x="48420" y="94422"/>
                  </a:moveTo>
                  <a:cubicBezTo>
                    <a:pt x="49083" y="96172"/>
                    <a:pt x="49763" y="97929"/>
                    <a:pt x="50462" y="99692"/>
                  </a:cubicBezTo>
                  <a:cubicBezTo>
                    <a:pt x="48679" y="97936"/>
                    <a:pt x="46927" y="96179"/>
                    <a:pt x="45206" y="94422"/>
                  </a:cubicBezTo>
                  <a:close/>
                  <a:moveTo>
                    <a:pt x="12033" y="94422"/>
                  </a:moveTo>
                  <a:cubicBezTo>
                    <a:pt x="10315" y="96176"/>
                    <a:pt x="8562" y="97933"/>
                    <a:pt x="6775" y="99694"/>
                  </a:cubicBezTo>
                  <a:cubicBezTo>
                    <a:pt x="7474" y="97929"/>
                    <a:pt x="8156" y="96172"/>
                    <a:pt x="8819" y="94422"/>
                  </a:cubicBezTo>
                  <a:close/>
                  <a:moveTo>
                    <a:pt x="20558" y="98182"/>
                  </a:moveTo>
                  <a:lnTo>
                    <a:pt x="21044" y="99513"/>
                  </a:lnTo>
                  <a:cubicBezTo>
                    <a:pt x="20610" y="99628"/>
                    <a:pt x="20181" y="99753"/>
                    <a:pt x="19755" y="99889"/>
                  </a:cubicBezTo>
                  <a:lnTo>
                    <a:pt x="19173" y="98585"/>
                  </a:lnTo>
                  <a:cubicBezTo>
                    <a:pt x="19630" y="98440"/>
                    <a:pt x="20092" y="98305"/>
                    <a:pt x="20558" y="98182"/>
                  </a:cubicBezTo>
                  <a:close/>
                  <a:moveTo>
                    <a:pt x="36677" y="98181"/>
                  </a:moveTo>
                  <a:cubicBezTo>
                    <a:pt x="37143" y="98304"/>
                    <a:pt x="37607" y="98440"/>
                    <a:pt x="38065" y="98583"/>
                  </a:cubicBezTo>
                  <a:lnTo>
                    <a:pt x="37484" y="99889"/>
                  </a:lnTo>
                  <a:cubicBezTo>
                    <a:pt x="37057" y="99753"/>
                    <a:pt x="36627" y="99628"/>
                    <a:pt x="36193" y="99511"/>
                  </a:cubicBezTo>
                  <a:lnTo>
                    <a:pt x="36195" y="99511"/>
                  </a:lnTo>
                  <a:lnTo>
                    <a:pt x="36677" y="98181"/>
                  </a:lnTo>
                  <a:close/>
                  <a:moveTo>
                    <a:pt x="16315" y="94422"/>
                  </a:moveTo>
                  <a:cubicBezTo>
                    <a:pt x="16071" y="95268"/>
                    <a:pt x="15823" y="96116"/>
                    <a:pt x="15572" y="96964"/>
                  </a:cubicBezTo>
                  <a:lnTo>
                    <a:pt x="15514" y="96964"/>
                  </a:lnTo>
                  <a:lnTo>
                    <a:pt x="15514" y="97130"/>
                  </a:lnTo>
                  <a:lnTo>
                    <a:pt x="15523" y="97130"/>
                  </a:lnTo>
                  <a:cubicBezTo>
                    <a:pt x="15242" y="98082"/>
                    <a:pt x="14955" y="99034"/>
                    <a:pt x="14664" y="99990"/>
                  </a:cubicBezTo>
                  <a:cubicBezTo>
                    <a:pt x="14137" y="98149"/>
                    <a:pt x="13606" y="96293"/>
                    <a:pt x="13073" y="94422"/>
                  </a:cubicBezTo>
                  <a:close/>
                  <a:moveTo>
                    <a:pt x="44164" y="94422"/>
                  </a:moveTo>
                  <a:cubicBezTo>
                    <a:pt x="43633" y="96287"/>
                    <a:pt x="43102" y="98143"/>
                    <a:pt x="42573" y="99990"/>
                  </a:cubicBezTo>
                  <a:cubicBezTo>
                    <a:pt x="42282" y="99036"/>
                    <a:pt x="41997" y="98082"/>
                    <a:pt x="41716" y="97130"/>
                  </a:cubicBezTo>
                  <a:lnTo>
                    <a:pt x="41723" y="97130"/>
                  </a:lnTo>
                  <a:lnTo>
                    <a:pt x="41723" y="96964"/>
                  </a:lnTo>
                  <a:lnTo>
                    <a:pt x="41665" y="96964"/>
                  </a:lnTo>
                  <a:cubicBezTo>
                    <a:pt x="41414" y="96116"/>
                    <a:pt x="41166" y="95268"/>
                    <a:pt x="40924" y="94422"/>
                  </a:cubicBezTo>
                  <a:close/>
                  <a:moveTo>
                    <a:pt x="15283" y="98516"/>
                  </a:moveTo>
                  <a:lnTo>
                    <a:pt x="15933" y="99645"/>
                  </a:lnTo>
                  <a:cubicBezTo>
                    <a:pt x="15542" y="99820"/>
                    <a:pt x="15156" y="100007"/>
                    <a:pt x="14774" y="100200"/>
                  </a:cubicBezTo>
                  <a:cubicBezTo>
                    <a:pt x="14946" y="99638"/>
                    <a:pt x="15115" y="99077"/>
                    <a:pt x="15283" y="98516"/>
                  </a:cubicBezTo>
                  <a:close/>
                  <a:moveTo>
                    <a:pt x="41982" y="98611"/>
                  </a:moveTo>
                  <a:cubicBezTo>
                    <a:pt x="42140" y="99140"/>
                    <a:pt x="42301" y="99669"/>
                    <a:pt x="42463" y="100200"/>
                  </a:cubicBezTo>
                  <a:cubicBezTo>
                    <a:pt x="42084" y="100008"/>
                    <a:pt x="41699" y="99824"/>
                    <a:pt x="41311" y="99647"/>
                  </a:cubicBezTo>
                  <a:lnTo>
                    <a:pt x="41982" y="98611"/>
                  </a:lnTo>
                  <a:close/>
                  <a:moveTo>
                    <a:pt x="12901" y="94422"/>
                  </a:moveTo>
                  <a:cubicBezTo>
                    <a:pt x="13453" y="96360"/>
                    <a:pt x="14003" y="98287"/>
                    <a:pt x="14552" y="100202"/>
                  </a:cubicBezTo>
                  <a:lnTo>
                    <a:pt x="6754" y="99945"/>
                  </a:lnTo>
                  <a:cubicBezTo>
                    <a:pt x="8627" y="98104"/>
                    <a:pt x="10462" y="96263"/>
                    <a:pt x="12264" y="94422"/>
                  </a:cubicBezTo>
                  <a:close/>
                  <a:moveTo>
                    <a:pt x="44974" y="94422"/>
                  </a:moveTo>
                  <a:cubicBezTo>
                    <a:pt x="46773" y="96260"/>
                    <a:pt x="48608" y="98100"/>
                    <a:pt x="50482" y="99945"/>
                  </a:cubicBezTo>
                  <a:lnTo>
                    <a:pt x="42684" y="100202"/>
                  </a:lnTo>
                  <a:cubicBezTo>
                    <a:pt x="43234" y="98289"/>
                    <a:pt x="43784" y="96362"/>
                    <a:pt x="44337" y="94422"/>
                  </a:cubicBezTo>
                  <a:close/>
                  <a:moveTo>
                    <a:pt x="19015" y="98633"/>
                  </a:moveTo>
                  <a:lnTo>
                    <a:pt x="19596" y="99940"/>
                  </a:lnTo>
                  <a:cubicBezTo>
                    <a:pt x="19170" y="100079"/>
                    <a:pt x="18749" y="100228"/>
                    <a:pt x="18333" y="100387"/>
                  </a:cubicBezTo>
                  <a:lnTo>
                    <a:pt x="17658" y="99108"/>
                  </a:lnTo>
                  <a:cubicBezTo>
                    <a:pt x="18106" y="98939"/>
                    <a:pt x="18558" y="98781"/>
                    <a:pt x="19015" y="98633"/>
                  </a:cubicBezTo>
                  <a:close/>
                  <a:moveTo>
                    <a:pt x="38226" y="98635"/>
                  </a:moveTo>
                  <a:cubicBezTo>
                    <a:pt x="38682" y="98782"/>
                    <a:pt x="39135" y="98941"/>
                    <a:pt x="39584" y="99110"/>
                  </a:cubicBezTo>
                  <a:lnTo>
                    <a:pt x="38908" y="100387"/>
                  </a:lnTo>
                  <a:cubicBezTo>
                    <a:pt x="38490" y="100228"/>
                    <a:pt x="38067" y="100079"/>
                    <a:pt x="37642" y="99940"/>
                  </a:cubicBezTo>
                  <a:lnTo>
                    <a:pt x="38226" y="98635"/>
                  </a:lnTo>
                  <a:close/>
                  <a:moveTo>
                    <a:pt x="17500" y="99170"/>
                  </a:moveTo>
                  <a:lnTo>
                    <a:pt x="18176" y="100446"/>
                  </a:lnTo>
                  <a:cubicBezTo>
                    <a:pt x="17759" y="100608"/>
                    <a:pt x="17347" y="100780"/>
                    <a:pt x="16941" y="100962"/>
                  </a:cubicBezTo>
                  <a:lnTo>
                    <a:pt x="16170" y="99720"/>
                  </a:lnTo>
                  <a:cubicBezTo>
                    <a:pt x="16608" y="99526"/>
                    <a:pt x="17051" y="99341"/>
                    <a:pt x="17500" y="99170"/>
                  </a:cubicBezTo>
                  <a:close/>
                  <a:moveTo>
                    <a:pt x="39740" y="99170"/>
                  </a:moveTo>
                  <a:cubicBezTo>
                    <a:pt x="40188" y="99343"/>
                    <a:pt x="40631" y="99526"/>
                    <a:pt x="41069" y="99720"/>
                  </a:cubicBezTo>
                  <a:lnTo>
                    <a:pt x="40298" y="100962"/>
                  </a:lnTo>
                  <a:cubicBezTo>
                    <a:pt x="39891" y="100780"/>
                    <a:pt x="39480" y="100608"/>
                    <a:pt x="39062" y="100446"/>
                  </a:cubicBezTo>
                  <a:lnTo>
                    <a:pt x="39064" y="100446"/>
                  </a:lnTo>
                  <a:lnTo>
                    <a:pt x="39740" y="99170"/>
                  </a:lnTo>
                  <a:close/>
                  <a:moveTo>
                    <a:pt x="16017" y="99789"/>
                  </a:moveTo>
                  <a:lnTo>
                    <a:pt x="16786" y="101030"/>
                  </a:lnTo>
                  <a:cubicBezTo>
                    <a:pt x="16380" y="101216"/>
                    <a:pt x="15980" y="101410"/>
                    <a:pt x="15585" y="101615"/>
                  </a:cubicBezTo>
                  <a:lnTo>
                    <a:pt x="14724" y="100411"/>
                  </a:lnTo>
                  <a:cubicBezTo>
                    <a:pt x="15149" y="100193"/>
                    <a:pt x="15579" y="99984"/>
                    <a:pt x="16017" y="99789"/>
                  </a:cubicBezTo>
                  <a:close/>
                  <a:moveTo>
                    <a:pt x="41222" y="99789"/>
                  </a:moveTo>
                  <a:cubicBezTo>
                    <a:pt x="41658" y="99984"/>
                    <a:pt x="42090" y="100193"/>
                    <a:pt x="42515" y="100411"/>
                  </a:cubicBezTo>
                  <a:lnTo>
                    <a:pt x="41654" y="101615"/>
                  </a:lnTo>
                  <a:cubicBezTo>
                    <a:pt x="41257" y="101410"/>
                    <a:pt x="40857" y="101216"/>
                    <a:pt x="40450" y="101031"/>
                  </a:cubicBezTo>
                  <a:lnTo>
                    <a:pt x="40452" y="101031"/>
                  </a:lnTo>
                  <a:lnTo>
                    <a:pt x="41222" y="99789"/>
                  </a:lnTo>
                  <a:close/>
                  <a:moveTo>
                    <a:pt x="14653" y="100597"/>
                  </a:moveTo>
                  <a:lnTo>
                    <a:pt x="15436" y="101693"/>
                  </a:lnTo>
                  <a:cubicBezTo>
                    <a:pt x="14975" y="101933"/>
                    <a:pt x="14524" y="102187"/>
                    <a:pt x="14081" y="102455"/>
                  </a:cubicBezTo>
                  <a:cubicBezTo>
                    <a:pt x="14273" y="101834"/>
                    <a:pt x="14465" y="101216"/>
                    <a:pt x="14653" y="100597"/>
                  </a:cubicBezTo>
                  <a:close/>
                  <a:moveTo>
                    <a:pt x="42586" y="100597"/>
                  </a:moveTo>
                  <a:cubicBezTo>
                    <a:pt x="42774" y="101216"/>
                    <a:pt x="42966" y="101834"/>
                    <a:pt x="43158" y="102455"/>
                  </a:cubicBezTo>
                  <a:cubicBezTo>
                    <a:pt x="42714" y="102187"/>
                    <a:pt x="42261" y="101933"/>
                    <a:pt x="41801" y="101691"/>
                  </a:cubicBezTo>
                  <a:lnTo>
                    <a:pt x="41803" y="101691"/>
                  </a:lnTo>
                  <a:lnTo>
                    <a:pt x="42586" y="100597"/>
                  </a:lnTo>
                  <a:close/>
                  <a:moveTo>
                    <a:pt x="6661" y="100109"/>
                  </a:moveTo>
                  <a:lnTo>
                    <a:pt x="14455" y="100364"/>
                  </a:lnTo>
                  <a:lnTo>
                    <a:pt x="14347" y="100420"/>
                  </a:lnTo>
                  <a:lnTo>
                    <a:pt x="14377" y="100476"/>
                  </a:lnTo>
                  <a:cubicBezTo>
                    <a:pt x="12339" y="102686"/>
                    <a:pt x="10233" y="104916"/>
                    <a:pt x="8062" y="107167"/>
                  </a:cubicBezTo>
                  <a:cubicBezTo>
                    <a:pt x="7591" y="104793"/>
                    <a:pt x="7123" y="102442"/>
                    <a:pt x="6661" y="100109"/>
                  </a:cubicBezTo>
                  <a:close/>
                  <a:moveTo>
                    <a:pt x="50577" y="100109"/>
                  </a:moveTo>
                  <a:lnTo>
                    <a:pt x="50577" y="100109"/>
                  </a:lnTo>
                  <a:cubicBezTo>
                    <a:pt x="50115" y="102440"/>
                    <a:pt x="49648" y="104793"/>
                    <a:pt x="49176" y="107167"/>
                  </a:cubicBezTo>
                  <a:cubicBezTo>
                    <a:pt x="47005" y="104918"/>
                    <a:pt x="44898" y="102684"/>
                    <a:pt x="42850" y="100467"/>
                  </a:cubicBezTo>
                  <a:lnTo>
                    <a:pt x="42878" y="100415"/>
                  </a:lnTo>
                  <a:cubicBezTo>
                    <a:pt x="42847" y="100398"/>
                    <a:pt x="42815" y="100381"/>
                    <a:pt x="42783" y="100364"/>
                  </a:cubicBezTo>
                  <a:lnTo>
                    <a:pt x="50577" y="100109"/>
                  </a:lnTo>
                  <a:close/>
                  <a:moveTo>
                    <a:pt x="6531" y="100308"/>
                  </a:moveTo>
                  <a:cubicBezTo>
                    <a:pt x="6991" y="102623"/>
                    <a:pt x="7453" y="104957"/>
                    <a:pt x="7921" y="107313"/>
                  </a:cubicBezTo>
                  <a:cubicBezTo>
                    <a:pt x="5474" y="109849"/>
                    <a:pt x="2961" y="112392"/>
                    <a:pt x="378" y="114945"/>
                  </a:cubicBezTo>
                  <a:cubicBezTo>
                    <a:pt x="2560" y="110012"/>
                    <a:pt x="4612" y="105134"/>
                    <a:pt x="6531" y="100308"/>
                  </a:cubicBezTo>
                  <a:close/>
                  <a:moveTo>
                    <a:pt x="50706" y="100308"/>
                  </a:moveTo>
                  <a:cubicBezTo>
                    <a:pt x="52627" y="105134"/>
                    <a:pt x="54677" y="110012"/>
                    <a:pt x="56859" y="114945"/>
                  </a:cubicBezTo>
                  <a:cubicBezTo>
                    <a:pt x="54284" y="112397"/>
                    <a:pt x="51770" y="109854"/>
                    <a:pt x="49316" y="107313"/>
                  </a:cubicBezTo>
                  <a:cubicBezTo>
                    <a:pt x="49784" y="104957"/>
                    <a:pt x="50248" y="102623"/>
                    <a:pt x="50706" y="100308"/>
                  </a:cubicBezTo>
                  <a:close/>
                  <a:moveTo>
                    <a:pt x="14474" y="100618"/>
                  </a:moveTo>
                  <a:lnTo>
                    <a:pt x="14474" y="100618"/>
                  </a:lnTo>
                  <a:cubicBezTo>
                    <a:pt x="12993" y="105460"/>
                    <a:pt x="11394" y="110357"/>
                    <a:pt x="9682" y="115308"/>
                  </a:cubicBezTo>
                  <a:cubicBezTo>
                    <a:pt x="9149" y="112636"/>
                    <a:pt x="8621" y="109988"/>
                    <a:pt x="8102" y="107365"/>
                  </a:cubicBezTo>
                  <a:cubicBezTo>
                    <a:pt x="10289" y="105099"/>
                    <a:pt x="12411" y="102850"/>
                    <a:pt x="14474" y="100618"/>
                  </a:cubicBezTo>
                  <a:close/>
                  <a:moveTo>
                    <a:pt x="42765" y="100616"/>
                  </a:moveTo>
                  <a:cubicBezTo>
                    <a:pt x="44822" y="102846"/>
                    <a:pt x="46948" y="105095"/>
                    <a:pt x="49137" y="107367"/>
                  </a:cubicBezTo>
                  <a:cubicBezTo>
                    <a:pt x="48617" y="109988"/>
                    <a:pt x="48090" y="112636"/>
                    <a:pt x="47557" y="115308"/>
                  </a:cubicBezTo>
                  <a:cubicBezTo>
                    <a:pt x="45845" y="110357"/>
                    <a:pt x="44246" y="105460"/>
                    <a:pt x="42765" y="100618"/>
                  </a:cubicBezTo>
                  <a:lnTo>
                    <a:pt x="42765" y="100616"/>
                  </a:lnTo>
                  <a:close/>
                  <a:moveTo>
                    <a:pt x="7960" y="107512"/>
                  </a:moveTo>
                  <a:cubicBezTo>
                    <a:pt x="8487" y="110162"/>
                    <a:pt x="9020" y="112835"/>
                    <a:pt x="9559" y="115537"/>
                  </a:cubicBezTo>
                  <a:lnTo>
                    <a:pt x="320" y="115233"/>
                  </a:lnTo>
                  <a:cubicBezTo>
                    <a:pt x="2929" y="112656"/>
                    <a:pt x="5476" y="110081"/>
                    <a:pt x="7960" y="107512"/>
                  </a:cubicBezTo>
                  <a:close/>
                  <a:moveTo>
                    <a:pt x="49277" y="107512"/>
                  </a:moveTo>
                  <a:cubicBezTo>
                    <a:pt x="51757" y="110078"/>
                    <a:pt x="54302" y="112651"/>
                    <a:pt x="56916" y="115233"/>
                  </a:cubicBezTo>
                  <a:lnTo>
                    <a:pt x="47680" y="115537"/>
                  </a:lnTo>
                  <a:cubicBezTo>
                    <a:pt x="48218" y="112837"/>
                    <a:pt x="48751" y="110162"/>
                    <a:pt x="49277" y="107512"/>
                  </a:cubicBezTo>
                  <a:close/>
                  <a:moveTo>
                    <a:pt x="28264" y="0"/>
                  </a:moveTo>
                  <a:lnTo>
                    <a:pt x="28264" y="6065"/>
                  </a:lnTo>
                  <a:lnTo>
                    <a:pt x="27819" y="6065"/>
                  </a:lnTo>
                  <a:cubicBezTo>
                    <a:pt x="26945" y="6065"/>
                    <a:pt x="26235" y="6773"/>
                    <a:pt x="26235" y="7649"/>
                  </a:cubicBezTo>
                  <a:lnTo>
                    <a:pt x="26235" y="7798"/>
                  </a:lnTo>
                  <a:lnTo>
                    <a:pt x="26833" y="7798"/>
                  </a:lnTo>
                  <a:lnTo>
                    <a:pt x="26677" y="8592"/>
                  </a:lnTo>
                  <a:lnTo>
                    <a:pt x="25263" y="8592"/>
                  </a:lnTo>
                  <a:lnTo>
                    <a:pt x="25263" y="8716"/>
                  </a:lnTo>
                  <a:lnTo>
                    <a:pt x="26651" y="8716"/>
                  </a:lnTo>
                  <a:lnTo>
                    <a:pt x="26405" y="9967"/>
                  </a:lnTo>
                  <a:lnTo>
                    <a:pt x="25264" y="9967"/>
                  </a:lnTo>
                  <a:lnTo>
                    <a:pt x="25264" y="11688"/>
                  </a:lnTo>
                  <a:lnTo>
                    <a:pt x="26615" y="14329"/>
                  </a:lnTo>
                  <a:lnTo>
                    <a:pt x="27048" y="14329"/>
                  </a:lnTo>
                  <a:cubicBezTo>
                    <a:pt x="26250" y="29399"/>
                    <a:pt x="23593" y="45395"/>
                    <a:pt x="19103" y="62212"/>
                  </a:cubicBezTo>
                  <a:lnTo>
                    <a:pt x="13537" y="62212"/>
                  </a:lnTo>
                  <a:lnTo>
                    <a:pt x="13537" y="62377"/>
                  </a:lnTo>
                  <a:lnTo>
                    <a:pt x="14128" y="62377"/>
                  </a:lnTo>
                  <a:lnTo>
                    <a:pt x="14128" y="64110"/>
                  </a:lnTo>
                  <a:lnTo>
                    <a:pt x="13535" y="64110"/>
                  </a:lnTo>
                  <a:lnTo>
                    <a:pt x="13535" y="65554"/>
                  </a:lnTo>
                  <a:lnTo>
                    <a:pt x="14571" y="65554"/>
                  </a:lnTo>
                  <a:cubicBezTo>
                    <a:pt x="15395" y="65554"/>
                    <a:pt x="16621" y="67237"/>
                    <a:pt x="16226" y="68351"/>
                  </a:cubicBezTo>
                  <a:lnTo>
                    <a:pt x="17392" y="68351"/>
                  </a:lnTo>
                  <a:cubicBezTo>
                    <a:pt x="15519" y="74807"/>
                    <a:pt x="13386" y="81376"/>
                    <a:pt x="10990" y="88059"/>
                  </a:cubicBezTo>
                  <a:lnTo>
                    <a:pt x="4748" y="88059"/>
                  </a:lnTo>
                  <a:lnTo>
                    <a:pt x="4748" y="88225"/>
                  </a:lnTo>
                  <a:lnTo>
                    <a:pt x="5720" y="88225"/>
                  </a:lnTo>
                  <a:lnTo>
                    <a:pt x="5720" y="90181"/>
                  </a:lnTo>
                  <a:lnTo>
                    <a:pt x="4748" y="90181"/>
                  </a:lnTo>
                  <a:lnTo>
                    <a:pt x="4748" y="91626"/>
                  </a:lnTo>
                  <a:lnTo>
                    <a:pt x="6201" y="91626"/>
                  </a:lnTo>
                  <a:cubicBezTo>
                    <a:pt x="7023" y="91626"/>
                    <a:pt x="8251" y="93310"/>
                    <a:pt x="7854" y="94424"/>
                  </a:cubicBezTo>
                  <a:lnTo>
                    <a:pt x="8642" y="94424"/>
                  </a:lnTo>
                  <a:cubicBezTo>
                    <a:pt x="6045" y="101264"/>
                    <a:pt x="3181" y="108216"/>
                    <a:pt x="50" y="115276"/>
                  </a:cubicBezTo>
                  <a:lnTo>
                    <a:pt x="0" y="115390"/>
                  </a:lnTo>
                  <a:lnTo>
                    <a:pt x="9717" y="115709"/>
                  </a:lnTo>
                  <a:lnTo>
                    <a:pt x="9738" y="115651"/>
                  </a:lnTo>
                  <a:cubicBezTo>
                    <a:pt x="11251" y="111291"/>
                    <a:pt x="12672" y="106972"/>
                    <a:pt x="14006" y="102695"/>
                  </a:cubicBezTo>
                  <a:cubicBezTo>
                    <a:pt x="18266" y="100079"/>
                    <a:pt x="23319" y="98699"/>
                    <a:pt x="28618" y="98699"/>
                  </a:cubicBezTo>
                  <a:cubicBezTo>
                    <a:pt x="33920" y="98699"/>
                    <a:pt x="38971" y="100081"/>
                    <a:pt x="43232" y="102695"/>
                  </a:cubicBezTo>
                  <a:cubicBezTo>
                    <a:pt x="44565" y="106972"/>
                    <a:pt x="45988" y="111291"/>
                    <a:pt x="47499" y="115651"/>
                  </a:cubicBezTo>
                  <a:lnTo>
                    <a:pt x="47520" y="115709"/>
                  </a:lnTo>
                  <a:lnTo>
                    <a:pt x="57237" y="115390"/>
                  </a:lnTo>
                  <a:lnTo>
                    <a:pt x="57188" y="115276"/>
                  </a:lnTo>
                  <a:cubicBezTo>
                    <a:pt x="54056" y="108218"/>
                    <a:pt x="51192" y="101266"/>
                    <a:pt x="48597" y="94422"/>
                  </a:cubicBezTo>
                  <a:lnTo>
                    <a:pt x="49383" y="94422"/>
                  </a:lnTo>
                  <a:cubicBezTo>
                    <a:pt x="48990" y="93308"/>
                    <a:pt x="50214" y="91624"/>
                    <a:pt x="51038" y="91624"/>
                  </a:cubicBezTo>
                  <a:lnTo>
                    <a:pt x="52489" y="91624"/>
                  </a:lnTo>
                  <a:lnTo>
                    <a:pt x="52489" y="90180"/>
                  </a:lnTo>
                  <a:lnTo>
                    <a:pt x="51515" y="90180"/>
                  </a:lnTo>
                  <a:lnTo>
                    <a:pt x="51515" y="88223"/>
                  </a:lnTo>
                  <a:lnTo>
                    <a:pt x="52489" y="88223"/>
                  </a:lnTo>
                  <a:lnTo>
                    <a:pt x="52489" y="88057"/>
                  </a:lnTo>
                  <a:lnTo>
                    <a:pt x="46247" y="88057"/>
                  </a:lnTo>
                  <a:cubicBezTo>
                    <a:pt x="43851" y="81376"/>
                    <a:pt x="41716" y="74806"/>
                    <a:pt x="39845" y="68349"/>
                  </a:cubicBezTo>
                  <a:lnTo>
                    <a:pt x="41011" y="68349"/>
                  </a:lnTo>
                  <a:cubicBezTo>
                    <a:pt x="40616" y="67235"/>
                    <a:pt x="41842" y="65552"/>
                    <a:pt x="42664" y="65552"/>
                  </a:cubicBezTo>
                  <a:lnTo>
                    <a:pt x="43700" y="65552"/>
                  </a:lnTo>
                  <a:lnTo>
                    <a:pt x="43700" y="64108"/>
                  </a:lnTo>
                  <a:lnTo>
                    <a:pt x="43109" y="64108"/>
                  </a:lnTo>
                  <a:lnTo>
                    <a:pt x="43109" y="62376"/>
                  </a:lnTo>
                  <a:lnTo>
                    <a:pt x="43700" y="62376"/>
                  </a:lnTo>
                  <a:lnTo>
                    <a:pt x="43700" y="62212"/>
                  </a:lnTo>
                  <a:lnTo>
                    <a:pt x="38134" y="62212"/>
                  </a:lnTo>
                  <a:cubicBezTo>
                    <a:pt x="33646" y="45395"/>
                    <a:pt x="30987" y="29399"/>
                    <a:pt x="30189" y="14329"/>
                  </a:cubicBezTo>
                  <a:lnTo>
                    <a:pt x="30620" y="14329"/>
                  </a:lnTo>
                  <a:lnTo>
                    <a:pt x="31972" y="11688"/>
                  </a:lnTo>
                  <a:lnTo>
                    <a:pt x="31972" y="9967"/>
                  </a:lnTo>
                  <a:lnTo>
                    <a:pt x="30832" y="9967"/>
                  </a:lnTo>
                  <a:lnTo>
                    <a:pt x="30584" y="8716"/>
                  </a:lnTo>
                  <a:lnTo>
                    <a:pt x="31972" y="8716"/>
                  </a:lnTo>
                  <a:lnTo>
                    <a:pt x="31972" y="8592"/>
                  </a:lnTo>
                  <a:lnTo>
                    <a:pt x="30560" y="8592"/>
                  </a:lnTo>
                  <a:lnTo>
                    <a:pt x="30403" y="7798"/>
                  </a:lnTo>
                  <a:lnTo>
                    <a:pt x="31002" y="7798"/>
                  </a:lnTo>
                  <a:lnTo>
                    <a:pt x="31002" y="7649"/>
                  </a:lnTo>
                  <a:cubicBezTo>
                    <a:pt x="31002" y="6773"/>
                    <a:pt x="30292" y="6065"/>
                    <a:pt x="29418" y="6065"/>
                  </a:cubicBezTo>
                  <a:lnTo>
                    <a:pt x="28972" y="6065"/>
                  </a:lnTo>
                  <a:lnTo>
                    <a:pt x="28972"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3" name="Google Shape;2963;p71"/>
            <p:cNvGrpSpPr/>
            <p:nvPr/>
          </p:nvGrpSpPr>
          <p:grpSpPr>
            <a:xfrm>
              <a:off x="1256666" y="2922549"/>
              <a:ext cx="885958" cy="1791044"/>
              <a:chOff x="238125" y="1511500"/>
              <a:chExt cx="1360500" cy="2750375"/>
            </a:xfrm>
          </p:grpSpPr>
          <p:sp>
            <p:nvSpPr>
              <p:cNvPr id="2964" name="Google Shape;2964;p71"/>
              <p:cNvSpPr/>
              <p:nvPr/>
            </p:nvSpPr>
            <p:spPr>
              <a:xfrm>
                <a:off x="917925" y="1748325"/>
                <a:ext cx="32925" cy="18700"/>
              </a:xfrm>
              <a:custGeom>
                <a:avLst/>
                <a:gdLst/>
                <a:ahLst/>
                <a:cxnLst/>
                <a:rect l="l" t="t" r="r" b="b"/>
                <a:pathLst>
                  <a:path w="1317" h="748" extrusionOk="0">
                    <a:moveTo>
                      <a:pt x="69" y="0"/>
                    </a:moveTo>
                    <a:lnTo>
                      <a:pt x="0" y="142"/>
                    </a:lnTo>
                    <a:cubicBezTo>
                      <a:pt x="415" y="342"/>
                      <a:pt x="829" y="544"/>
                      <a:pt x="1247" y="748"/>
                    </a:cubicBezTo>
                    <a:lnTo>
                      <a:pt x="1317" y="606"/>
                    </a:lnTo>
                    <a:cubicBezTo>
                      <a:pt x="898" y="402"/>
                      <a:pt x="484" y="20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917425" y="1747350"/>
                <a:ext cx="33025" cy="20650"/>
              </a:xfrm>
              <a:custGeom>
                <a:avLst/>
                <a:gdLst/>
                <a:ahLst/>
                <a:cxnLst/>
                <a:rect l="l" t="t" r="r" b="b"/>
                <a:pathLst>
                  <a:path w="1321" h="826" extrusionOk="0">
                    <a:moveTo>
                      <a:pt x="1244" y="0"/>
                    </a:moveTo>
                    <a:cubicBezTo>
                      <a:pt x="832" y="229"/>
                      <a:pt x="417" y="459"/>
                      <a:pt x="1" y="688"/>
                    </a:cubicBezTo>
                    <a:lnTo>
                      <a:pt x="77" y="826"/>
                    </a:lnTo>
                    <a:cubicBezTo>
                      <a:pt x="493" y="595"/>
                      <a:pt x="908" y="367"/>
                      <a:pt x="1321" y="138"/>
                    </a:cubicBezTo>
                    <a:lnTo>
                      <a:pt x="12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918325" y="1763250"/>
                <a:ext cx="31725" cy="5025"/>
              </a:xfrm>
              <a:custGeom>
                <a:avLst/>
                <a:gdLst/>
                <a:ahLst/>
                <a:cxnLst/>
                <a:rect l="l" t="t" r="r" b="b"/>
                <a:pathLst>
                  <a:path w="1269" h="201" extrusionOk="0">
                    <a:moveTo>
                      <a:pt x="1263" y="0"/>
                    </a:moveTo>
                    <a:lnTo>
                      <a:pt x="0" y="43"/>
                    </a:lnTo>
                    <a:lnTo>
                      <a:pt x="6" y="200"/>
                    </a:lnTo>
                    <a:lnTo>
                      <a:pt x="1269" y="158"/>
                    </a:lnTo>
                    <a:lnTo>
                      <a:pt x="1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917475" y="1764475"/>
                <a:ext cx="34000" cy="19575"/>
              </a:xfrm>
              <a:custGeom>
                <a:avLst/>
                <a:gdLst/>
                <a:ahLst/>
                <a:cxnLst/>
                <a:rect l="l" t="t" r="r" b="b"/>
                <a:pathLst>
                  <a:path w="1360" h="783" extrusionOk="0">
                    <a:moveTo>
                      <a:pt x="71" y="1"/>
                    </a:moveTo>
                    <a:lnTo>
                      <a:pt x="1" y="143"/>
                    </a:lnTo>
                    <a:cubicBezTo>
                      <a:pt x="428" y="355"/>
                      <a:pt x="858" y="570"/>
                      <a:pt x="1290" y="782"/>
                    </a:cubicBezTo>
                    <a:lnTo>
                      <a:pt x="1359" y="640"/>
                    </a:lnTo>
                    <a:cubicBezTo>
                      <a:pt x="927" y="428"/>
                      <a:pt x="498" y="215"/>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917025" y="1763500"/>
                <a:ext cx="33950" cy="21550"/>
              </a:xfrm>
              <a:custGeom>
                <a:avLst/>
                <a:gdLst/>
                <a:ahLst/>
                <a:cxnLst/>
                <a:rect l="l" t="t" r="r" b="b"/>
                <a:pathLst>
                  <a:path w="1358" h="862" extrusionOk="0">
                    <a:moveTo>
                      <a:pt x="1280" y="1"/>
                    </a:moveTo>
                    <a:cubicBezTo>
                      <a:pt x="855" y="242"/>
                      <a:pt x="428" y="483"/>
                      <a:pt x="1" y="725"/>
                    </a:cubicBezTo>
                    <a:lnTo>
                      <a:pt x="77" y="862"/>
                    </a:lnTo>
                    <a:cubicBezTo>
                      <a:pt x="506" y="621"/>
                      <a:pt x="933" y="378"/>
                      <a:pt x="1358" y="137"/>
                    </a:cubicBezTo>
                    <a:lnTo>
                      <a:pt x="12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917925" y="1780300"/>
                <a:ext cx="32750" cy="5075"/>
              </a:xfrm>
              <a:custGeom>
                <a:avLst/>
                <a:gdLst/>
                <a:ahLst/>
                <a:cxnLst/>
                <a:rect l="l" t="t" r="r" b="b"/>
                <a:pathLst>
                  <a:path w="1310" h="203" extrusionOk="0">
                    <a:moveTo>
                      <a:pt x="1304" y="0"/>
                    </a:moveTo>
                    <a:lnTo>
                      <a:pt x="0" y="45"/>
                    </a:lnTo>
                    <a:lnTo>
                      <a:pt x="6" y="202"/>
                    </a:lnTo>
                    <a:lnTo>
                      <a:pt x="1309" y="158"/>
                    </a:lnTo>
                    <a:lnTo>
                      <a:pt x="1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917075" y="1781575"/>
                <a:ext cx="35100" cy="20500"/>
              </a:xfrm>
              <a:custGeom>
                <a:avLst/>
                <a:gdLst/>
                <a:ahLst/>
                <a:cxnLst/>
                <a:rect l="l" t="t" r="r" b="b"/>
                <a:pathLst>
                  <a:path w="1404" h="820" extrusionOk="0">
                    <a:moveTo>
                      <a:pt x="73" y="1"/>
                    </a:moveTo>
                    <a:lnTo>
                      <a:pt x="1" y="141"/>
                    </a:lnTo>
                    <a:cubicBezTo>
                      <a:pt x="442" y="366"/>
                      <a:pt x="886" y="592"/>
                      <a:pt x="1333" y="819"/>
                    </a:cubicBezTo>
                    <a:lnTo>
                      <a:pt x="1404" y="677"/>
                    </a:lnTo>
                    <a:cubicBezTo>
                      <a:pt x="957" y="451"/>
                      <a:pt x="514" y="226"/>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916625" y="1780550"/>
                <a:ext cx="34975" cy="22525"/>
              </a:xfrm>
              <a:custGeom>
                <a:avLst/>
                <a:gdLst/>
                <a:ahLst/>
                <a:cxnLst/>
                <a:rect l="l" t="t" r="r" b="b"/>
                <a:pathLst>
                  <a:path w="1399" h="901" extrusionOk="0">
                    <a:moveTo>
                      <a:pt x="1319" y="1"/>
                    </a:moveTo>
                    <a:cubicBezTo>
                      <a:pt x="881" y="254"/>
                      <a:pt x="442" y="509"/>
                      <a:pt x="1" y="764"/>
                    </a:cubicBezTo>
                    <a:lnTo>
                      <a:pt x="81" y="901"/>
                    </a:lnTo>
                    <a:cubicBezTo>
                      <a:pt x="522" y="646"/>
                      <a:pt x="961" y="391"/>
                      <a:pt x="1399" y="137"/>
                    </a:cubicBezTo>
                    <a:lnTo>
                      <a:pt x="1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917575" y="1798275"/>
                <a:ext cx="33800" cy="5075"/>
              </a:xfrm>
              <a:custGeom>
                <a:avLst/>
                <a:gdLst/>
                <a:ahLst/>
                <a:cxnLst/>
                <a:rect l="l" t="t" r="r" b="b"/>
                <a:pathLst>
                  <a:path w="1352" h="203" extrusionOk="0">
                    <a:moveTo>
                      <a:pt x="1347" y="1"/>
                    </a:moveTo>
                    <a:lnTo>
                      <a:pt x="0" y="45"/>
                    </a:lnTo>
                    <a:lnTo>
                      <a:pt x="5" y="203"/>
                    </a:lnTo>
                    <a:lnTo>
                      <a:pt x="1352" y="158"/>
                    </a:lnTo>
                    <a:lnTo>
                      <a:pt x="13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916725" y="1799600"/>
                <a:ext cx="36300" cy="21500"/>
              </a:xfrm>
              <a:custGeom>
                <a:avLst/>
                <a:gdLst/>
                <a:ahLst/>
                <a:cxnLst/>
                <a:rect l="l" t="t" r="r" b="b"/>
                <a:pathLst>
                  <a:path w="1452" h="860" extrusionOk="0">
                    <a:moveTo>
                      <a:pt x="73" y="1"/>
                    </a:moveTo>
                    <a:lnTo>
                      <a:pt x="0" y="141"/>
                    </a:lnTo>
                    <a:cubicBezTo>
                      <a:pt x="458" y="380"/>
                      <a:pt x="916" y="619"/>
                      <a:pt x="1379" y="860"/>
                    </a:cubicBezTo>
                    <a:lnTo>
                      <a:pt x="1451" y="718"/>
                    </a:lnTo>
                    <a:cubicBezTo>
                      <a:pt x="989" y="479"/>
                      <a:pt x="530" y="240"/>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916325" y="1798575"/>
                <a:ext cx="36000" cy="23600"/>
              </a:xfrm>
              <a:custGeom>
                <a:avLst/>
                <a:gdLst/>
                <a:ahLst/>
                <a:cxnLst/>
                <a:rect l="l" t="t" r="r" b="b"/>
                <a:pathLst>
                  <a:path w="1440" h="944" extrusionOk="0">
                    <a:moveTo>
                      <a:pt x="1358" y="1"/>
                    </a:moveTo>
                    <a:cubicBezTo>
                      <a:pt x="908" y="268"/>
                      <a:pt x="456" y="538"/>
                      <a:pt x="0" y="807"/>
                    </a:cubicBezTo>
                    <a:lnTo>
                      <a:pt x="82" y="943"/>
                    </a:lnTo>
                    <a:cubicBezTo>
                      <a:pt x="536" y="674"/>
                      <a:pt x="989" y="405"/>
                      <a:pt x="1439" y="136"/>
                    </a:cubicBezTo>
                    <a:lnTo>
                      <a:pt x="1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917250" y="1817375"/>
                <a:ext cx="34925" cy="5100"/>
              </a:xfrm>
              <a:custGeom>
                <a:avLst/>
                <a:gdLst/>
                <a:ahLst/>
                <a:cxnLst/>
                <a:rect l="l" t="t" r="r" b="b"/>
                <a:pathLst>
                  <a:path w="1397" h="204" extrusionOk="0">
                    <a:moveTo>
                      <a:pt x="1391" y="0"/>
                    </a:moveTo>
                    <a:lnTo>
                      <a:pt x="1" y="46"/>
                    </a:lnTo>
                    <a:lnTo>
                      <a:pt x="6" y="204"/>
                    </a:lnTo>
                    <a:lnTo>
                      <a:pt x="1397" y="158"/>
                    </a:lnTo>
                    <a:lnTo>
                      <a:pt x="13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916425" y="1818700"/>
                <a:ext cx="37575" cy="22575"/>
              </a:xfrm>
              <a:custGeom>
                <a:avLst/>
                <a:gdLst/>
                <a:ahLst/>
                <a:cxnLst/>
                <a:rect l="l" t="t" r="r" b="b"/>
                <a:pathLst>
                  <a:path w="1503" h="903" extrusionOk="0">
                    <a:moveTo>
                      <a:pt x="74" y="0"/>
                    </a:moveTo>
                    <a:lnTo>
                      <a:pt x="0" y="140"/>
                    </a:lnTo>
                    <a:cubicBezTo>
                      <a:pt x="473" y="394"/>
                      <a:pt x="950" y="647"/>
                      <a:pt x="1430" y="902"/>
                    </a:cubicBezTo>
                    <a:lnTo>
                      <a:pt x="1502" y="764"/>
                    </a:lnTo>
                    <a:cubicBezTo>
                      <a:pt x="1024" y="509"/>
                      <a:pt x="547" y="255"/>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916100" y="1817625"/>
                <a:ext cx="37050" cy="24800"/>
              </a:xfrm>
              <a:custGeom>
                <a:avLst/>
                <a:gdLst/>
                <a:ahLst/>
                <a:cxnLst/>
                <a:rect l="l" t="t" r="r" b="b"/>
                <a:pathLst>
                  <a:path w="1482" h="992" extrusionOk="0">
                    <a:moveTo>
                      <a:pt x="1400" y="1"/>
                    </a:moveTo>
                    <a:cubicBezTo>
                      <a:pt x="934" y="286"/>
                      <a:pt x="468" y="569"/>
                      <a:pt x="1" y="855"/>
                    </a:cubicBezTo>
                    <a:lnTo>
                      <a:pt x="82" y="991"/>
                    </a:lnTo>
                    <a:cubicBezTo>
                      <a:pt x="550" y="704"/>
                      <a:pt x="1018" y="421"/>
                      <a:pt x="1482" y="135"/>
                    </a:cubicBezTo>
                    <a:lnTo>
                      <a:pt x="14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917025" y="1837550"/>
                <a:ext cx="36125" cy="5175"/>
              </a:xfrm>
              <a:custGeom>
                <a:avLst/>
                <a:gdLst/>
                <a:ahLst/>
                <a:cxnLst/>
                <a:rect l="l" t="t" r="r" b="b"/>
                <a:pathLst>
                  <a:path w="1445" h="207" extrusionOk="0">
                    <a:moveTo>
                      <a:pt x="1439" y="1"/>
                    </a:moveTo>
                    <a:lnTo>
                      <a:pt x="1" y="49"/>
                    </a:lnTo>
                    <a:lnTo>
                      <a:pt x="6" y="206"/>
                    </a:lnTo>
                    <a:lnTo>
                      <a:pt x="1445" y="159"/>
                    </a:lnTo>
                    <a:lnTo>
                      <a:pt x="14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916150" y="1838975"/>
                <a:ext cx="38950" cy="23775"/>
              </a:xfrm>
              <a:custGeom>
                <a:avLst/>
                <a:gdLst/>
                <a:ahLst/>
                <a:cxnLst/>
                <a:rect l="l" t="t" r="r" b="b"/>
                <a:pathLst>
                  <a:path w="1558" h="951" extrusionOk="0">
                    <a:moveTo>
                      <a:pt x="77" y="1"/>
                    </a:moveTo>
                    <a:lnTo>
                      <a:pt x="0" y="139"/>
                    </a:lnTo>
                    <a:cubicBezTo>
                      <a:pt x="491" y="408"/>
                      <a:pt x="987" y="679"/>
                      <a:pt x="1485" y="950"/>
                    </a:cubicBezTo>
                    <a:lnTo>
                      <a:pt x="1558" y="810"/>
                    </a:lnTo>
                    <a:cubicBezTo>
                      <a:pt x="1062" y="541"/>
                      <a:pt x="567" y="27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915925" y="1837825"/>
                <a:ext cx="38200" cy="26025"/>
              </a:xfrm>
              <a:custGeom>
                <a:avLst/>
                <a:gdLst/>
                <a:ahLst/>
                <a:cxnLst/>
                <a:rect l="l" t="t" r="r" b="b"/>
                <a:pathLst>
                  <a:path w="1528" h="1041" extrusionOk="0">
                    <a:moveTo>
                      <a:pt x="1444" y="1"/>
                    </a:moveTo>
                    <a:cubicBezTo>
                      <a:pt x="966" y="302"/>
                      <a:pt x="484" y="605"/>
                      <a:pt x="1" y="908"/>
                    </a:cubicBezTo>
                    <a:lnTo>
                      <a:pt x="84" y="1041"/>
                    </a:lnTo>
                    <a:cubicBezTo>
                      <a:pt x="567" y="738"/>
                      <a:pt x="1049" y="436"/>
                      <a:pt x="1528" y="133"/>
                    </a:cubicBez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916900" y="1859000"/>
                <a:ext cx="37350" cy="5200"/>
              </a:xfrm>
              <a:custGeom>
                <a:avLst/>
                <a:gdLst/>
                <a:ahLst/>
                <a:cxnLst/>
                <a:rect l="l" t="t" r="r" b="b"/>
                <a:pathLst>
                  <a:path w="1494" h="208" extrusionOk="0">
                    <a:moveTo>
                      <a:pt x="1489" y="0"/>
                    </a:moveTo>
                    <a:lnTo>
                      <a:pt x="1" y="50"/>
                    </a:lnTo>
                    <a:lnTo>
                      <a:pt x="6" y="208"/>
                    </a:lnTo>
                    <a:lnTo>
                      <a:pt x="1494" y="158"/>
                    </a:lnTo>
                    <a:lnTo>
                      <a:pt x="14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916025" y="1860450"/>
                <a:ext cx="40450" cy="25050"/>
              </a:xfrm>
              <a:custGeom>
                <a:avLst/>
                <a:gdLst/>
                <a:ahLst/>
                <a:cxnLst/>
                <a:rect l="l" t="t" r="r" b="b"/>
                <a:pathLst>
                  <a:path w="1618" h="1002" extrusionOk="0">
                    <a:moveTo>
                      <a:pt x="76" y="1"/>
                    </a:moveTo>
                    <a:lnTo>
                      <a:pt x="0" y="137"/>
                    </a:lnTo>
                    <a:cubicBezTo>
                      <a:pt x="509" y="424"/>
                      <a:pt x="1022" y="713"/>
                      <a:pt x="1541" y="1002"/>
                    </a:cubicBezTo>
                    <a:lnTo>
                      <a:pt x="1618" y="864"/>
                    </a:lnTo>
                    <a:cubicBezTo>
                      <a:pt x="1100" y="575"/>
                      <a:pt x="586" y="288"/>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915850" y="1859275"/>
                <a:ext cx="39425" cy="27425"/>
              </a:xfrm>
              <a:custGeom>
                <a:avLst/>
                <a:gdLst/>
                <a:ahLst/>
                <a:cxnLst/>
                <a:rect l="l" t="t" r="r" b="b"/>
                <a:pathLst>
                  <a:path w="1577" h="1097" extrusionOk="0">
                    <a:moveTo>
                      <a:pt x="1492" y="0"/>
                    </a:moveTo>
                    <a:cubicBezTo>
                      <a:pt x="996" y="321"/>
                      <a:pt x="500" y="641"/>
                      <a:pt x="0" y="964"/>
                    </a:cubicBezTo>
                    <a:lnTo>
                      <a:pt x="85" y="1097"/>
                    </a:lnTo>
                    <a:cubicBezTo>
                      <a:pt x="585" y="774"/>
                      <a:pt x="1082" y="454"/>
                      <a:pt x="1577" y="133"/>
                    </a:cubicBez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916800" y="1881800"/>
                <a:ext cx="38750" cy="5250"/>
              </a:xfrm>
              <a:custGeom>
                <a:avLst/>
                <a:gdLst/>
                <a:ahLst/>
                <a:cxnLst/>
                <a:rect l="l" t="t" r="r" b="b"/>
                <a:pathLst>
                  <a:path w="1550" h="210" extrusionOk="0">
                    <a:moveTo>
                      <a:pt x="1544" y="1"/>
                    </a:moveTo>
                    <a:lnTo>
                      <a:pt x="1" y="52"/>
                    </a:lnTo>
                    <a:lnTo>
                      <a:pt x="6" y="210"/>
                    </a:lnTo>
                    <a:lnTo>
                      <a:pt x="1549" y="158"/>
                    </a:lnTo>
                    <a:lnTo>
                      <a:pt x="15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915925" y="1883325"/>
                <a:ext cx="42100" cy="26450"/>
              </a:xfrm>
              <a:custGeom>
                <a:avLst/>
                <a:gdLst/>
                <a:ahLst/>
                <a:cxnLst/>
                <a:rect l="l" t="t" r="r" b="b"/>
                <a:pathLst>
                  <a:path w="1684" h="1058" extrusionOk="0">
                    <a:moveTo>
                      <a:pt x="78" y="0"/>
                    </a:moveTo>
                    <a:lnTo>
                      <a:pt x="1" y="136"/>
                    </a:lnTo>
                    <a:cubicBezTo>
                      <a:pt x="530" y="443"/>
                      <a:pt x="1065" y="749"/>
                      <a:pt x="1606" y="1058"/>
                    </a:cubicBezTo>
                    <a:lnTo>
                      <a:pt x="1684" y="921"/>
                    </a:lnTo>
                    <a:cubicBezTo>
                      <a:pt x="1143" y="613"/>
                      <a:pt x="610" y="307"/>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915875" y="1882125"/>
                <a:ext cx="40725" cy="28900"/>
              </a:xfrm>
              <a:custGeom>
                <a:avLst/>
                <a:gdLst/>
                <a:ahLst/>
                <a:cxnLst/>
                <a:rect l="l" t="t" r="r" b="b"/>
                <a:pathLst>
                  <a:path w="1629" h="1156" extrusionOk="0">
                    <a:moveTo>
                      <a:pt x="1542" y="0"/>
                    </a:moveTo>
                    <a:cubicBezTo>
                      <a:pt x="1030" y="340"/>
                      <a:pt x="516" y="682"/>
                      <a:pt x="1" y="1024"/>
                    </a:cubicBezTo>
                    <a:lnTo>
                      <a:pt x="88" y="1155"/>
                    </a:lnTo>
                    <a:cubicBezTo>
                      <a:pt x="605" y="813"/>
                      <a:pt x="1119" y="471"/>
                      <a:pt x="1629" y="131"/>
                    </a:cubicBezTo>
                    <a:lnTo>
                      <a:pt x="15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916900" y="1906075"/>
                <a:ext cx="40200" cy="5300"/>
              </a:xfrm>
              <a:custGeom>
                <a:avLst/>
                <a:gdLst/>
                <a:ahLst/>
                <a:cxnLst/>
                <a:rect l="l" t="t" r="r" b="b"/>
                <a:pathLst>
                  <a:path w="1608" h="212" extrusionOk="0">
                    <a:moveTo>
                      <a:pt x="1602" y="1"/>
                    </a:moveTo>
                    <a:lnTo>
                      <a:pt x="1" y="54"/>
                    </a:lnTo>
                    <a:lnTo>
                      <a:pt x="6" y="211"/>
                    </a:lnTo>
                    <a:lnTo>
                      <a:pt x="1607" y="158"/>
                    </a:lnTo>
                    <a:lnTo>
                      <a:pt x="16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915975" y="1907675"/>
                <a:ext cx="43825" cy="28050"/>
              </a:xfrm>
              <a:custGeom>
                <a:avLst/>
                <a:gdLst/>
                <a:ahLst/>
                <a:cxnLst/>
                <a:rect l="l" t="t" r="r" b="b"/>
                <a:pathLst>
                  <a:path w="1753" h="1122" extrusionOk="0">
                    <a:moveTo>
                      <a:pt x="80" y="0"/>
                    </a:moveTo>
                    <a:lnTo>
                      <a:pt x="0" y="135"/>
                    </a:lnTo>
                    <a:cubicBezTo>
                      <a:pt x="553" y="463"/>
                      <a:pt x="1111" y="792"/>
                      <a:pt x="1673" y="1122"/>
                    </a:cubicBezTo>
                    <a:lnTo>
                      <a:pt x="1752" y="985"/>
                    </a:lnTo>
                    <a:cubicBezTo>
                      <a:pt x="1191" y="656"/>
                      <a:pt x="633" y="328"/>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916050" y="1906400"/>
                <a:ext cx="42100" cy="30625"/>
              </a:xfrm>
              <a:custGeom>
                <a:avLst/>
                <a:gdLst/>
                <a:ahLst/>
                <a:cxnLst/>
                <a:rect l="l" t="t" r="r" b="b"/>
                <a:pathLst>
                  <a:path w="1684" h="1225" extrusionOk="0">
                    <a:moveTo>
                      <a:pt x="1595" y="0"/>
                    </a:moveTo>
                    <a:cubicBezTo>
                      <a:pt x="1066" y="365"/>
                      <a:pt x="534" y="728"/>
                      <a:pt x="1" y="1093"/>
                    </a:cubicBezTo>
                    <a:lnTo>
                      <a:pt x="89" y="1224"/>
                    </a:lnTo>
                    <a:cubicBezTo>
                      <a:pt x="623" y="859"/>
                      <a:pt x="1154" y="494"/>
                      <a:pt x="1684" y="131"/>
                    </a:cubicBezTo>
                    <a:lnTo>
                      <a:pt x="15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917075" y="1932025"/>
                <a:ext cx="41800" cy="5350"/>
              </a:xfrm>
              <a:custGeom>
                <a:avLst/>
                <a:gdLst/>
                <a:ahLst/>
                <a:cxnLst/>
                <a:rect l="l" t="t" r="r" b="b"/>
                <a:pathLst>
                  <a:path w="1672" h="214" extrusionOk="0">
                    <a:moveTo>
                      <a:pt x="1666" y="1"/>
                    </a:moveTo>
                    <a:lnTo>
                      <a:pt x="1" y="56"/>
                    </a:lnTo>
                    <a:lnTo>
                      <a:pt x="6" y="213"/>
                    </a:lnTo>
                    <a:lnTo>
                      <a:pt x="1671" y="158"/>
                    </a:lnTo>
                    <a:lnTo>
                      <a:pt x="16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916100" y="1933675"/>
                <a:ext cx="45725" cy="29825"/>
              </a:xfrm>
              <a:custGeom>
                <a:avLst/>
                <a:gdLst/>
                <a:ahLst/>
                <a:cxnLst/>
                <a:rect l="l" t="t" r="r" b="b"/>
                <a:pathLst>
                  <a:path w="1829" h="1193" extrusionOk="0">
                    <a:moveTo>
                      <a:pt x="84" y="0"/>
                    </a:moveTo>
                    <a:lnTo>
                      <a:pt x="1" y="135"/>
                    </a:lnTo>
                    <a:cubicBezTo>
                      <a:pt x="578" y="488"/>
                      <a:pt x="1161" y="840"/>
                      <a:pt x="1749" y="1193"/>
                    </a:cubicBezTo>
                    <a:lnTo>
                      <a:pt x="1829" y="1056"/>
                    </a:lnTo>
                    <a:cubicBezTo>
                      <a:pt x="1243" y="704"/>
                      <a:pt x="660" y="3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916375" y="1932375"/>
                <a:ext cx="43550" cy="32450"/>
              </a:xfrm>
              <a:custGeom>
                <a:avLst/>
                <a:gdLst/>
                <a:ahLst/>
                <a:cxnLst/>
                <a:rect l="l" t="t" r="r" b="b"/>
                <a:pathLst>
                  <a:path w="1742" h="1298" extrusionOk="0">
                    <a:moveTo>
                      <a:pt x="1651" y="1"/>
                    </a:moveTo>
                    <a:cubicBezTo>
                      <a:pt x="1104" y="389"/>
                      <a:pt x="553" y="779"/>
                      <a:pt x="0" y="1168"/>
                    </a:cubicBezTo>
                    <a:lnTo>
                      <a:pt x="91" y="1298"/>
                    </a:lnTo>
                    <a:cubicBezTo>
                      <a:pt x="643" y="908"/>
                      <a:pt x="1194" y="518"/>
                      <a:pt x="1742" y="128"/>
                    </a:cubicBezTo>
                    <a:lnTo>
                      <a:pt x="16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917400" y="1959800"/>
                <a:ext cx="43450" cy="5425"/>
              </a:xfrm>
              <a:custGeom>
                <a:avLst/>
                <a:gdLst/>
                <a:ahLst/>
                <a:cxnLst/>
                <a:rect l="l" t="t" r="r" b="b"/>
                <a:pathLst>
                  <a:path w="1738" h="217" extrusionOk="0">
                    <a:moveTo>
                      <a:pt x="1734" y="1"/>
                    </a:moveTo>
                    <a:lnTo>
                      <a:pt x="0" y="59"/>
                    </a:lnTo>
                    <a:lnTo>
                      <a:pt x="5" y="217"/>
                    </a:lnTo>
                    <a:lnTo>
                      <a:pt x="1738" y="158"/>
                    </a:lnTo>
                    <a:lnTo>
                      <a:pt x="17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916450" y="1961525"/>
                <a:ext cx="47775" cy="31750"/>
              </a:xfrm>
              <a:custGeom>
                <a:avLst/>
                <a:gdLst/>
                <a:ahLst/>
                <a:cxnLst/>
                <a:rect l="l" t="t" r="r" b="b"/>
                <a:pathLst>
                  <a:path w="1911" h="1270" extrusionOk="0">
                    <a:moveTo>
                      <a:pt x="84" y="1"/>
                    </a:moveTo>
                    <a:lnTo>
                      <a:pt x="1" y="134"/>
                    </a:lnTo>
                    <a:cubicBezTo>
                      <a:pt x="603" y="511"/>
                      <a:pt x="1213" y="890"/>
                      <a:pt x="1829" y="1269"/>
                    </a:cubicBezTo>
                    <a:lnTo>
                      <a:pt x="1911" y="1136"/>
                    </a:lnTo>
                    <a:cubicBezTo>
                      <a:pt x="1296" y="757"/>
                      <a:pt x="686" y="378"/>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916850" y="1960200"/>
                <a:ext cx="45175" cy="34475"/>
              </a:xfrm>
              <a:custGeom>
                <a:avLst/>
                <a:gdLst/>
                <a:ahLst/>
                <a:cxnLst/>
                <a:rect l="l" t="t" r="r" b="b"/>
                <a:pathLst>
                  <a:path w="1807" h="1379" extrusionOk="0">
                    <a:moveTo>
                      <a:pt x="1712" y="0"/>
                    </a:moveTo>
                    <a:cubicBezTo>
                      <a:pt x="1145" y="415"/>
                      <a:pt x="575" y="833"/>
                      <a:pt x="1" y="1251"/>
                    </a:cubicBezTo>
                    <a:lnTo>
                      <a:pt x="95" y="1379"/>
                    </a:lnTo>
                    <a:cubicBezTo>
                      <a:pt x="667" y="961"/>
                      <a:pt x="1237" y="543"/>
                      <a:pt x="1806" y="126"/>
                    </a:cubicBezTo>
                    <a:lnTo>
                      <a:pt x="1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917925" y="1989600"/>
                <a:ext cx="45325" cy="5475"/>
              </a:xfrm>
              <a:custGeom>
                <a:avLst/>
                <a:gdLst/>
                <a:ahLst/>
                <a:cxnLst/>
                <a:rect l="l" t="t" r="r" b="b"/>
                <a:pathLst>
                  <a:path w="1813" h="219" extrusionOk="0">
                    <a:moveTo>
                      <a:pt x="1807" y="1"/>
                    </a:moveTo>
                    <a:lnTo>
                      <a:pt x="0" y="61"/>
                    </a:lnTo>
                    <a:lnTo>
                      <a:pt x="6" y="219"/>
                    </a:lnTo>
                    <a:lnTo>
                      <a:pt x="1813" y="159"/>
                    </a:lnTo>
                    <a:lnTo>
                      <a:pt x="18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916950" y="1991375"/>
                <a:ext cx="50075" cy="33950"/>
              </a:xfrm>
              <a:custGeom>
                <a:avLst/>
                <a:gdLst/>
                <a:ahLst/>
                <a:cxnLst/>
                <a:rect l="l" t="t" r="r" b="b"/>
                <a:pathLst>
                  <a:path w="2003" h="1358" extrusionOk="0">
                    <a:moveTo>
                      <a:pt x="85" y="1"/>
                    </a:moveTo>
                    <a:lnTo>
                      <a:pt x="0" y="134"/>
                    </a:lnTo>
                    <a:cubicBezTo>
                      <a:pt x="633" y="541"/>
                      <a:pt x="1272" y="948"/>
                      <a:pt x="1919" y="1358"/>
                    </a:cubicBezTo>
                    <a:lnTo>
                      <a:pt x="2002" y="1223"/>
                    </a:lnTo>
                    <a:cubicBezTo>
                      <a:pt x="1357" y="816"/>
                      <a:pt x="718" y="408"/>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917600" y="1990000"/>
                <a:ext cx="46800" cy="36800"/>
              </a:xfrm>
              <a:custGeom>
                <a:avLst/>
                <a:gdLst/>
                <a:ahLst/>
                <a:cxnLst/>
                <a:rect l="l" t="t" r="r" b="b"/>
                <a:pathLst>
                  <a:path w="1872" h="1472" extrusionOk="0">
                    <a:moveTo>
                      <a:pt x="1776" y="1"/>
                    </a:moveTo>
                    <a:cubicBezTo>
                      <a:pt x="1188" y="447"/>
                      <a:pt x="596" y="895"/>
                      <a:pt x="1" y="1344"/>
                    </a:cubicBezTo>
                    <a:lnTo>
                      <a:pt x="95" y="1471"/>
                    </a:lnTo>
                    <a:cubicBezTo>
                      <a:pt x="692" y="1021"/>
                      <a:pt x="1284" y="573"/>
                      <a:pt x="1872" y="127"/>
                    </a:cubicBezTo>
                    <a:lnTo>
                      <a:pt x="17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918725" y="2021675"/>
                <a:ext cx="47325" cy="5550"/>
              </a:xfrm>
              <a:custGeom>
                <a:avLst/>
                <a:gdLst/>
                <a:ahLst/>
                <a:cxnLst/>
                <a:rect l="l" t="t" r="r" b="b"/>
                <a:pathLst>
                  <a:path w="1893" h="222" extrusionOk="0">
                    <a:moveTo>
                      <a:pt x="1887" y="0"/>
                    </a:moveTo>
                    <a:lnTo>
                      <a:pt x="0" y="64"/>
                    </a:lnTo>
                    <a:lnTo>
                      <a:pt x="4" y="222"/>
                    </a:lnTo>
                    <a:lnTo>
                      <a:pt x="1892" y="158"/>
                    </a:lnTo>
                    <a:lnTo>
                      <a:pt x="18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917700" y="2023525"/>
                <a:ext cx="52600" cy="36350"/>
              </a:xfrm>
              <a:custGeom>
                <a:avLst/>
                <a:gdLst/>
                <a:ahLst/>
                <a:cxnLst/>
                <a:rect l="l" t="t" r="r" b="b"/>
                <a:pathLst>
                  <a:path w="2104" h="1454" extrusionOk="0">
                    <a:moveTo>
                      <a:pt x="87" y="1"/>
                    </a:moveTo>
                    <a:lnTo>
                      <a:pt x="0" y="132"/>
                    </a:lnTo>
                    <a:cubicBezTo>
                      <a:pt x="658" y="566"/>
                      <a:pt x="1336" y="1011"/>
                      <a:pt x="2016" y="1454"/>
                    </a:cubicBezTo>
                    <a:lnTo>
                      <a:pt x="2103" y="1321"/>
                    </a:lnTo>
                    <a:cubicBezTo>
                      <a:pt x="1421" y="880"/>
                      <a:pt x="744" y="435"/>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918625" y="2022075"/>
                <a:ext cx="48575" cy="39350"/>
              </a:xfrm>
              <a:custGeom>
                <a:avLst/>
                <a:gdLst/>
                <a:ahLst/>
                <a:cxnLst/>
                <a:rect l="l" t="t" r="r" b="b"/>
                <a:pathLst>
                  <a:path w="1943" h="1574" extrusionOk="0">
                    <a:moveTo>
                      <a:pt x="1845" y="0"/>
                    </a:moveTo>
                    <a:cubicBezTo>
                      <a:pt x="1234" y="482"/>
                      <a:pt x="619" y="964"/>
                      <a:pt x="1" y="1448"/>
                    </a:cubicBezTo>
                    <a:lnTo>
                      <a:pt x="98" y="1574"/>
                    </a:lnTo>
                    <a:cubicBezTo>
                      <a:pt x="716" y="1088"/>
                      <a:pt x="1331" y="606"/>
                      <a:pt x="1942" y="124"/>
                    </a:cubicBezTo>
                    <a:lnTo>
                      <a:pt x="18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919725" y="2056275"/>
                <a:ext cx="49550" cy="5600"/>
              </a:xfrm>
              <a:custGeom>
                <a:avLst/>
                <a:gdLst/>
                <a:ahLst/>
                <a:cxnLst/>
                <a:rect l="l" t="t" r="r" b="b"/>
                <a:pathLst>
                  <a:path w="1982" h="224" extrusionOk="0">
                    <a:moveTo>
                      <a:pt x="1976" y="0"/>
                    </a:moveTo>
                    <a:lnTo>
                      <a:pt x="1" y="66"/>
                    </a:lnTo>
                    <a:lnTo>
                      <a:pt x="6" y="223"/>
                    </a:lnTo>
                    <a:lnTo>
                      <a:pt x="1982" y="158"/>
                    </a:lnTo>
                    <a:lnTo>
                      <a:pt x="19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918725" y="2058175"/>
                <a:ext cx="55325" cy="39075"/>
              </a:xfrm>
              <a:custGeom>
                <a:avLst/>
                <a:gdLst/>
                <a:ahLst/>
                <a:cxnLst/>
                <a:rect l="l" t="t" r="r" b="b"/>
                <a:pathLst>
                  <a:path w="2213" h="1563" extrusionOk="0">
                    <a:moveTo>
                      <a:pt x="89" y="0"/>
                    </a:moveTo>
                    <a:lnTo>
                      <a:pt x="0" y="131"/>
                    </a:lnTo>
                    <a:cubicBezTo>
                      <a:pt x="696" y="604"/>
                      <a:pt x="1412" y="1086"/>
                      <a:pt x="2126" y="1563"/>
                    </a:cubicBezTo>
                    <a:lnTo>
                      <a:pt x="2213" y="1432"/>
                    </a:lnTo>
                    <a:cubicBezTo>
                      <a:pt x="1499" y="955"/>
                      <a:pt x="785" y="473"/>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919950" y="2056675"/>
                <a:ext cx="50525" cy="42175"/>
              </a:xfrm>
              <a:custGeom>
                <a:avLst/>
                <a:gdLst/>
                <a:ahLst/>
                <a:cxnLst/>
                <a:rect l="l" t="t" r="r" b="b"/>
                <a:pathLst>
                  <a:path w="2021" h="1687" extrusionOk="0">
                    <a:moveTo>
                      <a:pt x="1919" y="0"/>
                    </a:moveTo>
                    <a:cubicBezTo>
                      <a:pt x="1285" y="521"/>
                      <a:pt x="646" y="1042"/>
                      <a:pt x="1" y="1564"/>
                    </a:cubicBezTo>
                    <a:lnTo>
                      <a:pt x="100" y="1687"/>
                    </a:lnTo>
                    <a:cubicBezTo>
                      <a:pt x="745" y="1164"/>
                      <a:pt x="1384" y="643"/>
                      <a:pt x="2020" y="122"/>
                    </a:cubicBezTo>
                    <a:lnTo>
                      <a:pt x="1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921100" y="2093650"/>
                <a:ext cx="51950" cy="5700"/>
              </a:xfrm>
              <a:custGeom>
                <a:avLst/>
                <a:gdLst/>
                <a:ahLst/>
                <a:cxnLst/>
                <a:rect l="l" t="t" r="r" b="b"/>
                <a:pathLst>
                  <a:path w="2078" h="228" extrusionOk="0">
                    <a:moveTo>
                      <a:pt x="2072" y="0"/>
                    </a:moveTo>
                    <a:lnTo>
                      <a:pt x="1" y="69"/>
                    </a:lnTo>
                    <a:lnTo>
                      <a:pt x="6" y="227"/>
                    </a:lnTo>
                    <a:lnTo>
                      <a:pt x="2077" y="158"/>
                    </a:lnTo>
                    <a:lnTo>
                      <a:pt x="20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920100" y="2095725"/>
                <a:ext cx="58425" cy="42150"/>
              </a:xfrm>
              <a:custGeom>
                <a:avLst/>
                <a:gdLst/>
                <a:ahLst/>
                <a:cxnLst/>
                <a:rect l="l" t="t" r="r" b="b"/>
                <a:pathLst>
                  <a:path w="2337" h="1686" extrusionOk="0">
                    <a:moveTo>
                      <a:pt x="90" y="1"/>
                    </a:moveTo>
                    <a:lnTo>
                      <a:pt x="0" y="130"/>
                    </a:lnTo>
                    <a:cubicBezTo>
                      <a:pt x="751" y="654"/>
                      <a:pt x="1506" y="1179"/>
                      <a:pt x="2246" y="1685"/>
                    </a:cubicBezTo>
                    <a:lnTo>
                      <a:pt x="2337" y="1556"/>
                    </a:lnTo>
                    <a:cubicBezTo>
                      <a:pt x="1596" y="1048"/>
                      <a:pt x="840" y="525"/>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921725" y="2094125"/>
                <a:ext cx="52550" cy="45425"/>
              </a:xfrm>
              <a:custGeom>
                <a:avLst/>
                <a:gdLst/>
                <a:ahLst/>
                <a:cxnLst/>
                <a:rect l="l" t="t" r="r" b="b"/>
                <a:pathLst>
                  <a:path w="2102" h="1817" extrusionOk="0">
                    <a:moveTo>
                      <a:pt x="1999" y="1"/>
                    </a:moveTo>
                    <a:cubicBezTo>
                      <a:pt x="1338" y="564"/>
                      <a:pt x="672" y="1129"/>
                      <a:pt x="1" y="1694"/>
                    </a:cubicBezTo>
                    <a:lnTo>
                      <a:pt x="103" y="1817"/>
                    </a:lnTo>
                    <a:cubicBezTo>
                      <a:pt x="775" y="1248"/>
                      <a:pt x="1441" y="683"/>
                      <a:pt x="2102" y="119"/>
                    </a:cubicBezTo>
                    <a:lnTo>
                      <a:pt x="1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922925" y="2134250"/>
                <a:ext cx="54500" cy="5800"/>
              </a:xfrm>
              <a:custGeom>
                <a:avLst/>
                <a:gdLst/>
                <a:ahLst/>
                <a:cxnLst/>
                <a:rect l="l" t="t" r="r" b="b"/>
                <a:pathLst>
                  <a:path w="2180" h="232" extrusionOk="0">
                    <a:moveTo>
                      <a:pt x="2174" y="1"/>
                    </a:moveTo>
                    <a:lnTo>
                      <a:pt x="0" y="73"/>
                    </a:lnTo>
                    <a:lnTo>
                      <a:pt x="6" y="231"/>
                    </a:lnTo>
                    <a:lnTo>
                      <a:pt x="2180" y="159"/>
                    </a:lnTo>
                    <a:lnTo>
                      <a:pt x="21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921850" y="2136375"/>
                <a:ext cx="61875" cy="45700"/>
              </a:xfrm>
              <a:custGeom>
                <a:avLst/>
                <a:gdLst/>
                <a:ahLst/>
                <a:cxnLst/>
                <a:rect l="l" t="t" r="r" b="b"/>
                <a:pathLst>
                  <a:path w="2475" h="1828" extrusionOk="0">
                    <a:moveTo>
                      <a:pt x="93" y="1"/>
                    </a:moveTo>
                    <a:lnTo>
                      <a:pt x="1" y="128"/>
                    </a:lnTo>
                    <a:cubicBezTo>
                      <a:pt x="779" y="688"/>
                      <a:pt x="1579" y="1260"/>
                      <a:pt x="2384" y="1827"/>
                    </a:cubicBezTo>
                    <a:lnTo>
                      <a:pt x="2474" y="1698"/>
                    </a:lnTo>
                    <a:cubicBezTo>
                      <a:pt x="1672" y="1131"/>
                      <a:pt x="869" y="56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924025" y="2134750"/>
                <a:ext cx="54675" cy="49100"/>
              </a:xfrm>
              <a:custGeom>
                <a:avLst/>
                <a:gdLst/>
                <a:ahLst/>
                <a:cxnLst/>
                <a:rect l="l" t="t" r="r" b="b"/>
                <a:pathLst>
                  <a:path w="2187" h="1964" extrusionOk="0">
                    <a:moveTo>
                      <a:pt x="2082" y="0"/>
                    </a:moveTo>
                    <a:cubicBezTo>
                      <a:pt x="1393" y="613"/>
                      <a:pt x="701" y="1228"/>
                      <a:pt x="1" y="1845"/>
                    </a:cubicBezTo>
                    <a:lnTo>
                      <a:pt x="105" y="1963"/>
                    </a:lnTo>
                    <a:cubicBezTo>
                      <a:pt x="805" y="1345"/>
                      <a:pt x="1498" y="730"/>
                      <a:pt x="2187" y="119"/>
                    </a:cubicBezTo>
                    <a:lnTo>
                      <a:pt x="2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925225" y="2178450"/>
                <a:ext cx="57425" cy="5875"/>
              </a:xfrm>
              <a:custGeom>
                <a:avLst/>
                <a:gdLst/>
                <a:ahLst/>
                <a:cxnLst/>
                <a:rect l="l" t="t" r="r" b="b"/>
                <a:pathLst>
                  <a:path w="2297" h="235" extrusionOk="0">
                    <a:moveTo>
                      <a:pt x="2291" y="1"/>
                    </a:moveTo>
                    <a:lnTo>
                      <a:pt x="1" y="77"/>
                    </a:lnTo>
                    <a:lnTo>
                      <a:pt x="6" y="235"/>
                    </a:lnTo>
                    <a:lnTo>
                      <a:pt x="2297" y="159"/>
                    </a:lnTo>
                    <a:lnTo>
                      <a:pt x="22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924175" y="2180725"/>
                <a:ext cx="65700" cy="49625"/>
              </a:xfrm>
              <a:custGeom>
                <a:avLst/>
                <a:gdLst/>
                <a:ahLst/>
                <a:cxnLst/>
                <a:rect l="l" t="t" r="r" b="b"/>
                <a:pathLst>
                  <a:path w="2628" h="1985" extrusionOk="0">
                    <a:moveTo>
                      <a:pt x="94" y="0"/>
                    </a:moveTo>
                    <a:lnTo>
                      <a:pt x="0" y="126"/>
                    </a:lnTo>
                    <a:cubicBezTo>
                      <a:pt x="849" y="757"/>
                      <a:pt x="1703" y="1382"/>
                      <a:pt x="2535" y="1984"/>
                    </a:cubicBezTo>
                    <a:lnTo>
                      <a:pt x="2627" y="1857"/>
                    </a:lnTo>
                    <a:cubicBezTo>
                      <a:pt x="1795" y="1255"/>
                      <a:pt x="943" y="629"/>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926900" y="2178950"/>
                <a:ext cx="57025" cy="53250"/>
              </a:xfrm>
              <a:custGeom>
                <a:avLst/>
                <a:gdLst/>
                <a:ahLst/>
                <a:cxnLst/>
                <a:rect l="l" t="t" r="r" b="b"/>
                <a:pathLst>
                  <a:path w="2281" h="2130" extrusionOk="0">
                    <a:moveTo>
                      <a:pt x="2173" y="0"/>
                    </a:moveTo>
                    <a:cubicBezTo>
                      <a:pt x="1455" y="670"/>
                      <a:pt x="731" y="1341"/>
                      <a:pt x="1" y="2015"/>
                    </a:cubicBezTo>
                    <a:lnTo>
                      <a:pt x="109" y="2130"/>
                    </a:lnTo>
                    <a:cubicBezTo>
                      <a:pt x="839" y="1457"/>
                      <a:pt x="1563" y="785"/>
                      <a:pt x="2281" y="117"/>
                    </a:cubicBezTo>
                    <a:lnTo>
                      <a:pt x="2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925925" y="2229700"/>
                <a:ext cx="60625" cy="5775"/>
              </a:xfrm>
              <a:custGeom>
                <a:avLst/>
                <a:gdLst/>
                <a:ahLst/>
                <a:cxnLst/>
                <a:rect l="l" t="t" r="r" b="b"/>
                <a:pathLst>
                  <a:path w="2425" h="231" extrusionOk="0">
                    <a:moveTo>
                      <a:pt x="2421" y="1"/>
                    </a:moveTo>
                    <a:lnTo>
                      <a:pt x="1" y="73"/>
                    </a:lnTo>
                    <a:lnTo>
                      <a:pt x="6" y="231"/>
                    </a:lnTo>
                    <a:lnTo>
                      <a:pt x="2424" y="158"/>
                    </a:lnTo>
                    <a:lnTo>
                      <a:pt x="24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927050" y="2229175"/>
                <a:ext cx="70075" cy="54225"/>
              </a:xfrm>
              <a:custGeom>
                <a:avLst/>
                <a:gdLst/>
                <a:ahLst/>
                <a:cxnLst/>
                <a:rect l="l" t="t" r="r" b="b"/>
                <a:pathLst>
                  <a:path w="2803" h="2169" extrusionOk="0">
                    <a:moveTo>
                      <a:pt x="96" y="0"/>
                    </a:moveTo>
                    <a:lnTo>
                      <a:pt x="0" y="126"/>
                    </a:lnTo>
                    <a:cubicBezTo>
                      <a:pt x="882" y="799"/>
                      <a:pt x="1795" y="1487"/>
                      <a:pt x="2709" y="2169"/>
                    </a:cubicBezTo>
                    <a:lnTo>
                      <a:pt x="2803" y="2043"/>
                    </a:lnTo>
                    <a:cubicBezTo>
                      <a:pt x="1891" y="1361"/>
                      <a:pt x="978" y="674"/>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930575" y="2227350"/>
                <a:ext cx="59525" cy="58000"/>
              </a:xfrm>
              <a:custGeom>
                <a:avLst/>
                <a:gdLst/>
                <a:ahLst/>
                <a:cxnLst/>
                <a:rect l="l" t="t" r="r" b="b"/>
                <a:pathLst>
                  <a:path w="2381" h="2320" extrusionOk="0">
                    <a:moveTo>
                      <a:pt x="2270" y="1"/>
                    </a:moveTo>
                    <a:cubicBezTo>
                      <a:pt x="1521" y="732"/>
                      <a:pt x="765" y="1468"/>
                      <a:pt x="1" y="2206"/>
                    </a:cubicBezTo>
                    <a:lnTo>
                      <a:pt x="111" y="2320"/>
                    </a:lnTo>
                    <a:cubicBezTo>
                      <a:pt x="874" y="1581"/>
                      <a:pt x="1631" y="846"/>
                      <a:pt x="2380" y="112"/>
                    </a:cubicBezTo>
                    <a:lnTo>
                      <a:pt x="22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931825" y="2279850"/>
                <a:ext cx="64150" cy="6075"/>
              </a:xfrm>
              <a:custGeom>
                <a:avLst/>
                <a:gdLst/>
                <a:ahLst/>
                <a:cxnLst/>
                <a:rect l="l" t="t" r="r" b="b"/>
                <a:pathLst>
                  <a:path w="2566" h="243" extrusionOk="0">
                    <a:moveTo>
                      <a:pt x="2562" y="0"/>
                    </a:moveTo>
                    <a:lnTo>
                      <a:pt x="1" y="85"/>
                    </a:lnTo>
                    <a:lnTo>
                      <a:pt x="6" y="243"/>
                    </a:lnTo>
                    <a:lnTo>
                      <a:pt x="2566" y="158"/>
                    </a:lnTo>
                    <a:lnTo>
                      <a:pt x="25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930725" y="2282375"/>
                <a:ext cx="75100" cy="59500"/>
              </a:xfrm>
              <a:custGeom>
                <a:avLst/>
                <a:gdLst/>
                <a:ahLst/>
                <a:cxnLst/>
                <a:rect l="l" t="t" r="r" b="b"/>
                <a:pathLst>
                  <a:path w="3004" h="2380" extrusionOk="0">
                    <a:moveTo>
                      <a:pt x="98" y="0"/>
                    </a:moveTo>
                    <a:lnTo>
                      <a:pt x="0" y="124"/>
                    </a:lnTo>
                    <a:cubicBezTo>
                      <a:pt x="971" y="888"/>
                      <a:pt x="1949" y="1648"/>
                      <a:pt x="2907" y="2379"/>
                    </a:cubicBezTo>
                    <a:lnTo>
                      <a:pt x="3003" y="2255"/>
                    </a:lnTo>
                    <a:cubicBezTo>
                      <a:pt x="2046" y="1522"/>
                      <a:pt x="1069" y="764"/>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935200" y="2280425"/>
                <a:ext cx="62200" cy="63525"/>
              </a:xfrm>
              <a:custGeom>
                <a:avLst/>
                <a:gdLst/>
                <a:ahLst/>
                <a:cxnLst/>
                <a:rect l="l" t="t" r="r" b="b"/>
                <a:pathLst>
                  <a:path w="2488" h="2541" extrusionOk="0">
                    <a:moveTo>
                      <a:pt x="2374" y="0"/>
                    </a:moveTo>
                    <a:cubicBezTo>
                      <a:pt x="1628" y="769"/>
                      <a:pt x="852" y="1563"/>
                      <a:pt x="0" y="2429"/>
                    </a:cubicBezTo>
                    <a:lnTo>
                      <a:pt x="114" y="2541"/>
                    </a:lnTo>
                    <a:cubicBezTo>
                      <a:pt x="966" y="1672"/>
                      <a:pt x="1742" y="877"/>
                      <a:pt x="2488" y="112"/>
                    </a:cubicBezTo>
                    <a:lnTo>
                      <a:pt x="23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933950" y="2341400"/>
                <a:ext cx="68150" cy="6000"/>
              </a:xfrm>
              <a:custGeom>
                <a:avLst/>
                <a:gdLst/>
                <a:ahLst/>
                <a:cxnLst/>
                <a:rect l="l" t="t" r="r" b="b"/>
                <a:pathLst>
                  <a:path w="2726" h="240" extrusionOk="0">
                    <a:moveTo>
                      <a:pt x="2720" y="1"/>
                    </a:moveTo>
                    <a:lnTo>
                      <a:pt x="1" y="82"/>
                    </a:lnTo>
                    <a:lnTo>
                      <a:pt x="4" y="240"/>
                    </a:lnTo>
                    <a:lnTo>
                      <a:pt x="2725" y="158"/>
                    </a:lnTo>
                    <a:lnTo>
                      <a:pt x="27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935375" y="2341000"/>
                <a:ext cx="80750" cy="65700"/>
              </a:xfrm>
              <a:custGeom>
                <a:avLst/>
                <a:gdLst/>
                <a:ahLst/>
                <a:cxnLst/>
                <a:rect l="l" t="t" r="r" b="b"/>
                <a:pathLst>
                  <a:path w="3230" h="2628" extrusionOk="0">
                    <a:moveTo>
                      <a:pt x="99" y="1"/>
                    </a:moveTo>
                    <a:lnTo>
                      <a:pt x="0" y="123"/>
                    </a:lnTo>
                    <a:cubicBezTo>
                      <a:pt x="1026" y="956"/>
                      <a:pt x="2080" y="1799"/>
                      <a:pt x="3132" y="2628"/>
                    </a:cubicBezTo>
                    <a:lnTo>
                      <a:pt x="3230" y="2504"/>
                    </a:lnTo>
                    <a:cubicBezTo>
                      <a:pt x="2178" y="1675"/>
                      <a:pt x="1123" y="83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941000" y="2338975"/>
                <a:ext cx="65025" cy="69900"/>
              </a:xfrm>
              <a:custGeom>
                <a:avLst/>
                <a:gdLst/>
                <a:ahLst/>
                <a:cxnLst/>
                <a:rect l="l" t="t" r="r" b="b"/>
                <a:pathLst>
                  <a:path w="2601" h="2796" extrusionOk="0">
                    <a:moveTo>
                      <a:pt x="2486" y="0"/>
                    </a:moveTo>
                    <a:cubicBezTo>
                      <a:pt x="1674" y="884"/>
                      <a:pt x="838" y="1788"/>
                      <a:pt x="0" y="2688"/>
                    </a:cubicBezTo>
                    <a:lnTo>
                      <a:pt x="115" y="2796"/>
                    </a:lnTo>
                    <a:cubicBezTo>
                      <a:pt x="953" y="1896"/>
                      <a:pt x="1790" y="990"/>
                      <a:pt x="2601" y="106"/>
                    </a:cubicBezTo>
                    <a:lnTo>
                      <a:pt x="2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942375" y="2403175"/>
                <a:ext cx="72575" cy="6375"/>
              </a:xfrm>
              <a:custGeom>
                <a:avLst/>
                <a:gdLst/>
                <a:ahLst/>
                <a:cxnLst/>
                <a:rect l="l" t="t" r="r" b="b"/>
                <a:pathLst>
                  <a:path w="2903" h="255" extrusionOk="0">
                    <a:moveTo>
                      <a:pt x="2897" y="1"/>
                    </a:moveTo>
                    <a:lnTo>
                      <a:pt x="0" y="97"/>
                    </a:lnTo>
                    <a:lnTo>
                      <a:pt x="6" y="254"/>
                    </a:lnTo>
                    <a:lnTo>
                      <a:pt x="2902" y="159"/>
                    </a:lnTo>
                    <a:lnTo>
                      <a:pt x="28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941175" y="2406025"/>
                <a:ext cx="87450" cy="72925"/>
              </a:xfrm>
              <a:custGeom>
                <a:avLst/>
                <a:gdLst/>
                <a:ahLst/>
                <a:cxnLst/>
                <a:rect l="l" t="t" r="r" b="b"/>
                <a:pathLst>
                  <a:path w="3498" h="2917" extrusionOk="0">
                    <a:moveTo>
                      <a:pt x="103" y="0"/>
                    </a:moveTo>
                    <a:lnTo>
                      <a:pt x="0" y="121"/>
                    </a:lnTo>
                    <a:cubicBezTo>
                      <a:pt x="1108" y="1047"/>
                      <a:pt x="2250" y="1986"/>
                      <a:pt x="3398" y="2916"/>
                    </a:cubicBezTo>
                    <a:lnTo>
                      <a:pt x="3497" y="2794"/>
                    </a:lnTo>
                    <a:cubicBezTo>
                      <a:pt x="2349" y="1866"/>
                      <a:pt x="1209" y="925"/>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948350" y="2403850"/>
                <a:ext cx="68050" cy="77400"/>
              </a:xfrm>
              <a:custGeom>
                <a:avLst/>
                <a:gdLst/>
                <a:ahLst/>
                <a:cxnLst/>
                <a:rect l="l" t="t" r="r" b="b"/>
                <a:pathLst>
                  <a:path w="2722" h="3096" extrusionOk="0">
                    <a:moveTo>
                      <a:pt x="2603" y="1"/>
                    </a:moveTo>
                    <a:cubicBezTo>
                      <a:pt x="1744" y="994"/>
                      <a:pt x="867" y="2001"/>
                      <a:pt x="0" y="2991"/>
                    </a:cubicBezTo>
                    <a:lnTo>
                      <a:pt x="119" y="3095"/>
                    </a:lnTo>
                    <a:cubicBezTo>
                      <a:pt x="985" y="2105"/>
                      <a:pt x="1864" y="1099"/>
                      <a:pt x="2722" y="103"/>
                    </a:cubicBezTo>
                    <a:lnTo>
                      <a:pt x="26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949725" y="2475425"/>
                <a:ext cx="77650" cy="6525"/>
              </a:xfrm>
              <a:custGeom>
                <a:avLst/>
                <a:gdLst/>
                <a:ahLst/>
                <a:cxnLst/>
                <a:rect l="l" t="t" r="r" b="b"/>
                <a:pathLst>
                  <a:path w="3106" h="261" extrusionOk="0">
                    <a:moveTo>
                      <a:pt x="3101" y="0"/>
                    </a:moveTo>
                    <a:lnTo>
                      <a:pt x="0" y="103"/>
                    </a:lnTo>
                    <a:lnTo>
                      <a:pt x="6" y="261"/>
                    </a:lnTo>
                    <a:lnTo>
                      <a:pt x="3106" y="158"/>
                    </a:lnTo>
                    <a:lnTo>
                      <a:pt x="3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948525" y="2478425"/>
                <a:ext cx="95200" cy="81475"/>
              </a:xfrm>
              <a:custGeom>
                <a:avLst/>
                <a:gdLst/>
                <a:ahLst/>
                <a:cxnLst/>
                <a:rect l="l" t="t" r="r" b="b"/>
                <a:pathLst>
                  <a:path w="3808" h="3259" extrusionOk="0">
                    <a:moveTo>
                      <a:pt x="103" y="1"/>
                    </a:moveTo>
                    <a:lnTo>
                      <a:pt x="0" y="120"/>
                    </a:lnTo>
                    <a:cubicBezTo>
                      <a:pt x="1207" y="1161"/>
                      <a:pt x="2454" y="2217"/>
                      <a:pt x="3707" y="3259"/>
                    </a:cubicBezTo>
                    <a:lnTo>
                      <a:pt x="3808" y="3138"/>
                    </a:lnTo>
                    <a:cubicBezTo>
                      <a:pt x="2555" y="2097"/>
                      <a:pt x="1310" y="104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957600" y="2476125"/>
                <a:ext cx="71300" cy="86275"/>
              </a:xfrm>
              <a:custGeom>
                <a:avLst/>
                <a:gdLst/>
                <a:ahLst/>
                <a:cxnLst/>
                <a:rect l="l" t="t" r="r" b="b"/>
                <a:pathLst>
                  <a:path w="2852" h="3451" extrusionOk="0">
                    <a:moveTo>
                      <a:pt x="2729" y="1"/>
                    </a:moveTo>
                    <a:cubicBezTo>
                      <a:pt x="1859" y="1078"/>
                      <a:pt x="940" y="2205"/>
                      <a:pt x="1" y="3351"/>
                    </a:cubicBezTo>
                    <a:lnTo>
                      <a:pt x="121" y="3450"/>
                    </a:lnTo>
                    <a:cubicBezTo>
                      <a:pt x="1062" y="2304"/>
                      <a:pt x="1981" y="1177"/>
                      <a:pt x="2851" y="100"/>
                    </a:cubicBezTo>
                    <a:lnTo>
                      <a:pt x="27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958975" y="2556425"/>
                <a:ext cx="83525" cy="6750"/>
              </a:xfrm>
              <a:custGeom>
                <a:avLst/>
                <a:gdLst/>
                <a:ahLst/>
                <a:cxnLst/>
                <a:rect l="l" t="t" r="r" b="b"/>
                <a:pathLst>
                  <a:path w="3341" h="270" extrusionOk="0">
                    <a:moveTo>
                      <a:pt x="3335" y="1"/>
                    </a:moveTo>
                    <a:lnTo>
                      <a:pt x="1" y="112"/>
                    </a:lnTo>
                    <a:lnTo>
                      <a:pt x="6" y="270"/>
                    </a:lnTo>
                    <a:lnTo>
                      <a:pt x="3340" y="158"/>
                    </a:lnTo>
                    <a:lnTo>
                      <a:pt x="3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957775" y="2559650"/>
                <a:ext cx="104425" cy="91725"/>
              </a:xfrm>
              <a:custGeom>
                <a:avLst/>
                <a:gdLst/>
                <a:ahLst/>
                <a:cxnLst/>
                <a:rect l="l" t="t" r="r" b="b"/>
                <a:pathLst>
                  <a:path w="4177" h="3669" extrusionOk="0">
                    <a:moveTo>
                      <a:pt x="105" y="1"/>
                    </a:moveTo>
                    <a:lnTo>
                      <a:pt x="1" y="118"/>
                    </a:lnTo>
                    <a:cubicBezTo>
                      <a:pt x="1312" y="1285"/>
                      <a:pt x="2683" y="2479"/>
                      <a:pt x="4074" y="3668"/>
                    </a:cubicBezTo>
                    <a:lnTo>
                      <a:pt x="4176" y="3548"/>
                    </a:lnTo>
                    <a:cubicBezTo>
                      <a:pt x="2786" y="2359"/>
                      <a:pt x="1416" y="1167"/>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969350" y="2557175"/>
                <a:ext cx="74700" cy="96850"/>
              </a:xfrm>
              <a:custGeom>
                <a:avLst/>
                <a:gdLst/>
                <a:ahLst/>
                <a:cxnLst/>
                <a:rect l="l" t="t" r="r" b="b"/>
                <a:pathLst>
                  <a:path w="2988" h="3874" extrusionOk="0">
                    <a:moveTo>
                      <a:pt x="2861" y="1"/>
                    </a:moveTo>
                    <a:cubicBezTo>
                      <a:pt x="1910" y="1266"/>
                      <a:pt x="946" y="2536"/>
                      <a:pt x="0" y="3778"/>
                    </a:cubicBezTo>
                    <a:lnTo>
                      <a:pt x="124" y="3873"/>
                    </a:lnTo>
                    <a:cubicBezTo>
                      <a:pt x="1072" y="2632"/>
                      <a:pt x="2036" y="1361"/>
                      <a:pt x="2987" y="96"/>
                    </a:cubicBezTo>
                    <a:lnTo>
                      <a:pt x="28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970750" y="2647875"/>
                <a:ext cx="90150" cy="7000"/>
              </a:xfrm>
              <a:custGeom>
                <a:avLst/>
                <a:gdLst/>
                <a:ahLst/>
                <a:cxnLst/>
                <a:rect l="l" t="t" r="r" b="b"/>
                <a:pathLst>
                  <a:path w="3606" h="280" extrusionOk="0">
                    <a:moveTo>
                      <a:pt x="3601" y="1"/>
                    </a:moveTo>
                    <a:lnTo>
                      <a:pt x="1" y="121"/>
                    </a:lnTo>
                    <a:lnTo>
                      <a:pt x="6" y="279"/>
                    </a:lnTo>
                    <a:lnTo>
                      <a:pt x="3606" y="159"/>
                    </a:lnTo>
                    <a:lnTo>
                      <a:pt x="36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969550" y="2651350"/>
                <a:ext cx="115400" cy="104050"/>
              </a:xfrm>
              <a:custGeom>
                <a:avLst/>
                <a:gdLst/>
                <a:ahLst/>
                <a:cxnLst/>
                <a:rect l="l" t="t" r="r" b="b"/>
                <a:pathLst>
                  <a:path w="4616" h="4162" extrusionOk="0">
                    <a:moveTo>
                      <a:pt x="107" y="0"/>
                    </a:moveTo>
                    <a:lnTo>
                      <a:pt x="1" y="117"/>
                    </a:lnTo>
                    <a:cubicBezTo>
                      <a:pt x="1459" y="1453"/>
                      <a:pt x="2977" y="2813"/>
                      <a:pt x="4513" y="4162"/>
                    </a:cubicBezTo>
                    <a:lnTo>
                      <a:pt x="4616" y="4043"/>
                    </a:lnTo>
                    <a:cubicBezTo>
                      <a:pt x="3082" y="2697"/>
                      <a:pt x="1565" y="1336"/>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984300" y="2648725"/>
                <a:ext cx="78200" cy="109550"/>
              </a:xfrm>
              <a:custGeom>
                <a:avLst/>
                <a:gdLst/>
                <a:ahLst/>
                <a:cxnLst/>
                <a:rect l="l" t="t" r="r" b="b"/>
                <a:pathLst>
                  <a:path w="3128" h="4382" extrusionOk="0">
                    <a:moveTo>
                      <a:pt x="2998" y="1"/>
                    </a:moveTo>
                    <a:cubicBezTo>
                      <a:pt x="2005" y="1434"/>
                      <a:pt x="995" y="2878"/>
                      <a:pt x="1" y="4291"/>
                    </a:cubicBezTo>
                    <a:lnTo>
                      <a:pt x="128" y="4382"/>
                    </a:lnTo>
                    <a:cubicBezTo>
                      <a:pt x="1124" y="2968"/>
                      <a:pt x="2134" y="1524"/>
                      <a:pt x="3128" y="89"/>
                    </a:cubicBezTo>
                    <a:lnTo>
                      <a:pt x="29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985775" y="2751925"/>
                <a:ext cx="97900" cy="7250"/>
              </a:xfrm>
              <a:custGeom>
                <a:avLst/>
                <a:gdLst/>
                <a:ahLst/>
                <a:cxnLst/>
                <a:rect l="l" t="t" r="r" b="b"/>
                <a:pathLst>
                  <a:path w="3916" h="290" extrusionOk="0">
                    <a:moveTo>
                      <a:pt x="3910" y="0"/>
                    </a:moveTo>
                    <a:lnTo>
                      <a:pt x="0" y="132"/>
                    </a:lnTo>
                    <a:lnTo>
                      <a:pt x="6" y="289"/>
                    </a:lnTo>
                    <a:lnTo>
                      <a:pt x="3916" y="158"/>
                    </a:lnTo>
                    <a:lnTo>
                      <a:pt x="39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984575" y="2755700"/>
                <a:ext cx="128825" cy="119150"/>
              </a:xfrm>
              <a:custGeom>
                <a:avLst/>
                <a:gdLst/>
                <a:ahLst/>
                <a:cxnLst/>
                <a:rect l="l" t="t" r="r" b="b"/>
                <a:pathLst>
                  <a:path w="5153" h="4766" extrusionOk="0">
                    <a:moveTo>
                      <a:pt x="109" y="0"/>
                    </a:moveTo>
                    <a:lnTo>
                      <a:pt x="1" y="115"/>
                    </a:lnTo>
                    <a:cubicBezTo>
                      <a:pt x="1629" y="1653"/>
                      <a:pt x="3328" y="3217"/>
                      <a:pt x="5048" y="4766"/>
                    </a:cubicBezTo>
                    <a:lnTo>
                      <a:pt x="5152" y="4649"/>
                    </a:lnTo>
                    <a:cubicBezTo>
                      <a:pt x="3434" y="3100"/>
                      <a:pt x="1737" y="1538"/>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1003525" y="2752850"/>
                <a:ext cx="81800" cy="125100"/>
              </a:xfrm>
              <a:custGeom>
                <a:avLst/>
                <a:gdLst/>
                <a:ahLst/>
                <a:cxnLst/>
                <a:rect l="l" t="t" r="r" b="b"/>
                <a:pathLst>
                  <a:path w="3272" h="5004" extrusionOk="0">
                    <a:moveTo>
                      <a:pt x="3138" y="1"/>
                    </a:moveTo>
                    <a:cubicBezTo>
                      <a:pt x="2107" y="1630"/>
                      <a:pt x="1051" y="3285"/>
                      <a:pt x="1" y="4919"/>
                    </a:cubicBezTo>
                    <a:lnTo>
                      <a:pt x="134" y="5004"/>
                    </a:lnTo>
                    <a:cubicBezTo>
                      <a:pt x="1184" y="3370"/>
                      <a:pt x="2240" y="1716"/>
                      <a:pt x="3271" y="84"/>
                    </a:cubicBezTo>
                    <a:lnTo>
                      <a:pt x="31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1005075" y="2871375"/>
                <a:ext cx="107025" cy="7550"/>
              </a:xfrm>
              <a:custGeom>
                <a:avLst/>
                <a:gdLst/>
                <a:ahLst/>
                <a:cxnLst/>
                <a:rect l="l" t="t" r="r" b="b"/>
                <a:pathLst>
                  <a:path w="4281" h="302" extrusionOk="0">
                    <a:moveTo>
                      <a:pt x="4276" y="0"/>
                    </a:moveTo>
                    <a:lnTo>
                      <a:pt x="1" y="144"/>
                    </a:lnTo>
                    <a:lnTo>
                      <a:pt x="6" y="302"/>
                    </a:lnTo>
                    <a:lnTo>
                      <a:pt x="4281" y="158"/>
                    </a:lnTo>
                    <a:lnTo>
                      <a:pt x="4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1003800" y="2875450"/>
                <a:ext cx="145525" cy="137850"/>
              </a:xfrm>
              <a:custGeom>
                <a:avLst/>
                <a:gdLst/>
                <a:ahLst/>
                <a:cxnLst/>
                <a:rect l="l" t="t" r="r" b="b"/>
                <a:pathLst>
                  <a:path w="5821" h="5514" extrusionOk="0">
                    <a:moveTo>
                      <a:pt x="112" y="0"/>
                    </a:moveTo>
                    <a:lnTo>
                      <a:pt x="0" y="114"/>
                    </a:lnTo>
                    <a:cubicBezTo>
                      <a:pt x="1834" y="1894"/>
                      <a:pt x="3756" y="3712"/>
                      <a:pt x="5714" y="5514"/>
                    </a:cubicBezTo>
                    <a:lnTo>
                      <a:pt x="5820" y="5398"/>
                    </a:lnTo>
                    <a:cubicBezTo>
                      <a:pt x="3864" y="3597"/>
                      <a:pt x="1944" y="1781"/>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1028600" y="2872350"/>
                <a:ext cx="85250" cy="144350"/>
              </a:xfrm>
              <a:custGeom>
                <a:avLst/>
                <a:gdLst/>
                <a:ahLst/>
                <a:cxnLst/>
                <a:rect l="l" t="t" r="r" b="b"/>
                <a:pathLst>
                  <a:path w="3410" h="5774" extrusionOk="0">
                    <a:moveTo>
                      <a:pt x="3271" y="0"/>
                    </a:moveTo>
                    <a:cubicBezTo>
                      <a:pt x="2208" y="1868"/>
                      <a:pt x="1108" y="3784"/>
                      <a:pt x="0" y="5696"/>
                    </a:cubicBezTo>
                    <a:lnTo>
                      <a:pt x="137" y="5774"/>
                    </a:lnTo>
                    <a:cubicBezTo>
                      <a:pt x="1244" y="3862"/>
                      <a:pt x="2344" y="1947"/>
                      <a:pt x="3409" y="78"/>
                    </a:cubicBezTo>
                    <a:lnTo>
                      <a:pt x="32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1030150" y="3009875"/>
                <a:ext cx="117825" cy="7900"/>
              </a:xfrm>
              <a:custGeom>
                <a:avLst/>
                <a:gdLst/>
                <a:ahLst/>
                <a:cxnLst/>
                <a:rect l="l" t="t" r="r" b="b"/>
                <a:pathLst>
                  <a:path w="4713" h="316" extrusionOk="0">
                    <a:moveTo>
                      <a:pt x="4708" y="0"/>
                    </a:moveTo>
                    <a:lnTo>
                      <a:pt x="1" y="158"/>
                    </a:lnTo>
                    <a:lnTo>
                      <a:pt x="6" y="315"/>
                    </a:lnTo>
                    <a:lnTo>
                      <a:pt x="4713" y="158"/>
                    </a:lnTo>
                    <a:lnTo>
                      <a:pt x="47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1028875" y="3014300"/>
                <a:ext cx="166500" cy="161450"/>
              </a:xfrm>
              <a:custGeom>
                <a:avLst/>
                <a:gdLst/>
                <a:ahLst/>
                <a:cxnLst/>
                <a:rect l="l" t="t" r="r" b="b"/>
                <a:pathLst>
                  <a:path w="6660" h="6458" extrusionOk="0">
                    <a:moveTo>
                      <a:pt x="112" y="0"/>
                    </a:moveTo>
                    <a:lnTo>
                      <a:pt x="0" y="112"/>
                    </a:lnTo>
                    <a:cubicBezTo>
                      <a:pt x="2099" y="2209"/>
                      <a:pt x="4303" y="4344"/>
                      <a:pt x="6551" y="6458"/>
                    </a:cubicBezTo>
                    <a:lnTo>
                      <a:pt x="6660" y="6344"/>
                    </a:lnTo>
                    <a:cubicBezTo>
                      <a:pt x="4413" y="4231"/>
                      <a:pt x="2209" y="2096"/>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1061475" y="3010975"/>
                <a:ext cx="88275" cy="168550"/>
              </a:xfrm>
              <a:custGeom>
                <a:avLst/>
                <a:gdLst/>
                <a:ahLst/>
                <a:cxnLst/>
                <a:rect l="l" t="t" r="r" b="b"/>
                <a:pathLst>
                  <a:path w="3531" h="6742" extrusionOk="0">
                    <a:moveTo>
                      <a:pt x="3389" y="0"/>
                    </a:moveTo>
                    <a:cubicBezTo>
                      <a:pt x="2294" y="2174"/>
                      <a:pt x="1153" y="4421"/>
                      <a:pt x="0" y="6670"/>
                    </a:cubicBezTo>
                    <a:lnTo>
                      <a:pt x="140" y="6741"/>
                    </a:lnTo>
                    <a:cubicBezTo>
                      <a:pt x="1295" y="4491"/>
                      <a:pt x="2434" y="2247"/>
                      <a:pt x="3531" y="71"/>
                    </a:cubicBezTo>
                    <a:lnTo>
                      <a:pt x="33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1057825" y="3176475"/>
                <a:ext cx="130950" cy="7925"/>
              </a:xfrm>
              <a:custGeom>
                <a:avLst/>
                <a:gdLst/>
                <a:ahLst/>
                <a:cxnLst/>
                <a:rect l="l" t="t" r="r" b="b"/>
                <a:pathLst>
                  <a:path w="5238" h="317" extrusionOk="0">
                    <a:moveTo>
                      <a:pt x="5234" y="1"/>
                    </a:moveTo>
                    <a:lnTo>
                      <a:pt x="1" y="159"/>
                    </a:lnTo>
                    <a:lnTo>
                      <a:pt x="4" y="316"/>
                    </a:lnTo>
                    <a:lnTo>
                      <a:pt x="5238" y="159"/>
                    </a:lnTo>
                    <a:lnTo>
                      <a:pt x="52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1061825" y="3177225"/>
                <a:ext cx="193575" cy="191775"/>
              </a:xfrm>
              <a:custGeom>
                <a:avLst/>
                <a:gdLst/>
                <a:ahLst/>
                <a:cxnLst/>
                <a:rect l="l" t="t" r="r" b="b"/>
                <a:pathLst>
                  <a:path w="7743" h="7671" extrusionOk="0">
                    <a:moveTo>
                      <a:pt x="114" y="1"/>
                    </a:moveTo>
                    <a:lnTo>
                      <a:pt x="0" y="111"/>
                    </a:lnTo>
                    <a:cubicBezTo>
                      <a:pt x="2433" y="2603"/>
                      <a:pt x="5001" y="5146"/>
                      <a:pt x="7634" y="7670"/>
                    </a:cubicBezTo>
                    <a:lnTo>
                      <a:pt x="7742" y="7555"/>
                    </a:lnTo>
                    <a:cubicBezTo>
                      <a:pt x="5111" y="5032"/>
                      <a:pt x="2544" y="249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1105400" y="3173525"/>
                <a:ext cx="90425" cy="199675"/>
              </a:xfrm>
              <a:custGeom>
                <a:avLst/>
                <a:gdLst/>
                <a:ahLst/>
                <a:cxnLst/>
                <a:rect l="l" t="t" r="r" b="b"/>
                <a:pathLst>
                  <a:path w="3617" h="7987" extrusionOk="0">
                    <a:moveTo>
                      <a:pt x="3473" y="0"/>
                    </a:moveTo>
                    <a:cubicBezTo>
                      <a:pt x="2337" y="2611"/>
                      <a:pt x="1170" y="5276"/>
                      <a:pt x="0" y="7923"/>
                    </a:cubicBezTo>
                    <a:lnTo>
                      <a:pt x="144" y="7987"/>
                    </a:lnTo>
                    <a:cubicBezTo>
                      <a:pt x="1315" y="5340"/>
                      <a:pt x="2482" y="2675"/>
                      <a:pt x="3616" y="64"/>
                    </a:cubicBezTo>
                    <a:lnTo>
                      <a:pt x="34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1107025" y="3365600"/>
                <a:ext cx="147000" cy="8850"/>
              </a:xfrm>
              <a:custGeom>
                <a:avLst/>
                <a:gdLst/>
                <a:ahLst/>
                <a:cxnLst/>
                <a:rect l="l" t="t" r="r" b="b"/>
                <a:pathLst>
                  <a:path w="5880" h="354" extrusionOk="0">
                    <a:moveTo>
                      <a:pt x="5874" y="1"/>
                    </a:moveTo>
                    <a:lnTo>
                      <a:pt x="1" y="195"/>
                    </a:lnTo>
                    <a:lnTo>
                      <a:pt x="6" y="353"/>
                    </a:lnTo>
                    <a:lnTo>
                      <a:pt x="5879" y="158"/>
                    </a:lnTo>
                    <a:lnTo>
                      <a:pt x="58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1105750" y="3371000"/>
                <a:ext cx="229500" cy="231525"/>
              </a:xfrm>
              <a:custGeom>
                <a:avLst/>
                <a:gdLst/>
                <a:ahLst/>
                <a:cxnLst/>
                <a:rect l="l" t="t" r="r" b="b"/>
                <a:pathLst>
                  <a:path w="9180" h="9261" extrusionOk="0">
                    <a:moveTo>
                      <a:pt x="116" y="1"/>
                    </a:moveTo>
                    <a:lnTo>
                      <a:pt x="1" y="111"/>
                    </a:lnTo>
                    <a:cubicBezTo>
                      <a:pt x="2874" y="3122"/>
                      <a:pt x="5925" y="6201"/>
                      <a:pt x="9069" y="9261"/>
                    </a:cubicBezTo>
                    <a:lnTo>
                      <a:pt x="9179" y="9149"/>
                    </a:lnTo>
                    <a:cubicBezTo>
                      <a:pt x="6036" y="6090"/>
                      <a:pt x="2988" y="3012"/>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1165100" y="3366875"/>
                <a:ext cx="90775" cy="240450"/>
              </a:xfrm>
              <a:custGeom>
                <a:avLst/>
                <a:gdLst/>
                <a:ahLst/>
                <a:cxnLst/>
                <a:rect l="l" t="t" r="r" b="b"/>
                <a:pathLst>
                  <a:path w="3631" h="9618" extrusionOk="0">
                    <a:moveTo>
                      <a:pt x="3482" y="1"/>
                    </a:moveTo>
                    <a:cubicBezTo>
                      <a:pt x="2346" y="3151"/>
                      <a:pt x="1175" y="6366"/>
                      <a:pt x="1" y="9562"/>
                    </a:cubicBezTo>
                    <a:lnTo>
                      <a:pt x="149" y="9617"/>
                    </a:lnTo>
                    <a:cubicBezTo>
                      <a:pt x="1322" y="6421"/>
                      <a:pt x="2495" y="3204"/>
                      <a:pt x="3631" y="54"/>
                    </a:cubicBezTo>
                    <a:lnTo>
                      <a:pt x="3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1166775" y="3599150"/>
                <a:ext cx="167100" cy="9550"/>
              </a:xfrm>
              <a:custGeom>
                <a:avLst/>
                <a:gdLst/>
                <a:ahLst/>
                <a:cxnLst/>
                <a:rect l="l" t="t" r="r" b="b"/>
                <a:pathLst>
                  <a:path w="6684" h="382" extrusionOk="0">
                    <a:moveTo>
                      <a:pt x="6678" y="0"/>
                    </a:moveTo>
                    <a:lnTo>
                      <a:pt x="1" y="223"/>
                    </a:lnTo>
                    <a:lnTo>
                      <a:pt x="6" y="381"/>
                    </a:lnTo>
                    <a:lnTo>
                      <a:pt x="6683" y="158"/>
                    </a:lnTo>
                    <a:lnTo>
                      <a:pt x="66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1165500" y="3605250"/>
                <a:ext cx="278600" cy="285175"/>
              </a:xfrm>
              <a:custGeom>
                <a:avLst/>
                <a:gdLst/>
                <a:ahLst/>
                <a:cxnLst/>
                <a:rect l="l" t="t" r="r" b="b"/>
                <a:pathLst>
                  <a:path w="11144" h="11407" extrusionOk="0">
                    <a:moveTo>
                      <a:pt x="116" y="1"/>
                    </a:moveTo>
                    <a:lnTo>
                      <a:pt x="1" y="109"/>
                    </a:lnTo>
                    <a:cubicBezTo>
                      <a:pt x="3475" y="3822"/>
                      <a:pt x="7188" y="7624"/>
                      <a:pt x="11034" y="11406"/>
                    </a:cubicBezTo>
                    <a:lnTo>
                      <a:pt x="11144" y="11295"/>
                    </a:lnTo>
                    <a:cubicBezTo>
                      <a:pt x="7299" y="7512"/>
                      <a:pt x="3588" y="3714"/>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1248200" y="3600550"/>
                <a:ext cx="87575" cy="295325"/>
              </a:xfrm>
              <a:custGeom>
                <a:avLst/>
                <a:gdLst/>
                <a:ahLst/>
                <a:cxnLst/>
                <a:rect l="l" t="t" r="r" b="b"/>
                <a:pathLst>
                  <a:path w="3503" h="11813" extrusionOk="0">
                    <a:moveTo>
                      <a:pt x="3350" y="1"/>
                    </a:moveTo>
                    <a:cubicBezTo>
                      <a:pt x="2241" y="3927"/>
                      <a:pt x="1114" y="7886"/>
                      <a:pt x="0" y="11768"/>
                    </a:cubicBezTo>
                    <a:lnTo>
                      <a:pt x="152" y="11812"/>
                    </a:lnTo>
                    <a:cubicBezTo>
                      <a:pt x="1265" y="7930"/>
                      <a:pt x="2394" y="3971"/>
                      <a:pt x="3503" y="43"/>
                    </a:cubicBezTo>
                    <a:lnTo>
                      <a:pt x="33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1249925" y="3887025"/>
                <a:ext cx="192800" cy="10400"/>
              </a:xfrm>
              <a:custGeom>
                <a:avLst/>
                <a:gdLst/>
                <a:ahLst/>
                <a:cxnLst/>
                <a:rect l="l" t="t" r="r" b="b"/>
                <a:pathLst>
                  <a:path w="7712" h="416" extrusionOk="0">
                    <a:moveTo>
                      <a:pt x="7707" y="0"/>
                    </a:moveTo>
                    <a:lnTo>
                      <a:pt x="0" y="257"/>
                    </a:lnTo>
                    <a:lnTo>
                      <a:pt x="5" y="415"/>
                    </a:lnTo>
                    <a:lnTo>
                      <a:pt x="7712" y="158"/>
                    </a:lnTo>
                    <a:lnTo>
                      <a:pt x="77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1248625" y="3893975"/>
                <a:ext cx="348425" cy="359825"/>
              </a:xfrm>
              <a:custGeom>
                <a:avLst/>
                <a:gdLst/>
                <a:ahLst/>
                <a:cxnLst/>
                <a:rect l="l" t="t" r="r" b="b"/>
                <a:pathLst>
                  <a:path w="13937" h="14393" extrusionOk="0">
                    <a:moveTo>
                      <a:pt x="118" y="1"/>
                    </a:moveTo>
                    <a:lnTo>
                      <a:pt x="1" y="107"/>
                    </a:lnTo>
                    <a:cubicBezTo>
                      <a:pt x="4320" y="4798"/>
                      <a:pt x="8972" y="9603"/>
                      <a:pt x="13826" y="14393"/>
                    </a:cubicBezTo>
                    <a:lnTo>
                      <a:pt x="13936" y="14281"/>
                    </a:lnTo>
                    <a:cubicBezTo>
                      <a:pt x="9086" y="9493"/>
                      <a:pt x="4435" y="4688"/>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1367075" y="3888625"/>
                <a:ext cx="77600" cy="371600"/>
              </a:xfrm>
              <a:custGeom>
                <a:avLst/>
                <a:gdLst/>
                <a:ahLst/>
                <a:cxnLst/>
                <a:rect l="l" t="t" r="r" b="b"/>
                <a:pathLst>
                  <a:path w="3104" h="14864" extrusionOk="0">
                    <a:moveTo>
                      <a:pt x="2948" y="0"/>
                    </a:moveTo>
                    <a:cubicBezTo>
                      <a:pt x="1988" y="4851"/>
                      <a:pt x="1005" y="9795"/>
                      <a:pt x="0" y="14834"/>
                    </a:cubicBezTo>
                    <a:lnTo>
                      <a:pt x="156" y="14864"/>
                    </a:lnTo>
                    <a:cubicBezTo>
                      <a:pt x="1159" y="9825"/>
                      <a:pt x="2142" y="4881"/>
                      <a:pt x="3104" y="30"/>
                    </a:cubicBezTo>
                    <a:lnTo>
                      <a:pt x="29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894850" y="1739500"/>
                <a:ext cx="703775" cy="2522375"/>
              </a:xfrm>
              <a:custGeom>
                <a:avLst/>
                <a:gdLst/>
                <a:ahLst/>
                <a:cxnLst/>
                <a:rect l="l" t="t" r="r" b="b"/>
                <a:pathLst>
                  <a:path w="28151" h="100895" extrusionOk="0">
                    <a:moveTo>
                      <a:pt x="2252" y="1"/>
                    </a:moveTo>
                    <a:lnTo>
                      <a:pt x="2094" y="4"/>
                    </a:lnTo>
                    <a:cubicBezTo>
                      <a:pt x="2909" y="29838"/>
                      <a:pt x="11595" y="63629"/>
                      <a:pt x="27912" y="100441"/>
                    </a:cubicBezTo>
                    <a:lnTo>
                      <a:pt x="19022" y="100733"/>
                    </a:lnTo>
                    <a:cubicBezTo>
                      <a:pt x="6204" y="63762"/>
                      <a:pt x="158" y="29886"/>
                      <a:pt x="1047" y="45"/>
                    </a:cubicBezTo>
                    <a:lnTo>
                      <a:pt x="890" y="40"/>
                    </a:lnTo>
                    <a:lnTo>
                      <a:pt x="890" y="40"/>
                    </a:lnTo>
                    <a:cubicBezTo>
                      <a:pt x="0" y="29914"/>
                      <a:pt x="6057" y="63829"/>
                      <a:pt x="18893" y="100840"/>
                    </a:cubicBezTo>
                    <a:lnTo>
                      <a:pt x="18912" y="100894"/>
                    </a:lnTo>
                    <a:lnTo>
                      <a:pt x="28151" y="100590"/>
                    </a:lnTo>
                    <a:lnTo>
                      <a:pt x="28105" y="100483"/>
                    </a:lnTo>
                    <a:cubicBezTo>
                      <a:pt x="11765" y="63650"/>
                      <a:pt x="3069" y="29841"/>
                      <a:pt x="2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885900" y="1748325"/>
                <a:ext cx="32925" cy="18700"/>
              </a:xfrm>
              <a:custGeom>
                <a:avLst/>
                <a:gdLst/>
                <a:ahLst/>
                <a:cxnLst/>
                <a:rect l="l" t="t" r="r" b="b"/>
                <a:pathLst>
                  <a:path w="1317" h="748" extrusionOk="0">
                    <a:moveTo>
                      <a:pt x="1248" y="0"/>
                    </a:moveTo>
                    <a:cubicBezTo>
                      <a:pt x="835" y="200"/>
                      <a:pt x="419" y="402"/>
                      <a:pt x="0" y="606"/>
                    </a:cubicBezTo>
                    <a:lnTo>
                      <a:pt x="69" y="748"/>
                    </a:lnTo>
                    <a:cubicBezTo>
                      <a:pt x="488" y="546"/>
                      <a:pt x="904" y="344"/>
                      <a:pt x="1317" y="142"/>
                    </a:cubicBezTo>
                    <a:lnTo>
                      <a:pt x="12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886300" y="1747350"/>
                <a:ext cx="33050" cy="20650"/>
              </a:xfrm>
              <a:custGeom>
                <a:avLst/>
                <a:gdLst/>
                <a:ahLst/>
                <a:cxnLst/>
                <a:rect l="l" t="t" r="r" b="b"/>
                <a:pathLst>
                  <a:path w="1322" h="826" extrusionOk="0">
                    <a:moveTo>
                      <a:pt x="78" y="0"/>
                    </a:moveTo>
                    <a:lnTo>
                      <a:pt x="0" y="138"/>
                    </a:lnTo>
                    <a:cubicBezTo>
                      <a:pt x="415" y="367"/>
                      <a:pt x="829" y="595"/>
                      <a:pt x="1246" y="826"/>
                    </a:cubicBezTo>
                    <a:lnTo>
                      <a:pt x="1322" y="688"/>
                    </a:lnTo>
                    <a:cubicBezTo>
                      <a:pt x="906" y="459"/>
                      <a:pt x="491" y="231"/>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886700" y="1763250"/>
                <a:ext cx="31775" cy="5025"/>
              </a:xfrm>
              <a:custGeom>
                <a:avLst/>
                <a:gdLst/>
                <a:ahLst/>
                <a:cxnLst/>
                <a:rect l="l" t="t" r="r" b="b"/>
                <a:pathLst>
                  <a:path w="1271" h="201" extrusionOk="0">
                    <a:moveTo>
                      <a:pt x="6" y="0"/>
                    </a:moveTo>
                    <a:lnTo>
                      <a:pt x="0" y="158"/>
                    </a:lnTo>
                    <a:lnTo>
                      <a:pt x="1265" y="200"/>
                    </a:lnTo>
                    <a:lnTo>
                      <a:pt x="1271" y="43"/>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885325" y="1764475"/>
                <a:ext cx="33950" cy="19575"/>
              </a:xfrm>
              <a:custGeom>
                <a:avLst/>
                <a:gdLst/>
                <a:ahLst/>
                <a:cxnLst/>
                <a:rect l="l" t="t" r="r" b="b"/>
                <a:pathLst>
                  <a:path w="1358" h="783" extrusionOk="0">
                    <a:moveTo>
                      <a:pt x="1287" y="1"/>
                    </a:moveTo>
                    <a:cubicBezTo>
                      <a:pt x="860" y="213"/>
                      <a:pt x="431" y="428"/>
                      <a:pt x="0" y="640"/>
                    </a:cubicBezTo>
                    <a:lnTo>
                      <a:pt x="69" y="782"/>
                    </a:lnTo>
                    <a:cubicBezTo>
                      <a:pt x="502" y="570"/>
                      <a:pt x="930" y="355"/>
                      <a:pt x="1357" y="143"/>
                    </a:cubicBezTo>
                    <a:lnTo>
                      <a:pt x="1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885800" y="1763500"/>
                <a:ext cx="33950" cy="21550"/>
              </a:xfrm>
              <a:custGeom>
                <a:avLst/>
                <a:gdLst/>
                <a:ahLst/>
                <a:cxnLst/>
                <a:rect l="l" t="t" r="r" b="b"/>
                <a:pathLst>
                  <a:path w="1358" h="862" extrusionOk="0">
                    <a:moveTo>
                      <a:pt x="79" y="1"/>
                    </a:moveTo>
                    <a:lnTo>
                      <a:pt x="1" y="137"/>
                    </a:lnTo>
                    <a:cubicBezTo>
                      <a:pt x="426" y="378"/>
                      <a:pt x="851" y="621"/>
                      <a:pt x="1280" y="862"/>
                    </a:cubicBezTo>
                    <a:lnTo>
                      <a:pt x="1358" y="725"/>
                    </a:lnTo>
                    <a:cubicBezTo>
                      <a:pt x="929" y="483"/>
                      <a:pt x="504" y="242"/>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886125" y="1780300"/>
                <a:ext cx="32750" cy="5025"/>
              </a:xfrm>
              <a:custGeom>
                <a:avLst/>
                <a:gdLst/>
                <a:ahLst/>
                <a:cxnLst/>
                <a:rect l="l" t="t" r="r" b="b"/>
                <a:pathLst>
                  <a:path w="1310" h="201" extrusionOk="0">
                    <a:moveTo>
                      <a:pt x="6" y="0"/>
                    </a:moveTo>
                    <a:lnTo>
                      <a:pt x="0" y="158"/>
                    </a:lnTo>
                    <a:lnTo>
                      <a:pt x="1304" y="200"/>
                    </a:lnTo>
                    <a:lnTo>
                      <a:pt x="1309" y="43"/>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884575" y="1781575"/>
                <a:ext cx="35100" cy="20500"/>
              </a:xfrm>
              <a:custGeom>
                <a:avLst/>
                <a:gdLst/>
                <a:ahLst/>
                <a:cxnLst/>
                <a:rect l="l" t="t" r="r" b="b"/>
                <a:pathLst>
                  <a:path w="1404" h="820" extrusionOk="0">
                    <a:moveTo>
                      <a:pt x="1332" y="1"/>
                    </a:moveTo>
                    <a:cubicBezTo>
                      <a:pt x="891" y="226"/>
                      <a:pt x="447" y="452"/>
                      <a:pt x="0" y="677"/>
                    </a:cubicBezTo>
                    <a:lnTo>
                      <a:pt x="73" y="819"/>
                    </a:lnTo>
                    <a:cubicBezTo>
                      <a:pt x="519" y="592"/>
                      <a:pt x="962" y="366"/>
                      <a:pt x="1403" y="141"/>
                    </a:cubicBezTo>
                    <a:lnTo>
                      <a:pt x="13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885200" y="1780550"/>
                <a:ext cx="34925" cy="22525"/>
              </a:xfrm>
              <a:custGeom>
                <a:avLst/>
                <a:gdLst/>
                <a:ahLst/>
                <a:cxnLst/>
                <a:rect l="l" t="t" r="r" b="b"/>
                <a:pathLst>
                  <a:path w="1397" h="901" extrusionOk="0">
                    <a:moveTo>
                      <a:pt x="78" y="1"/>
                    </a:moveTo>
                    <a:lnTo>
                      <a:pt x="0" y="137"/>
                    </a:lnTo>
                    <a:cubicBezTo>
                      <a:pt x="438" y="391"/>
                      <a:pt x="877" y="646"/>
                      <a:pt x="1316" y="901"/>
                    </a:cubicBezTo>
                    <a:lnTo>
                      <a:pt x="1396" y="764"/>
                    </a:lnTo>
                    <a:cubicBezTo>
                      <a:pt x="955" y="509"/>
                      <a:pt x="516" y="256"/>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885400" y="1798275"/>
                <a:ext cx="33775" cy="5075"/>
              </a:xfrm>
              <a:custGeom>
                <a:avLst/>
                <a:gdLst/>
                <a:ahLst/>
                <a:cxnLst/>
                <a:rect l="l" t="t" r="r" b="b"/>
                <a:pathLst>
                  <a:path w="1351" h="203" extrusionOk="0">
                    <a:moveTo>
                      <a:pt x="6" y="1"/>
                    </a:moveTo>
                    <a:lnTo>
                      <a:pt x="1" y="158"/>
                    </a:lnTo>
                    <a:lnTo>
                      <a:pt x="1346" y="203"/>
                    </a:lnTo>
                    <a:lnTo>
                      <a:pt x="1351" y="45"/>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883725" y="1799600"/>
                <a:ext cx="36300" cy="21500"/>
              </a:xfrm>
              <a:custGeom>
                <a:avLst/>
                <a:gdLst/>
                <a:ahLst/>
                <a:cxnLst/>
                <a:rect l="l" t="t" r="r" b="b"/>
                <a:pathLst>
                  <a:path w="1452" h="860" extrusionOk="0">
                    <a:moveTo>
                      <a:pt x="1379" y="1"/>
                    </a:moveTo>
                    <a:cubicBezTo>
                      <a:pt x="922" y="240"/>
                      <a:pt x="463" y="479"/>
                      <a:pt x="1" y="718"/>
                    </a:cubicBezTo>
                    <a:lnTo>
                      <a:pt x="73" y="860"/>
                    </a:lnTo>
                    <a:cubicBezTo>
                      <a:pt x="536" y="619"/>
                      <a:pt x="996" y="380"/>
                      <a:pt x="1452" y="141"/>
                    </a:cubicBezTo>
                    <a:lnTo>
                      <a:pt x="13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884425" y="1798575"/>
                <a:ext cx="36000" cy="23600"/>
              </a:xfrm>
              <a:custGeom>
                <a:avLst/>
                <a:gdLst/>
                <a:ahLst/>
                <a:cxnLst/>
                <a:rect l="l" t="t" r="r" b="b"/>
                <a:pathLst>
                  <a:path w="1440" h="944" extrusionOk="0">
                    <a:moveTo>
                      <a:pt x="82" y="1"/>
                    </a:moveTo>
                    <a:lnTo>
                      <a:pt x="1" y="136"/>
                    </a:lnTo>
                    <a:cubicBezTo>
                      <a:pt x="453" y="405"/>
                      <a:pt x="904" y="674"/>
                      <a:pt x="1360" y="943"/>
                    </a:cubicBezTo>
                    <a:lnTo>
                      <a:pt x="1439" y="807"/>
                    </a:lnTo>
                    <a:cubicBezTo>
                      <a:pt x="986" y="538"/>
                      <a:pt x="532" y="268"/>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882875" y="1816000"/>
                <a:ext cx="34925" cy="4975"/>
              </a:xfrm>
              <a:custGeom>
                <a:avLst/>
                <a:gdLst/>
                <a:ahLst/>
                <a:cxnLst/>
                <a:rect l="l" t="t" r="r" b="b"/>
                <a:pathLst>
                  <a:path w="1397" h="199" extrusionOk="0">
                    <a:moveTo>
                      <a:pt x="6" y="0"/>
                    </a:moveTo>
                    <a:lnTo>
                      <a:pt x="1" y="158"/>
                    </a:lnTo>
                    <a:lnTo>
                      <a:pt x="1392" y="199"/>
                    </a:lnTo>
                    <a:lnTo>
                      <a:pt x="1397" y="41"/>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882750" y="1818700"/>
                <a:ext cx="37575" cy="22575"/>
              </a:xfrm>
              <a:custGeom>
                <a:avLst/>
                <a:gdLst/>
                <a:ahLst/>
                <a:cxnLst/>
                <a:rect l="l" t="t" r="r" b="b"/>
                <a:pathLst>
                  <a:path w="1503" h="903" extrusionOk="0">
                    <a:moveTo>
                      <a:pt x="1429" y="0"/>
                    </a:moveTo>
                    <a:cubicBezTo>
                      <a:pt x="956" y="254"/>
                      <a:pt x="481" y="509"/>
                      <a:pt x="1" y="764"/>
                    </a:cubicBezTo>
                    <a:lnTo>
                      <a:pt x="75" y="902"/>
                    </a:lnTo>
                    <a:cubicBezTo>
                      <a:pt x="555" y="647"/>
                      <a:pt x="1030" y="394"/>
                      <a:pt x="1503" y="140"/>
                    </a:cubicBezTo>
                    <a:lnTo>
                      <a:pt x="1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883600" y="1817625"/>
                <a:ext cx="37100" cy="24800"/>
              </a:xfrm>
              <a:custGeom>
                <a:avLst/>
                <a:gdLst/>
                <a:ahLst/>
                <a:cxnLst/>
                <a:rect l="l" t="t" r="r" b="b"/>
                <a:pathLst>
                  <a:path w="1484" h="992" extrusionOk="0">
                    <a:moveTo>
                      <a:pt x="84" y="1"/>
                    </a:moveTo>
                    <a:lnTo>
                      <a:pt x="0" y="135"/>
                    </a:lnTo>
                    <a:cubicBezTo>
                      <a:pt x="464" y="419"/>
                      <a:pt x="932" y="704"/>
                      <a:pt x="1402" y="991"/>
                    </a:cubicBezTo>
                    <a:lnTo>
                      <a:pt x="1483" y="855"/>
                    </a:lnTo>
                    <a:cubicBezTo>
                      <a:pt x="1014" y="569"/>
                      <a:pt x="548" y="284"/>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881900" y="1836100"/>
                <a:ext cx="36125" cy="5075"/>
              </a:xfrm>
              <a:custGeom>
                <a:avLst/>
                <a:gdLst/>
                <a:ahLst/>
                <a:cxnLst/>
                <a:rect l="l" t="t" r="r" b="b"/>
                <a:pathLst>
                  <a:path w="1445" h="203" extrusionOk="0">
                    <a:moveTo>
                      <a:pt x="6" y="1"/>
                    </a:moveTo>
                    <a:lnTo>
                      <a:pt x="1" y="160"/>
                    </a:lnTo>
                    <a:lnTo>
                      <a:pt x="1439" y="202"/>
                    </a:lnTo>
                    <a:lnTo>
                      <a:pt x="1445" y="45"/>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881600" y="1838975"/>
                <a:ext cx="39050" cy="23775"/>
              </a:xfrm>
              <a:custGeom>
                <a:avLst/>
                <a:gdLst/>
                <a:ahLst/>
                <a:cxnLst/>
                <a:rect l="l" t="t" r="r" b="b"/>
                <a:pathLst>
                  <a:path w="1562" h="951" extrusionOk="0">
                    <a:moveTo>
                      <a:pt x="1485" y="1"/>
                    </a:moveTo>
                    <a:cubicBezTo>
                      <a:pt x="993" y="270"/>
                      <a:pt x="498" y="541"/>
                      <a:pt x="1" y="810"/>
                    </a:cubicBezTo>
                    <a:lnTo>
                      <a:pt x="77" y="950"/>
                    </a:lnTo>
                    <a:cubicBezTo>
                      <a:pt x="575" y="677"/>
                      <a:pt x="1069" y="408"/>
                      <a:pt x="1561" y="139"/>
                    </a:cubicBezTo>
                    <a:lnTo>
                      <a:pt x="14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882625" y="1837825"/>
                <a:ext cx="38200" cy="26025"/>
              </a:xfrm>
              <a:custGeom>
                <a:avLst/>
                <a:gdLst/>
                <a:ahLst/>
                <a:cxnLst/>
                <a:rect l="l" t="t" r="r" b="b"/>
                <a:pathLst>
                  <a:path w="1528" h="1041" extrusionOk="0">
                    <a:moveTo>
                      <a:pt x="85" y="1"/>
                    </a:moveTo>
                    <a:lnTo>
                      <a:pt x="0" y="133"/>
                    </a:lnTo>
                    <a:cubicBezTo>
                      <a:pt x="480" y="435"/>
                      <a:pt x="961" y="738"/>
                      <a:pt x="1444" y="1041"/>
                    </a:cubicBezTo>
                    <a:lnTo>
                      <a:pt x="1527" y="906"/>
                    </a:lnTo>
                    <a:cubicBezTo>
                      <a:pt x="1046" y="605"/>
                      <a:pt x="564" y="302"/>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882450" y="1858900"/>
                <a:ext cx="37350" cy="5225"/>
              </a:xfrm>
              <a:custGeom>
                <a:avLst/>
                <a:gdLst/>
                <a:ahLst/>
                <a:cxnLst/>
                <a:rect l="l" t="t" r="r" b="b"/>
                <a:pathLst>
                  <a:path w="1494" h="209" extrusionOk="0">
                    <a:moveTo>
                      <a:pt x="6" y="1"/>
                    </a:moveTo>
                    <a:lnTo>
                      <a:pt x="0" y="160"/>
                    </a:lnTo>
                    <a:lnTo>
                      <a:pt x="1488" y="208"/>
                    </a:lnTo>
                    <a:lnTo>
                      <a:pt x="1494" y="50"/>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880325" y="1860425"/>
                <a:ext cx="40450" cy="25075"/>
              </a:xfrm>
              <a:custGeom>
                <a:avLst/>
                <a:gdLst/>
                <a:ahLst/>
                <a:cxnLst/>
                <a:rect l="l" t="t" r="r" b="b"/>
                <a:pathLst>
                  <a:path w="1618" h="1003" extrusionOk="0">
                    <a:moveTo>
                      <a:pt x="1541" y="0"/>
                    </a:moveTo>
                    <a:cubicBezTo>
                      <a:pt x="1031" y="289"/>
                      <a:pt x="517" y="576"/>
                      <a:pt x="0" y="865"/>
                    </a:cubicBezTo>
                    <a:lnTo>
                      <a:pt x="76" y="1003"/>
                    </a:lnTo>
                    <a:cubicBezTo>
                      <a:pt x="594" y="714"/>
                      <a:pt x="1107" y="425"/>
                      <a:pt x="1618" y="138"/>
                    </a:cubicBezTo>
                    <a:lnTo>
                      <a:pt x="15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881475" y="1859275"/>
                <a:ext cx="39475" cy="27425"/>
              </a:xfrm>
              <a:custGeom>
                <a:avLst/>
                <a:gdLst/>
                <a:ahLst/>
                <a:cxnLst/>
                <a:rect l="l" t="t" r="r" b="b"/>
                <a:pathLst>
                  <a:path w="1579" h="1097" extrusionOk="0">
                    <a:moveTo>
                      <a:pt x="87" y="0"/>
                    </a:moveTo>
                    <a:lnTo>
                      <a:pt x="0" y="133"/>
                    </a:lnTo>
                    <a:cubicBezTo>
                      <a:pt x="495" y="454"/>
                      <a:pt x="992" y="774"/>
                      <a:pt x="1492" y="1097"/>
                    </a:cubicBezTo>
                    <a:lnTo>
                      <a:pt x="1579" y="964"/>
                    </a:lnTo>
                    <a:cubicBezTo>
                      <a:pt x="1077" y="641"/>
                      <a:pt x="581" y="321"/>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881150" y="1881775"/>
                <a:ext cx="38775" cy="5250"/>
              </a:xfrm>
              <a:custGeom>
                <a:avLst/>
                <a:gdLst/>
                <a:ahLst/>
                <a:cxnLst/>
                <a:rect l="l" t="t" r="r" b="b"/>
                <a:pathLst>
                  <a:path w="1551" h="210" extrusionOk="0">
                    <a:moveTo>
                      <a:pt x="6" y="0"/>
                    </a:moveTo>
                    <a:lnTo>
                      <a:pt x="1" y="158"/>
                    </a:lnTo>
                    <a:lnTo>
                      <a:pt x="1546" y="209"/>
                    </a:lnTo>
                    <a:lnTo>
                      <a:pt x="1551" y="51"/>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878775" y="1883325"/>
                <a:ext cx="42100" cy="26450"/>
              </a:xfrm>
              <a:custGeom>
                <a:avLst/>
                <a:gdLst/>
                <a:ahLst/>
                <a:cxnLst/>
                <a:rect l="l" t="t" r="r" b="b"/>
                <a:pathLst>
                  <a:path w="1684" h="1058" extrusionOk="0">
                    <a:moveTo>
                      <a:pt x="1603" y="0"/>
                    </a:moveTo>
                    <a:cubicBezTo>
                      <a:pt x="1074" y="307"/>
                      <a:pt x="539" y="613"/>
                      <a:pt x="0" y="921"/>
                    </a:cubicBezTo>
                    <a:lnTo>
                      <a:pt x="78" y="1058"/>
                    </a:lnTo>
                    <a:cubicBezTo>
                      <a:pt x="617" y="749"/>
                      <a:pt x="1152" y="443"/>
                      <a:pt x="1683" y="136"/>
                    </a:cubicBezTo>
                    <a:lnTo>
                      <a:pt x="16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880175" y="1882125"/>
                <a:ext cx="40725" cy="28900"/>
              </a:xfrm>
              <a:custGeom>
                <a:avLst/>
                <a:gdLst/>
                <a:ahLst/>
                <a:cxnLst/>
                <a:rect l="l" t="t" r="r" b="b"/>
                <a:pathLst>
                  <a:path w="1629" h="1156" extrusionOk="0">
                    <a:moveTo>
                      <a:pt x="88" y="0"/>
                    </a:moveTo>
                    <a:lnTo>
                      <a:pt x="1" y="131"/>
                    </a:lnTo>
                    <a:cubicBezTo>
                      <a:pt x="511" y="471"/>
                      <a:pt x="1025" y="813"/>
                      <a:pt x="1542" y="1155"/>
                    </a:cubicBezTo>
                    <a:lnTo>
                      <a:pt x="1629" y="1024"/>
                    </a:lnTo>
                    <a:cubicBezTo>
                      <a:pt x="1112" y="682"/>
                      <a:pt x="598" y="34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879650" y="1906075"/>
                <a:ext cx="40250" cy="5300"/>
              </a:xfrm>
              <a:custGeom>
                <a:avLst/>
                <a:gdLst/>
                <a:ahLst/>
                <a:cxnLst/>
                <a:rect l="l" t="t" r="r" b="b"/>
                <a:pathLst>
                  <a:path w="1610" h="212" extrusionOk="0">
                    <a:moveTo>
                      <a:pt x="6" y="1"/>
                    </a:moveTo>
                    <a:lnTo>
                      <a:pt x="1" y="158"/>
                    </a:lnTo>
                    <a:lnTo>
                      <a:pt x="1604" y="211"/>
                    </a:lnTo>
                    <a:lnTo>
                      <a:pt x="1609" y="54"/>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877000" y="1907675"/>
                <a:ext cx="43825" cy="28050"/>
              </a:xfrm>
              <a:custGeom>
                <a:avLst/>
                <a:gdLst/>
                <a:ahLst/>
                <a:cxnLst/>
                <a:rect l="l" t="t" r="r" b="b"/>
                <a:pathLst>
                  <a:path w="1753" h="1122" extrusionOk="0">
                    <a:moveTo>
                      <a:pt x="1673" y="0"/>
                    </a:moveTo>
                    <a:cubicBezTo>
                      <a:pt x="1120" y="328"/>
                      <a:pt x="562" y="656"/>
                      <a:pt x="0" y="985"/>
                    </a:cubicBezTo>
                    <a:lnTo>
                      <a:pt x="80" y="1122"/>
                    </a:lnTo>
                    <a:cubicBezTo>
                      <a:pt x="642" y="792"/>
                      <a:pt x="1200" y="463"/>
                      <a:pt x="1752" y="135"/>
                    </a:cubicBezTo>
                    <a:lnTo>
                      <a:pt x="16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878675" y="1906400"/>
                <a:ext cx="42100" cy="30625"/>
              </a:xfrm>
              <a:custGeom>
                <a:avLst/>
                <a:gdLst/>
                <a:ahLst/>
                <a:cxnLst/>
                <a:rect l="l" t="t" r="r" b="b"/>
                <a:pathLst>
                  <a:path w="1684" h="1225" extrusionOk="0">
                    <a:moveTo>
                      <a:pt x="89" y="0"/>
                    </a:moveTo>
                    <a:lnTo>
                      <a:pt x="1" y="131"/>
                    </a:lnTo>
                    <a:cubicBezTo>
                      <a:pt x="529" y="494"/>
                      <a:pt x="1060" y="859"/>
                      <a:pt x="1595" y="1224"/>
                    </a:cubicBezTo>
                    <a:lnTo>
                      <a:pt x="1684" y="1093"/>
                    </a:lnTo>
                    <a:cubicBezTo>
                      <a:pt x="1149" y="728"/>
                      <a:pt x="617" y="36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877925" y="1932025"/>
                <a:ext cx="41800" cy="5350"/>
              </a:xfrm>
              <a:custGeom>
                <a:avLst/>
                <a:gdLst/>
                <a:ahLst/>
                <a:cxnLst/>
                <a:rect l="l" t="t" r="r" b="b"/>
                <a:pathLst>
                  <a:path w="1672" h="214" extrusionOk="0">
                    <a:moveTo>
                      <a:pt x="6" y="1"/>
                    </a:moveTo>
                    <a:lnTo>
                      <a:pt x="1" y="158"/>
                    </a:lnTo>
                    <a:lnTo>
                      <a:pt x="1666" y="213"/>
                    </a:lnTo>
                    <a:lnTo>
                      <a:pt x="1671" y="56"/>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874925" y="1933675"/>
                <a:ext cx="45725" cy="29825"/>
              </a:xfrm>
              <a:custGeom>
                <a:avLst/>
                <a:gdLst/>
                <a:ahLst/>
                <a:cxnLst/>
                <a:rect l="l" t="t" r="r" b="b"/>
                <a:pathLst>
                  <a:path w="1829" h="1193" extrusionOk="0">
                    <a:moveTo>
                      <a:pt x="1747" y="0"/>
                    </a:moveTo>
                    <a:cubicBezTo>
                      <a:pt x="1169" y="351"/>
                      <a:pt x="586" y="704"/>
                      <a:pt x="0" y="1056"/>
                    </a:cubicBezTo>
                    <a:lnTo>
                      <a:pt x="82" y="1193"/>
                    </a:lnTo>
                    <a:cubicBezTo>
                      <a:pt x="670" y="838"/>
                      <a:pt x="1253" y="488"/>
                      <a:pt x="1828" y="135"/>
                    </a:cubicBezTo>
                    <a:lnTo>
                      <a:pt x="17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876825" y="1932375"/>
                <a:ext cx="43600" cy="32450"/>
              </a:xfrm>
              <a:custGeom>
                <a:avLst/>
                <a:gdLst/>
                <a:ahLst/>
                <a:cxnLst/>
                <a:rect l="l" t="t" r="r" b="b"/>
                <a:pathLst>
                  <a:path w="1744" h="1298" extrusionOk="0">
                    <a:moveTo>
                      <a:pt x="92" y="1"/>
                    </a:moveTo>
                    <a:lnTo>
                      <a:pt x="0" y="130"/>
                    </a:lnTo>
                    <a:cubicBezTo>
                      <a:pt x="548" y="518"/>
                      <a:pt x="1099" y="906"/>
                      <a:pt x="1653" y="1298"/>
                    </a:cubicBezTo>
                    <a:lnTo>
                      <a:pt x="1743" y="1168"/>
                    </a:lnTo>
                    <a:cubicBezTo>
                      <a:pt x="1191" y="779"/>
                      <a:pt x="640" y="389"/>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875900" y="1959800"/>
                <a:ext cx="43450" cy="5375"/>
              </a:xfrm>
              <a:custGeom>
                <a:avLst/>
                <a:gdLst/>
                <a:ahLst/>
                <a:cxnLst/>
                <a:rect l="l" t="t" r="r" b="b"/>
                <a:pathLst>
                  <a:path w="1738" h="215" extrusionOk="0">
                    <a:moveTo>
                      <a:pt x="5" y="1"/>
                    </a:moveTo>
                    <a:lnTo>
                      <a:pt x="0" y="158"/>
                    </a:lnTo>
                    <a:lnTo>
                      <a:pt x="1733" y="215"/>
                    </a:lnTo>
                    <a:lnTo>
                      <a:pt x="1738" y="57"/>
                    </a:lnTo>
                    <a:lnTo>
                      <a:pt x="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872525" y="1961525"/>
                <a:ext cx="47800" cy="31750"/>
              </a:xfrm>
              <a:custGeom>
                <a:avLst/>
                <a:gdLst/>
                <a:ahLst/>
                <a:cxnLst/>
                <a:rect l="l" t="t" r="r" b="b"/>
                <a:pathLst>
                  <a:path w="1912" h="1270" extrusionOk="0">
                    <a:moveTo>
                      <a:pt x="1829" y="1"/>
                    </a:moveTo>
                    <a:cubicBezTo>
                      <a:pt x="1225" y="378"/>
                      <a:pt x="615" y="755"/>
                      <a:pt x="0" y="1134"/>
                    </a:cubicBezTo>
                    <a:lnTo>
                      <a:pt x="84" y="1269"/>
                    </a:lnTo>
                    <a:cubicBezTo>
                      <a:pt x="698" y="890"/>
                      <a:pt x="1308" y="511"/>
                      <a:pt x="1912" y="134"/>
                    </a:cubicBezTo>
                    <a:lnTo>
                      <a:pt x="18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874775" y="1960200"/>
                <a:ext cx="45125" cy="34475"/>
              </a:xfrm>
              <a:custGeom>
                <a:avLst/>
                <a:gdLst/>
                <a:ahLst/>
                <a:cxnLst/>
                <a:rect l="l" t="t" r="r" b="b"/>
                <a:pathLst>
                  <a:path w="1805" h="1379" extrusionOk="0">
                    <a:moveTo>
                      <a:pt x="93" y="0"/>
                    </a:moveTo>
                    <a:lnTo>
                      <a:pt x="1" y="126"/>
                    </a:lnTo>
                    <a:cubicBezTo>
                      <a:pt x="568" y="543"/>
                      <a:pt x="1138" y="961"/>
                      <a:pt x="1712" y="1379"/>
                    </a:cubicBezTo>
                    <a:lnTo>
                      <a:pt x="1804" y="1251"/>
                    </a:lnTo>
                    <a:cubicBezTo>
                      <a:pt x="1230" y="833"/>
                      <a:pt x="660" y="415"/>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873450" y="1989575"/>
                <a:ext cx="45325" cy="5450"/>
              </a:xfrm>
              <a:custGeom>
                <a:avLst/>
                <a:gdLst/>
                <a:ahLst/>
                <a:cxnLst/>
                <a:rect l="l" t="t" r="r" b="b"/>
                <a:pathLst>
                  <a:path w="1813" h="218" extrusionOk="0">
                    <a:moveTo>
                      <a:pt x="6" y="0"/>
                    </a:moveTo>
                    <a:lnTo>
                      <a:pt x="1" y="158"/>
                    </a:lnTo>
                    <a:lnTo>
                      <a:pt x="1808" y="218"/>
                    </a:lnTo>
                    <a:lnTo>
                      <a:pt x="1813" y="60"/>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869725" y="1991425"/>
                <a:ext cx="50075" cy="33900"/>
              </a:xfrm>
              <a:custGeom>
                <a:avLst/>
                <a:gdLst/>
                <a:ahLst/>
                <a:cxnLst/>
                <a:rect l="l" t="t" r="r" b="b"/>
                <a:pathLst>
                  <a:path w="2003" h="1356" extrusionOk="0">
                    <a:moveTo>
                      <a:pt x="1918" y="0"/>
                    </a:moveTo>
                    <a:cubicBezTo>
                      <a:pt x="1285" y="406"/>
                      <a:pt x="646" y="814"/>
                      <a:pt x="1" y="1223"/>
                    </a:cubicBezTo>
                    <a:lnTo>
                      <a:pt x="86" y="1356"/>
                    </a:lnTo>
                    <a:cubicBezTo>
                      <a:pt x="731" y="946"/>
                      <a:pt x="1370" y="539"/>
                      <a:pt x="2003" y="133"/>
                    </a:cubicBezTo>
                    <a:lnTo>
                      <a:pt x="19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872350" y="1990000"/>
                <a:ext cx="46825" cy="36800"/>
              </a:xfrm>
              <a:custGeom>
                <a:avLst/>
                <a:gdLst/>
                <a:ahLst/>
                <a:cxnLst/>
                <a:rect l="l" t="t" r="r" b="b"/>
                <a:pathLst>
                  <a:path w="1873" h="1472" extrusionOk="0">
                    <a:moveTo>
                      <a:pt x="96" y="1"/>
                    </a:moveTo>
                    <a:lnTo>
                      <a:pt x="0" y="127"/>
                    </a:lnTo>
                    <a:cubicBezTo>
                      <a:pt x="588" y="573"/>
                      <a:pt x="1182" y="1021"/>
                      <a:pt x="1777" y="1471"/>
                    </a:cubicBezTo>
                    <a:lnTo>
                      <a:pt x="1873" y="1344"/>
                    </a:lnTo>
                    <a:cubicBezTo>
                      <a:pt x="1278" y="895"/>
                      <a:pt x="684" y="447"/>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870700" y="2021625"/>
                <a:ext cx="47325" cy="5525"/>
              </a:xfrm>
              <a:custGeom>
                <a:avLst/>
                <a:gdLst/>
                <a:ahLst/>
                <a:cxnLst/>
                <a:rect l="l" t="t" r="r" b="b"/>
                <a:pathLst>
                  <a:path w="1893" h="221" extrusionOk="0">
                    <a:moveTo>
                      <a:pt x="6" y="1"/>
                    </a:moveTo>
                    <a:lnTo>
                      <a:pt x="1" y="158"/>
                    </a:lnTo>
                    <a:lnTo>
                      <a:pt x="1887" y="220"/>
                    </a:lnTo>
                    <a:lnTo>
                      <a:pt x="1893" y="63"/>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866500" y="2023500"/>
                <a:ext cx="52550" cy="36375"/>
              </a:xfrm>
              <a:custGeom>
                <a:avLst/>
                <a:gdLst/>
                <a:ahLst/>
                <a:cxnLst/>
                <a:rect l="l" t="t" r="r" b="b"/>
                <a:pathLst>
                  <a:path w="2102" h="1455" extrusionOk="0">
                    <a:moveTo>
                      <a:pt x="2015" y="0"/>
                    </a:moveTo>
                    <a:cubicBezTo>
                      <a:pt x="1340" y="448"/>
                      <a:pt x="661" y="893"/>
                      <a:pt x="0" y="1322"/>
                    </a:cubicBezTo>
                    <a:lnTo>
                      <a:pt x="85" y="1455"/>
                    </a:lnTo>
                    <a:cubicBezTo>
                      <a:pt x="746" y="1026"/>
                      <a:pt x="1425" y="581"/>
                      <a:pt x="2102" y="133"/>
                    </a:cubicBezTo>
                    <a:lnTo>
                      <a:pt x="2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869550" y="2022075"/>
                <a:ext cx="48625" cy="39350"/>
              </a:xfrm>
              <a:custGeom>
                <a:avLst/>
                <a:gdLst/>
                <a:ahLst/>
                <a:cxnLst/>
                <a:rect l="l" t="t" r="r" b="b"/>
                <a:pathLst>
                  <a:path w="1945" h="1574" extrusionOk="0">
                    <a:moveTo>
                      <a:pt x="98" y="0"/>
                    </a:moveTo>
                    <a:lnTo>
                      <a:pt x="1" y="124"/>
                    </a:lnTo>
                    <a:cubicBezTo>
                      <a:pt x="612" y="606"/>
                      <a:pt x="1227" y="1088"/>
                      <a:pt x="1847" y="1574"/>
                    </a:cubicBezTo>
                    <a:lnTo>
                      <a:pt x="1944" y="1448"/>
                    </a:lnTo>
                    <a:cubicBezTo>
                      <a:pt x="1324" y="964"/>
                      <a:pt x="709" y="48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867475" y="2056175"/>
                <a:ext cx="49500" cy="5600"/>
              </a:xfrm>
              <a:custGeom>
                <a:avLst/>
                <a:gdLst/>
                <a:ahLst/>
                <a:cxnLst/>
                <a:rect l="l" t="t" r="r" b="b"/>
                <a:pathLst>
                  <a:path w="1980" h="224" extrusionOk="0">
                    <a:moveTo>
                      <a:pt x="6" y="1"/>
                    </a:moveTo>
                    <a:lnTo>
                      <a:pt x="0" y="160"/>
                    </a:lnTo>
                    <a:lnTo>
                      <a:pt x="1974" y="224"/>
                    </a:lnTo>
                    <a:lnTo>
                      <a:pt x="1979" y="66"/>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862700" y="2058175"/>
                <a:ext cx="55325" cy="39075"/>
              </a:xfrm>
              <a:custGeom>
                <a:avLst/>
                <a:gdLst/>
                <a:ahLst/>
                <a:cxnLst/>
                <a:rect l="l" t="t" r="r" b="b"/>
                <a:pathLst>
                  <a:path w="2213" h="1563" extrusionOk="0">
                    <a:moveTo>
                      <a:pt x="2124" y="0"/>
                    </a:moveTo>
                    <a:cubicBezTo>
                      <a:pt x="1433" y="471"/>
                      <a:pt x="719" y="953"/>
                      <a:pt x="0" y="1432"/>
                    </a:cubicBezTo>
                    <a:lnTo>
                      <a:pt x="87" y="1563"/>
                    </a:lnTo>
                    <a:cubicBezTo>
                      <a:pt x="806" y="1084"/>
                      <a:pt x="1522" y="603"/>
                      <a:pt x="2213" y="131"/>
                    </a:cubicBezTo>
                    <a:lnTo>
                      <a:pt x="21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866325" y="2056675"/>
                <a:ext cx="50475" cy="42175"/>
              </a:xfrm>
              <a:custGeom>
                <a:avLst/>
                <a:gdLst/>
                <a:ahLst/>
                <a:cxnLst/>
                <a:rect l="l" t="t" r="r" b="b"/>
                <a:pathLst>
                  <a:path w="2019" h="1687" extrusionOk="0">
                    <a:moveTo>
                      <a:pt x="100" y="0"/>
                    </a:moveTo>
                    <a:lnTo>
                      <a:pt x="0" y="122"/>
                    </a:lnTo>
                    <a:cubicBezTo>
                      <a:pt x="635" y="643"/>
                      <a:pt x="1274" y="1164"/>
                      <a:pt x="1919" y="1687"/>
                    </a:cubicBezTo>
                    <a:lnTo>
                      <a:pt x="2018" y="1564"/>
                    </a:lnTo>
                    <a:cubicBezTo>
                      <a:pt x="1373" y="1042"/>
                      <a:pt x="734" y="52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862250" y="2091600"/>
                <a:ext cx="51925" cy="5525"/>
              </a:xfrm>
              <a:custGeom>
                <a:avLst/>
                <a:gdLst/>
                <a:ahLst/>
                <a:cxnLst/>
                <a:rect l="l" t="t" r="r" b="b"/>
                <a:pathLst>
                  <a:path w="2077" h="221" extrusionOk="0">
                    <a:moveTo>
                      <a:pt x="6" y="1"/>
                    </a:moveTo>
                    <a:lnTo>
                      <a:pt x="0" y="158"/>
                    </a:lnTo>
                    <a:lnTo>
                      <a:pt x="2071" y="220"/>
                    </a:lnTo>
                    <a:lnTo>
                      <a:pt x="2077" y="63"/>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858250" y="2095725"/>
                <a:ext cx="58450" cy="42150"/>
              </a:xfrm>
              <a:custGeom>
                <a:avLst/>
                <a:gdLst/>
                <a:ahLst/>
                <a:cxnLst/>
                <a:rect l="l" t="t" r="r" b="b"/>
                <a:pathLst>
                  <a:path w="2338" h="1686" extrusionOk="0">
                    <a:moveTo>
                      <a:pt x="2247" y="1"/>
                    </a:moveTo>
                    <a:cubicBezTo>
                      <a:pt x="1503" y="521"/>
                      <a:pt x="749" y="1044"/>
                      <a:pt x="1" y="1556"/>
                    </a:cubicBezTo>
                    <a:lnTo>
                      <a:pt x="90" y="1685"/>
                    </a:lnTo>
                    <a:cubicBezTo>
                      <a:pt x="837" y="1173"/>
                      <a:pt x="1592" y="649"/>
                      <a:pt x="2338" y="130"/>
                    </a:cubicBezTo>
                    <a:lnTo>
                      <a:pt x="2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862500" y="2094125"/>
                <a:ext cx="52525" cy="45425"/>
              </a:xfrm>
              <a:custGeom>
                <a:avLst/>
                <a:gdLst/>
                <a:ahLst/>
                <a:cxnLst/>
                <a:rect l="l" t="t" r="r" b="b"/>
                <a:pathLst>
                  <a:path w="2101" h="1817" extrusionOk="0">
                    <a:moveTo>
                      <a:pt x="104" y="1"/>
                    </a:moveTo>
                    <a:lnTo>
                      <a:pt x="1" y="119"/>
                    </a:lnTo>
                    <a:cubicBezTo>
                      <a:pt x="662" y="683"/>
                      <a:pt x="1328" y="1248"/>
                      <a:pt x="1999" y="1817"/>
                    </a:cubicBezTo>
                    <a:lnTo>
                      <a:pt x="2100" y="1694"/>
                    </a:lnTo>
                    <a:cubicBezTo>
                      <a:pt x="1431" y="1129"/>
                      <a:pt x="765" y="564"/>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859325" y="2134250"/>
                <a:ext cx="54550" cy="5800"/>
              </a:xfrm>
              <a:custGeom>
                <a:avLst/>
                <a:gdLst/>
                <a:ahLst/>
                <a:cxnLst/>
                <a:rect l="l" t="t" r="r" b="b"/>
                <a:pathLst>
                  <a:path w="2182" h="232" extrusionOk="0">
                    <a:moveTo>
                      <a:pt x="6" y="1"/>
                    </a:moveTo>
                    <a:lnTo>
                      <a:pt x="0" y="159"/>
                    </a:lnTo>
                    <a:lnTo>
                      <a:pt x="2176" y="231"/>
                    </a:lnTo>
                    <a:lnTo>
                      <a:pt x="2181" y="73"/>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853025" y="2136375"/>
                <a:ext cx="61875" cy="45700"/>
              </a:xfrm>
              <a:custGeom>
                <a:avLst/>
                <a:gdLst/>
                <a:ahLst/>
                <a:cxnLst/>
                <a:rect l="l" t="t" r="r" b="b"/>
                <a:pathLst>
                  <a:path w="2475" h="1828" extrusionOk="0">
                    <a:moveTo>
                      <a:pt x="2382" y="1"/>
                    </a:moveTo>
                    <a:cubicBezTo>
                      <a:pt x="1595" y="568"/>
                      <a:pt x="793" y="1140"/>
                      <a:pt x="1" y="1698"/>
                    </a:cubicBezTo>
                    <a:lnTo>
                      <a:pt x="91" y="1827"/>
                    </a:lnTo>
                    <a:cubicBezTo>
                      <a:pt x="885" y="1268"/>
                      <a:pt x="1686" y="697"/>
                      <a:pt x="2474" y="128"/>
                    </a:cubicBezTo>
                    <a:lnTo>
                      <a:pt x="23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858075" y="2134750"/>
                <a:ext cx="54675" cy="49100"/>
              </a:xfrm>
              <a:custGeom>
                <a:avLst/>
                <a:gdLst/>
                <a:ahLst/>
                <a:cxnLst/>
                <a:rect l="l" t="t" r="r" b="b"/>
                <a:pathLst>
                  <a:path w="2187" h="1964" extrusionOk="0">
                    <a:moveTo>
                      <a:pt x="105" y="0"/>
                    </a:moveTo>
                    <a:lnTo>
                      <a:pt x="1" y="119"/>
                    </a:lnTo>
                    <a:cubicBezTo>
                      <a:pt x="688" y="730"/>
                      <a:pt x="1383" y="1345"/>
                      <a:pt x="2082" y="1963"/>
                    </a:cubicBezTo>
                    <a:lnTo>
                      <a:pt x="2187" y="1845"/>
                    </a:lnTo>
                    <a:cubicBezTo>
                      <a:pt x="1487" y="1228"/>
                      <a:pt x="795" y="613"/>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854100" y="2178450"/>
                <a:ext cx="57425" cy="5825"/>
              </a:xfrm>
              <a:custGeom>
                <a:avLst/>
                <a:gdLst/>
                <a:ahLst/>
                <a:cxnLst/>
                <a:rect l="l" t="t" r="r" b="b"/>
                <a:pathLst>
                  <a:path w="2297" h="233" extrusionOk="0">
                    <a:moveTo>
                      <a:pt x="6" y="1"/>
                    </a:moveTo>
                    <a:lnTo>
                      <a:pt x="0" y="159"/>
                    </a:lnTo>
                    <a:lnTo>
                      <a:pt x="2291" y="233"/>
                    </a:lnTo>
                    <a:lnTo>
                      <a:pt x="2296" y="75"/>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846875" y="2180725"/>
                <a:ext cx="65750" cy="49625"/>
              </a:xfrm>
              <a:custGeom>
                <a:avLst/>
                <a:gdLst/>
                <a:ahLst/>
                <a:cxnLst/>
                <a:rect l="l" t="t" r="r" b="b"/>
                <a:pathLst>
                  <a:path w="2630" h="1985" extrusionOk="0">
                    <a:moveTo>
                      <a:pt x="2536" y="0"/>
                    </a:moveTo>
                    <a:cubicBezTo>
                      <a:pt x="1703" y="617"/>
                      <a:pt x="851" y="1242"/>
                      <a:pt x="1" y="1857"/>
                    </a:cubicBezTo>
                    <a:lnTo>
                      <a:pt x="95" y="1984"/>
                    </a:lnTo>
                    <a:cubicBezTo>
                      <a:pt x="943" y="1370"/>
                      <a:pt x="1797" y="744"/>
                      <a:pt x="2630" y="126"/>
                    </a:cubicBezTo>
                    <a:lnTo>
                      <a:pt x="25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852825" y="2179000"/>
                <a:ext cx="57025" cy="53200"/>
              </a:xfrm>
              <a:custGeom>
                <a:avLst/>
                <a:gdLst/>
                <a:ahLst/>
                <a:cxnLst/>
                <a:rect l="l" t="t" r="r" b="b"/>
                <a:pathLst>
                  <a:path w="2281" h="2128" extrusionOk="0">
                    <a:moveTo>
                      <a:pt x="108" y="0"/>
                    </a:moveTo>
                    <a:lnTo>
                      <a:pt x="0" y="115"/>
                    </a:lnTo>
                    <a:cubicBezTo>
                      <a:pt x="719" y="783"/>
                      <a:pt x="1444" y="1455"/>
                      <a:pt x="2174" y="2128"/>
                    </a:cubicBezTo>
                    <a:lnTo>
                      <a:pt x="2280" y="2013"/>
                    </a:lnTo>
                    <a:cubicBezTo>
                      <a:pt x="1550" y="1338"/>
                      <a:pt x="826" y="668"/>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847950" y="2226700"/>
                <a:ext cx="60600" cy="5950"/>
              </a:xfrm>
              <a:custGeom>
                <a:avLst/>
                <a:gdLst/>
                <a:ahLst/>
                <a:cxnLst/>
                <a:rect l="l" t="t" r="r" b="b"/>
                <a:pathLst>
                  <a:path w="2424" h="238" extrusionOk="0">
                    <a:moveTo>
                      <a:pt x="5" y="0"/>
                    </a:moveTo>
                    <a:lnTo>
                      <a:pt x="0" y="158"/>
                    </a:lnTo>
                    <a:lnTo>
                      <a:pt x="2418" y="238"/>
                    </a:lnTo>
                    <a:lnTo>
                      <a:pt x="2424" y="80"/>
                    </a:lnTo>
                    <a:lnTo>
                      <a:pt x="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839625" y="2229175"/>
                <a:ext cx="70075" cy="54225"/>
              </a:xfrm>
              <a:custGeom>
                <a:avLst/>
                <a:gdLst/>
                <a:ahLst/>
                <a:cxnLst/>
                <a:rect l="l" t="t" r="r" b="b"/>
                <a:pathLst>
                  <a:path w="2803" h="2169" extrusionOk="0">
                    <a:moveTo>
                      <a:pt x="2707" y="0"/>
                    </a:moveTo>
                    <a:cubicBezTo>
                      <a:pt x="1821" y="677"/>
                      <a:pt x="911" y="1364"/>
                      <a:pt x="0" y="2043"/>
                    </a:cubicBezTo>
                    <a:lnTo>
                      <a:pt x="94" y="2169"/>
                    </a:lnTo>
                    <a:cubicBezTo>
                      <a:pt x="1006" y="1490"/>
                      <a:pt x="1917" y="803"/>
                      <a:pt x="2803" y="126"/>
                    </a:cubicBezTo>
                    <a:lnTo>
                      <a:pt x="27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846650" y="2227350"/>
                <a:ext cx="59550" cy="58000"/>
              </a:xfrm>
              <a:custGeom>
                <a:avLst/>
                <a:gdLst/>
                <a:ahLst/>
                <a:cxnLst/>
                <a:rect l="l" t="t" r="r" b="b"/>
                <a:pathLst>
                  <a:path w="2382" h="2320" extrusionOk="0">
                    <a:moveTo>
                      <a:pt x="112" y="1"/>
                    </a:moveTo>
                    <a:lnTo>
                      <a:pt x="1" y="112"/>
                    </a:lnTo>
                    <a:cubicBezTo>
                      <a:pt x="752" y="846"/>
                      <a:pt x="1508" y="1581"/>
                      <a:pt x="2272" y="2320"/>
                    </a:cubicBezTo>
                    <a:lnTo>
                      <a:pt x="2382" y="2206"/>
                    </a:lnTo>
                    <a:cubicBezTo>
                      <a:pt x="1618" y="1468"/>
                      <a:pt x="862" y="732"/>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840725" y="2279800"/>
                <a:ext cx="64150" cy="6050"/>
              </a:xfrm>
              <a:custGeom>
                <a:avLst/>
                <a:gdLst/>
                <a:ahLst/>
                <a:cxnLst/>
                <a:rect l="l" t="t" r="r" b="b"/>
                <a:pathLst>
                  <a:path w="2566" h="242" extrusionOk="0">
                    <a:moveTo>
                      <a:pt x="6" y="0"/>
                    </a:moveTo>
                    <a:lnTo>
                      <a:pt x="0" y="158"/>
                    </a:lnTo>
                    <a:lnTo>
                      <a:pt x="2560" y="241"/>
                    </a:lnTo>
                    <a:lnTo>
                      <a:pt x="2566" y="84"/>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830975" y="2282375"/>
                <a:ext cx="75050" cy="59500"/>
              </a:xfrm>
              <a:custGeom>
                <a:avLst/>
                <a:gdLst/>
                <a:ahLst/>
                <a:cxnLst/>
                <a:rect l="l" t="t" r="r" b="b"/>
                <a:pathLst>
                  <a:path w="3002" h="2380" extrusionOk="0">
                    <a:moveTo>
                      <a:pt x="2904" y="0"/>
                    </a:moveTo>
                    <a:cubicBezTo>
                      <a:pt x="1937" y="762"/>
                      <a:pt x="959" y="1520"/>
                      <a:pt x="1" y="2255"/>
                    </a:cubicBezTo>
                    <a:lnTo>
                      <a:pt x="96" y="2379"/>
                    </a:lnTo>
                    <a:cubicBezTo>
                      <a:pt x="1055" y="1646"/>
                      <a:pt x="2033" y="886"/>
                      <a:pt x="3002" y="124"/>
                    </a:cubicBezTo>
                    <a:lnTo>
                      <a:pt x="29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839400" y="2280425"/>
                <a:ext cx="62150" cy="63525"/>
              </a:xfrm>
              <a:custGeom>
                <a:avLst/>
                <a:gdLst/>
                <a:ahLst/>
                <a:cxnLst/>
                <a:rect l="l" t="t" r="r" b="b"/>
                <a:pathLst>
                  <a:path w="2486" h="2541" extrusionOk="0">
                    <a:moveTo>
                      <a:pt x="114" y="0"/>
                    </a:moveTo>
                    <a:lnTo>
                      <a:pt x="0" y="110"/>
                    </a:lnTo>
                    <a:cubicBezTo>
                      <a:pt x="746" y="877"/>
                      <a:pt x="1522" y="1672"/>
                      <a:pt x="2374" y="2541"/>
                    </a:cubicBezTo>
                    <a:lnTo>
                      <a:pt x="2486" y="2429"/>
                    </a:lnTo>
                    <a:cubicBezTo>
                      <a:pt x="1634" y="1561"/>
                      <a:pt x="858" y="767"/>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832075" y="2338250"/>
                <a:ext cx="68100" cy="6225"/>
              </a:xfrm>
              <a:custGeom>
                <a:avLst/>
                <a:gdLst/>
                <a:ahLst/>
                <a:cxnLst/>
                <a:rect l="l" t="t" r="r" b="b"/>
                <a:pathLst>
                  <a:path w="2724" h="249" extrusionOk="0">
                    <a:moveTo>
                      <a:pt x="6" y="1"/>
                    </a:moveTo>
                    <a:lnTo>
                      <a:pt x="1" y="158"/>
                    </a:lnTo>
                    <a:lnTo>
                      <a:pt x="2719" y="249"/>
                    </a:lnTo>
                    <a:lnTo>
                      <a:pt x="2724" y="91"/>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820625" y="2341050"/>
                <a:ext cx="80800" cy="65650"/>
              </a:xfrm>
              <a:custGeom>
                <a:avLst/>
                <a:gdLst/>
                <a:ahLst/>
                <a:cxnLst/>
                <a:rect l="l" t="t" r="r" b="b"/>
                <a:pathLst>
                  <a:path w="3232" h="2626" extrusionOk="0">
                    <a:moveTo>
                      <a:pt x="3132" y="0"/>
                    </a:moveTo>
                    <a:cubicBezTo>
                      <a:pt x="2112" y="828"/>
                      <a:pt x="1058" y="1669"/>
                      <a:pt x="0" y="2502"/>
                    </a:cubicBezTo>
                    <a:lnTo>
                      <a:pt x="98" y="2626"/>
                    </a:lnTo>
                    <a:cubicBezTo>
                      <a:pt x="1155" y="1793"/>
                      <a:pt x="2211" y="950"/>
                      <a:pt x="3231" y="123"/>
                    </a:cubicBezTo>
                    <a:lnTo>
                      <a:pt x="31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830700" y="2338975"/>
                <a:ext cx="65050" cy="69900"/>
              </a:xfrm>
              <a:custGeom>
                <a:avLst/>
                <a:gdLst/>
                <a:ahLst/>
                <a:cxnLst/>
                <a:rect l="l" t="t" r="r" b="b"/>
                <a:pathLst>
                  <a:path w="2602" h="2796" extrusionOk="0">
                    <a:moveTo>
                      <a:pt x="118" y="0"/>
                    </a:moveTo>
                    <a:lnTo>
                      <a:pt x="1" y="106"/>
                    </a:lnTo>
                    <a:cubicBezTo>
                      <a:pt x="819" y="998"/>
                      <a:pt x="1656" y="1903"/>
                      <a:pt x="2487" y="2796"/>
                    </a:cubicBezTo>
                    <a:lnTo>
                      <a:pt x="2602" y="2688"/>
                    </a:lnTo>
                    <a:cubicBezTo>
                      <a:pt x="1773" y="1797"/>
                      <a:pt x="936" y="891"/>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821775" y="2403150"/>
                <a:ext cx="72600" cy="6350"/>
              </a:xfrm>
              <a:custGeom>
                <a:avLst/>
                <a:gdLst/>
                <a:ahLst/>
                <a:cxnLst/>
                <a:rect l="l" t="t" r="r" b="b"/>
                <a:pathLst>
                  <a:path w="2904" h="254" extrusionOk="0">
                    <a:moveTo>
                      <a:pt x="5" y="0"/>
                    </a:moveTo>
                    <a:lnTo>
                      <a:pt x="0" y="158"/>
                    </a:lnTo>
                    <a:lnTo>
                      <a:pt x="2898" y="253"/>
                    </a:lnTo>
                    <a:lnTo>
                      <a:pt x="2904" y="96"/>
                    </a:lnTo>
                    <a:lnTo>
                      <a:pt x="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808175" y="2406025"/>
                <a:ext cx="87400" cy="72925"/>
              </a:xfrm>
              <a:custGeom>
                <a:avLst/>
                <a:gdLst/>
                <a:ahLst/>
                <a:cxnLst/>
                <a:rect l="l" t="t" r="r" b="b"/>
                <a:pathLst>
                  <a:path w="3496" h="2917" extrusionOk="0">
                    <a:moveTo>
                      <a:pt x="3395" y="0"/>
                    </a:moveTo>
                    <a:cubicBezTo>
                      <a:pt x="2293" y="922"/>
                      <a:pt x="1152" y="1862"/>
                      <a:pt x="0" y="2794"/>
                    </a:cubicBezTo>
                    <a:lnTo>
                      <a:pt x="99" y="2916"/>
                    </a:lnTo>
                    <a:cubicBezTo>
                      <a:pt x="1251" y="1984"/>
                      <a:pt x="2394" y="1044"/>
                      <a:pt x="3496" y="121"/>
                    </a:cubicBezTo>
                    <a:lnTo>
                      <a:pt x="33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820350" y="2403850"/>
                <a:ext cx="68100" cy="77400"/>
              </a:xfrm>
              <a:custGeom>
                <a:avLst/>
                <a:gdLst/>
                <a:ahLst/>
                <a:cxnLst/>
                <a:rect l="l" t="t" r="r" b="b"/>
                <a:pathLst>
                  <a:path w="2724" h="3096" extrusionOk="0">
                    <a:moveTo>
                      <a:pt x="119" y="1"/>
                    </a:moveTo>
                    <a:lnTo>
                      <a:pt x="0" y="103"/>
                    </a:lnTo>
                    <a:cubicBezTo>
                      <a:pt x="858" y="1095"/>
                      <a:pt x="1733" y="2102"/>
                      <a:pt x="2605" y="3095"/>
                    </a:cubicBezTo>
                    <a:lnTo>
                      <a:pt x="2723" y="2991"/>
                    </a:lnTo>
                    <a:cubicBezTo>
                      <a:pt x="1852" y="1997"/>
                      <a:pt x="977" y="99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808125" y="2472275"/>
                <a:ext cx="77700" cy="6275"/>
              </a:xfrm>
              <a:custGeom>
                <a:avLst/>
                <a:gdLst/>
                <a:ahLst/>
                <a:cxnLst/>
                <a:rect l="l" t="t" r="r" b="b"/>
                <a:pathLst>
                  <a:path w="3108" h="251" extrusionOk="0">
                    <a:moveTo>
                      <a:pt x="6" y="1"/>
                    </a:moveTo>
                    <a:lnTo>
                      <a:pt x="0" y="158"/>
                    </a:lnTo>
                    <a:lnTo>
                      <a:pt x="3104" y="250"/>
                    </a:lnTo>
                    <a:lnTo>
                      <a:pt x="3108" y="93"/>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793075" y="2478425"/>
                <a:ext cx="95150" cy="81475"/>
              </a:xfrm>
              <a:custGeom>
                <a:avLst/>
                <a:gdLst/>
                <a:ahLst/>
                <a:cxnLst/>
                <a:rect l="l" t="t" r="r" b="b"/>
                <a:pathLst>
                  <a:path w="3806" h="3259" extrusionOk="0">
                    <a:moveTo>
                      <a:pt x="3703" y="1"/>
                    </a:moveTo>
                    <a:cubicBezTo>
                      <a:pt x="2491" y="1046"/>
                      <a:pt x="1246" y="2102"/>
                      <a:pt x="0" y="3138"/>
                    </a:cubicBezTo>
                    <a:lnTo>
                      <a:pt x="101" y="3259"/>
                    </a:lnTo>
                    <a:cubicBezTo>
                      <a:pt x="1347" y="2222"/>
                      <a:pt x="2594" y="1167"/>
                      <a:pt x="3806" y="120"/>
                    </a:cubicBezTo>
                    <a:lnTo>
                      <a:pt x="37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807850" y="2476125"/>
                <a:ext cx="71350" cy="86275"/>
              </a:xfrm>
              <a:custGeom>
                <a:avLst/>
                <a:gdLst/>
                <a:ahLst/>
                <a:cxnLst/>
                <a:rect l="l" t="t" r="r" b="b"/>
                <a:pathLst>
                  <a:path w="2854" h="3451" extrusionOk="0">
                    <a:moveTo>
                      <a:pt x="125" y="1"/>
                    </a:moveTo>
                    <a:lnTo>
                      <a:pt x="1" y="100"/>
                    </a:lnTo>
                    <a:cubicBezTo>
                      <a:pt x="894" y="1204"/>
                      <a:pt x="1813" y="2330"/>
                      <a:pt x="2731" y="3450"/>
                    </a:cubicBezTo>
                    <a:lnTo>
                      <a:pt x="2853" y="3351"/>
                    </a:lnTo>
                    <a:cubicBezTo>
                      <a:pt x="1935" y="2231"/>
                      <a:pt x="1018" y="1104"/>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793150" y="2553100"/>
                <a:ext cx="83525" cy="6450"/>
              </a:xfrm>
              <a:custGeom>
                <a:avLst/>
                <a:gdLst/>
                <a:ahLst/>
                <a:cxnLst/>
                <a:rect l="l" t="t" r="r" b="b"/>
                <a:pathLst>
                  <a:path w="3341" h="258" extrusionOk="0">
                    <a:moveTo>
                      <a:pt x="6" y="1"/>
                    </a:moveTo>
                    <a:lnTo>
                      <a:pt x="1" y="158"/>
                    </a:lnTo>
                    <a:lnTo>
                      <a:pt x="3335" y="258"/>
                    </a:lnTo>
                    <a:lnTo>
                      <a:pt x="3340" y="100"/>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774600" y="2559650"/>
                <a:ext cx="104375" cy="91725"/>
              </a:xfrm>
              <a:custGeom>
                <a:avLst/>
                <a:gdLst/>
                <a:ahLst/>
                <a:cxnLst/>
                <a:rect l="l" t="t" r="r" b="b"/>
                <a:pathLst>
                  <a:path w="4175" h="3669" extrusionOk="0">
                    <a:moveTo>
                      <a:pt x="4070" y="1"/>
                    </a:moveTo>
                    <a:cubicBezTo>
                      <a:pt x="2764" y="1161"/>
                      <a:pt x="1395" y="2355"/>
                      <a:pt x="0" y="3548"/>
                    </a:cubicBezTo>
                    <a:lnTo>
                      <a:pt x="103" y="3668"/>
                    </a:lnTo>
                    <a:cubicBezTo>
                      <a:pt x="1497" y="2476"/>
                      <a:pt x="2869" y="1280"/>
                      <a:pt x="4174" y="118"/>
                    </a:cubicBezTo>
                    <a:lnTo>
                      <a:pt x="40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792750" y="2557175"/>
                <a:ext cx="74700" cy="96850"/>
              </a:xfrm>
              <a:custGeom>
                <a:avLst/>
                <a:gdLst/>
                <a:ahLst/>
                <a:cxnLst/>
                <a:rect l="l" t="t" r="r" b="b"/>
                <a:pathLst>
                  <a:path w="2988" h="3874" extrusionOk="0">
                    <a:moveTo>
                      <a:pt x="127" y="1"/>
                    </a:moveTo>
                    <a:lnTo>
                      <a:pt x="1" y="96"/>
                    </a:lnTo>
                    <a:cubicBezTo>
                      <a:pt x="957" y="1368"/>
                      <a:pt x="1919" y="2639"/>
                      <a:pt x="2862" y="3873"/>
                    </a:cubicBezTo>
                    <a:lnTo>
                      <a:pt x="2988" y="3778"/>
                    </a:lnTo>
                    <a:cubicBezTo>
                      <a:pt x="2045" y="2543"/>
                      <a:pt x="1083" y="1273"/>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775800" y="2647850"/>
                <a:ext cx="90150" cy="6925"/>
              </a:xfrm>
              <a:custGeom>
                <a:avLst/>
                <a:gdLst/>
                <a:ahLst/>
                <a:cxnLst/>
                <a:rect l="l" t="t" r="r" b="b"/>
                <a:pathLst>
                  <a:path w="3606" h="277" extrusionOk="0">
                    <a:moveTo>
                      <a:pt x="6" y="0"/>
                    </a:moveTo>
                    <a:lnTo>
                      <a:pt x="0" y="158"/>
                    </a:lnTo>
                    <a:lnTo>
                      <a:pt x="3600" y="277"/>
                    </a:lnTo>
                    <a:lnTo>
                      <a:pt x="3605" y="119"/>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751800" y="2651350"/>
                <a:ext cx="115425" cy="104050"/>
              </a:xfrm>
              <a:custGeom>
                <a:avLst/>
                <a:gdLst/>
                <a:ahLst/>
                <a:cxnLst/>
                <a:rect l="l" t="t" r="r" b="b"/>
                <a:pathLst>
                  <a:path w="4617" h="4162" extrusionOk="0">
                    <a:moveTo>
                      <a:pt x="4510" y="0"/>
                    </a:moveTo>
                    <a:cubicBezTo>
                      <a:pt x="3054" y="1334"/>
                      <a:pt x="1538" y="2695"/>
                      <a:pt x="0" y="4043"/>
                    </a:cubicBezTo>
                    <a:lnTo>
                      <a:pt x="105" y="4162"/>
                    </a:lnTo>
                    <a:cubicBezTo>
                      <a:pt x="1642" y="2812"/>
                      <a:pt x="3161" y="1451"/>
                      <a:pt x="4617" y="117"/>
                    </a:cubicBezTo>
                    <a:lnTo>
                      <a:pt x="45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774250" y="2648725"/>
                <a:ext cx="78225" cy="109550"/>
              </a:xfrm>
              <a:custGeom>
                <a:avLst/>
                <a:gdLst/>
                <a:ahLst/>
                <a:cxnLst/>
                <a:rect l="l" t="t" r="r" b="b"/>
                <a:pathLst>
                  <a:path w="3129" h="4382" extrusionOk="0">
                    <a:moveTo>
                      <a:pt x="130" y="1"/>
                    </a:moveTo>
                    <a:lnTo>
                      <a:pt x="0" y="89"/>
                    </a:lnTo>
                    <a:cubicBezTo>
                      <a:pt x="992" y="1521"/>
                      <a:pt x="2000" y="2964"/>
                      <a:pt x="3000" y="4382"/>
                    </a:cubicBezTo>
                    <a:lnTo>
                      <a:pt x="3129" y="4291"/>
                    </a:lnTo>
                    <a:cubicBezTo>
                      <a:pt x="2130" y="2874"/>
                      <a:pt x="1122" y="143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753025" y="2751925"/>
                <a:ext cx="97900" cy="7150"/>
              </a:xfrm>
              <a:custGeom>
                <a:avLst/>
                <a:gdLst/>
                <a:ahLst/>
                <a:cxnLst/>
                <a:rect l="l" t="t" r="r" b="b"/>
                <a:pathLst>
                  <a:path w="3916" h="286" extrusionOk="0">
                    <a:moveTo>
                      <a:pt x="6" y="0"/>
                    </a:moveTo>
                    <a:lnTo>
                      <a:pt x="1" y="158"/>
                    </a:lnTo>
                    <a:lnTo>
                      <a:pt x="3911" y="286"/>
                    </a:lnTo>
                    <a:lnTo>
                      <a:pt x="3916" y="128"/>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723350" y="2755700"/>
                <a:ext cx="128875" cy="119150"/>
              </a:xfrm>
              <a:custGeom>
                <a:avLst/>
                <a:gdLst/>
                <a:ahLst/>
                <a:cxnLst/>
                <a:rect l="l" t="t" r="r" b="b"/>
                <a:pathLst>
                  <a:path w="5155" h="4766" extrusionOk="0">
                    <a:moveTo>
                      <a:pt x="5046" y="0"/>
                    </a:moveTo>
                    <a:cubicBezTo>
                      <a:pt x="3420" y="1534"/>
                      <a:pt x="1723" y="3097"/>
                      <a:pt x="1" y="4647"/>
                    </a:cubicBezTo>
                    <a:lnTo>
                      <a:pt x="107" y="4766"/>
                    </a:lnTo>
                    <a:cubicBezTo>
                      <a:pt x="1829" y="3215"/>
                      <a:pt x="3528" y="1649"/>
                      <a:pt x="5154" y="113"/>
                    </a:cubicBezTo>
                    <a:lnTo>
                      <a:pt x="50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751425" y="2752850"/>
                <a:ext cx="81800" cy="125100"/>
              </a:xfrm>
              <a:custGeom>
                <a:avLst/>
                <a:gdLst/>
                <a:ahLst/>
                <a:cxnLst/>
                <a:rect l="l" t="t" r="r" b="b"/>
                <a:pathLst>
                  <a:path w="3272" h="5004" extrusionOk="0">
                    <a:moveTo>
                      <a:pt x="134" y="1"/>
                    </a:moveTo>
                    <a:lnTo>
                      <a:pt x="1" y="84"/>
                    </a:lnTo>
                    <a:cubicBezTo>
                      <a:pt x="1032" y="1716"/>
                      <a:pt x="2088" y="3370"/>
                      <a:pt x="3138" y="5004"/>
                    </a:cubicBezTo>
                    <a:lnTo>
                      <a:pt x="3271" y="4919"/>
                    </a:lnTo>
                    <a:cubicBezTo>
                      <a:pt x="2221" y="3285"/>
                      <a:pt x="1165" y="1630"/>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724600" y="2871375"/>
                <a:ext cx="107025" cy="7475"/>
              </a:xfrm>
              <a:custGeom>
                <a:avLst/>
                <a:gdLst/>
                <a:ahLst/>
                <a:cxnLst/>
                <a:rect l="l" t="t" r="r" b="b"/>
                <a:pathLst>
                  <a:path w="4281" h="299" extrusionOk="0">
                    <a:moveTo>
                      <a:pt x="6" y="0"/>
                    </a:moveTo>
                    <a:lnTo>
                      <a:pt x="0" y="158"/>
                    </a:lnTo>
                    <a:lnTo>
                      <a:pt x="4275" y="298"/>
                    </a:lnTo>
                    <a:lnTo>
                      <a:pt x="4280" y="140"/>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687425" y="2875450"/>
                <a:ext cx="145525" cy="137850"/>
              </a:xfrm>
              <a:custGeom>
                <a:avLst/>
                <a:gdLst/>
                <a:ahLst/>
                <a:cxnLst/>
                <a:rect l="l" t="t" r="r" b="b"/>
                <a:pathLst>
                  <a:path w="5821" h="5514" extrusionOk="0">
                    <a:moveTo>
                      <a:pt x="5709" y="0"/>
                    </a:moveTo>
                    <a:cubicBezTo>
                      <a:pt x="3875" y="1781"/>
                      <a:pt x="1957" y="3597"/>
                      <a:pt x="1" y="5398"/>
                    </a:cubicBezTo>
                    <a:lnTo>
                      <a:pt x="107" y="5514"/>
                    </a:lnTo>
                    <a:cubicBezTo>
                      <a:pt x="2065" y="3712"/>
                      <a:pt x="3987" y="1894"/>
                      <a:pt x="5821" y="114"/>
                    </a:cubicBezTo>
                    <a:lnTo>
                      <a:pt x="57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722950" y="2872350"/>
                <a:ext cx="85250" cy="144350"/>
              </a:xfrm>
              <a:custGeom>
                <a:avLst/>
                <a:gdLst/>
                <a:ahLst/>
                <a:cxnLst/>
                <a:rect l="l" t="t" r="r" b="b"/>
                <a:pathLst>
                  <a:path w="3410" h="5774" extrusionOk="0">
                    <a:moveTo>
                      <a:pt x="139" y="0"/>
                    </a:moveTo>
                    <a:lnTo>
                      <a:pt x="1" y="78"/>
                    </a:lnTo>
                    <a:cubicBezTo>
                      <a:pt x="1081" y="1974"/>
                      <a:pt x="2182" y="3889"/>
                      <a:pt x="3273" y="5774"/>
                    </a:cubicBezTo>
                    <a:lnTo>
                      <a:pt x="3409" y="5696"/>
                    </a:lnTo>
                    <a:cubicBezTo>
                      <a:pt x="2318" y="3811"/>
                      <a:pt x="1216" y="1894"/>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688725" y="3009875"/>
                <a:ext cx="117825" cy="7800"/>
              </a:xfrm>
              <a:custGeom>
                <a:avLst/>
                <a:gdLst/>
                <a:ahLst/>
                <a:cxnLst/>
                <a:rect l="l" t="t" r="r" b="b"/>
                <a:pathLst>
                  <a:path w="4713" h="312" extrusionOk="0">
                    <a:moveTo>
                      <a:pt x="6" y="0"/>
                    </a:moveTo>
                    <a:lnTo>
                      <a:pt x="0" y="158"/>
                    </a:lnTo>
                    <a:lnTo>
                      <a:pt x="4707" y="312"/>
                    </a:lnTo>
                    <a:lnTo>
                      <a:pt x="4713" y="154"/>
                    </a:ln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641425" y="3014300"/>
                <a:ext cx="166450" cy="161450"/>
              </a:xfrm>
              <a:custGeom>
                <a:avLst/>
                <a:gdLst/>
                <a:ahLst/>
                <a:cxnLst/>
                <a:rect l="l" t="t" r="r" b="b"/>
                <a:pathLst>
                  <a:path w="6658" h="6458" extrusionOk="0">
                    <a:moveTo>
                      <a:pt x="6546" y="0"/>
                    </a:moveTo>
                    <a:cubicBezTo>
                      <a:pt x="4449" y="2096"/>
                      <a:pt x="2245" y="4231"/>
                      <a:pt x="0" y="6344"/>
                    </a:cubicBezTo>
                    <a:lnTo>
                      <a:pt x="108" y="6458"/>
                    </a:lnTo>
                    <a:cubicBezTo>
                      <a:pt x="2355" y="4344"/>
                      <a:pt x="4559" y="2209"/>
                      <a:pt x="6658" y="112"/>
                    </a:cubicBezTo>
                    <a:lnTo>
                      <a:pt x="65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687025" y="3010975"/>
                <a:ext cx="88300" cy="168550"/>
              </a:xfrm>
              <a:custGeom>
                <a:avLst/>
                <a:gdLst/>
                <a:ahLst/>
                <a:cxnLst/>
                <a:rect l="l" t="t" r="r" b="b"/>
                <a:pathLst>
                  <a:path w="3532" h="6742" extrusionOk="0">
                    <a:moveTo>
                      <a:pt x="141" y="0"/>
                    </a:moveTo>
                    <a:lnTo>
                      <a:pt x="1" y="71"/>
                    </a:lnTo>
                    <a:cubicBezTo>
                      <a:pt x="1115" y="2286"/>
                      <a:pt x="2256" y="4530"/>
                      <a:pt x="3390" y="6741"/>
                    </a:cubicBezTo>
                    <a:lnTo>
                      <a:pt x="3532" y="6670"/>
                    </a:lnTo>
                    <a:cubicBezTo>
                      <a:pt x="2396" y="4458"/>
                      <a:pt x="1257" y="221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642225" y="3167325"/>
                <a:ext cx="130975" cy="7900"/>
              </a:xfrm>
              <a:custGeom>
                <a:avLst/>
                <a:gdLst/>
                <a:ahLst/>
                <a:cxnLst/>
                <a:rect l="l" t="t" r="r" b="b"/>
                <a:pathLst>
                  <a:path w="5239" h="316" extrusionOk="0">
                    <a:moveTo>
                      <a:pt x="5" y="0"/>
                    </a:moveTo>
                    <a:lnTo>
                      <a:pt x="0" y="158"/>
                    </a:lnTo>
                    <a:lnTo>
                      <a:pt x="5235" y="315"/>
                    </a:lnTo>
                    <a:lnTo>
                      <a:pt x="5239" y="158"/>
                    </a:lnTo>
                    <a:lnTo>
                      <a:pt x="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581400" y="3177225"/>
                <a:ext cx="193575" cy="191775"/>
              </a:xfrm>
              <a:custGeom>
                <a:avLst/>
                <a:gdLst/>
                <a:ahLst/>
                <a:cxnLst/>
                <a:rect l="l" t="t" r="r" b="b"/>
                <a:pathLst>
                  <a:path w="7743" h="7671" extrusionOk="0">
                    <a:moveTo>
                      <a:pt x="7629" y="1"/>
                    </a:moveTo>
                    <a:cubicBezTo>
                      <a:pt x="5199" y="2492"/>
                      <a:pt x="2631" y="5034"/>
                      <a:pt x="1" y="7557"/>
                    </a:cubicBezTo>
                    <a:lnTo>
                      <a:pt x="111" y="7670"/>
                    </a:lnTo>
                    <a:cubicBezTo>
                      <a:pt x="2740" y="5147"/>
                      <a:pt x="5308" y="2605"/>
                      <a:pt x="7743" y="113"/>
                    </a:cubicBezTo>
                    <a:lnTo>
                      <a:pt x="76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640925" y="3173525"/>
                <a:ext cx="90475" cy="199675"/>
              </a:xfrm>
              <a:custGeom>
                <a:avLst/>
                <a:gdLst/>
                <a:ahLst/>
                <a:cxnLst/>
                <a:rect l="l" t="t" r="r" b="b"/>
                <a:pathLst>
                  <a:path w="3619" h="7987" extrusionOk="0">
                    <a:moveTo>
                      <a:pt x="146" y="0"/>
                    </a:moveTo>
                    <a:lnTo>
                      <a:pt x="1" y="64"/>
                    </a:lnTo>
                    <a:cubicBezTo>
                      <a:pt x="1135" y="2675"/>
                      <a:pt x="2304" y="5340"/>
                      <a:pt x="3473" y="7987"/>
                    </a:cubicBezTo>
                    <a:lnTo>
                      <a:pt x="3618" y="7923"/>
                    </a:lnTo>
                    <a:cubicBezTo>
                      <a:pt x="2449" y="5276"/>
                      <a:pt x="1280" y="2611"/>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582475" y="3360100"/>
                <a:ext cx="147050" cy="8350"/>
              </a:xfrm>
              <a:custGeom>
                <a:avLst/>
                <a:gdLst/>
                <a:ahLst/>
                <a:cxnLst/>
                <a:rect l="l" t="t" r="r" b="b"/>
                <a:pathLst>
                  <a:path w="5882" h="334" extrusionOk="0">
                    <a:moveTo>
                      <a:pt x="5" y="1"/>
                    </a:moveTo>
                    <a:lnTo>
                      <a:pt x="0" y="159"/>
                    </a:lnTo>
                    <a:lnTo>
                      <a:pt x="5877" y="334"/>
                    </a:lnTo>
                    <a:lnTo>
                      <a:pt x="5882" y="176"/>
                    </a:lnTo>
                    <a:lnTo>
                      <a:pt x="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501500" y="3371000"/>
                <a:ext cx="229500" cy="231525"/>
              </a:xfrm>
              <a:custGeom>
                <a:avLst/>
                <a:gdLst/>
                <a:ahLst/>
                <a:cxnLst/>
                <a:rect l="l" t="t" r="r" b="b"/>
                <a:pathLst>
                  <a:path w="9180" h="9261" extrusionOk="0">
                    <a:moveTo>
                      <a:pt x="9066" y="1"/>
                    </a:moveTo>
                    <a:cubicBezTo>
                      <a:pt x="6194" y="3011"/>
                      <a:pt x="3145" y="6090"/>
                      <a:pt x="1" y="9149"/>
                    </a:cubicBezTo>
                    <a:lnTo>
                      <a:pt x="111" y="9261"/>
                    </a:lnTo>
                    <a:cubicBezTo>
                      <a:pt x="3257" y="6201"/>
                      <a:pt x="6308" y="3122"/>
                      <a:pt x="9179" y="111"/>
                    </a:cubicBezTo>
                    <a:lnTo>
                      <a:pt x="90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580875" y="3366875"/>
                <a:ext cx="90775" cy="240450"/>
              </a:xfrm>
              <a:custGeom>
                <a:avLst/>
                <a:gdLst/>
                <a:ahLst/>
                <a:cxnLst/>
                <a:rect l="l" t="t" r="r" b="b"/>
                <a:pathLst>
                  <a:path w="3631" h="9618" extrusionOk="0">
                    <a:moveTo>
                      <a:pt x="149" y="1"/>
                    </a:moveTo>
                    <a:lnTo>
                      <a:pt x="0" y="54"/>
                    </a:lnTo>
                    <a:cubicBezTo>
                      <a:pt x="1145" y="3225"/>
                      <a:pt x="2318" y="6442"/>
                      <a:pt x="3483" y="9617"/>
                    </a:cubicBezTo>
                    <a:lnTo>
                      <a:pt x="3630" y="9562"/>
                    </a:lnTo>
                    <a:cubicBezTo>
                      <a:pt x="2465" y="6388"/>
                      <a:pt x="1294" y="3170"/>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502975" y="3593075"/>
                <a:ext cx="167125" cy="8975"/>
              </a:xfrm>
              <a:custGeom>
                <a:avLst/>
                <a:gdLst/>
                <a:ahLst/>
                <a:cxnLst/>
                <a:rect l="l" t="t" r="r" b="b"/>
                <a:pathLst>
                  <a:path w="6685" h="359" extrusionOk="0">
                    <a:moveTo>
                      <a:pt x="4" y="0"/>
                    </a:moveTo>
                    <a:lnTo>
                      <a:pt x="0" y="158"/>
                    </a:lnTo>
                    <a:lnTo>
                      <a:pt x="6679" y="358"/>
                    </a:lnTo>
                    <a:lnTo>
                      <a:pt x="6684" y="201"/>
                    </a:lnTo>
                    <a:lnTo>
                      <a:pt x="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392650" y="3605250"/>
                <a:ext cx="278600" cy="285175"/>
              </a:xfrm>
              <a:custGeom>
                <a:avLst/>
                <a:gdLst/>
                <a:ahLst/>
                <a:cxnLst/>
                <a:rect l="l" t="t" r="r" b="b"/>
                <a:pathLst>
                  <a:path w="11144" h="11407" extrusionOk="0">
                    <a:moveTo>
                      <a:pt x="11028" y="1"/>
                    </a:moveTo>
                    <a:cubicBezTo>
                      <a:pt x="7558" y="3710"/>
                      <a:pt x="3848" y="7510"/>
                      <a:pt x="0" y="11295"/>
                    </a:cubicBezTo>
                    <a:lnTo>
                      <a:pt x="112" y="11406"/>
                    </a:lnTo>
                    <a:cubicBezTo>
                      <a:pt x="3960" y="7622"/>
                      <a:pt x="7671" y="3820"/>
                      <a:pt x="11143" y="107"/>
                    </a:cubicBezTo>
                    <a:lnTo>
                      <a:pt x="110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500975" y="3600550"/>
                <a:ext cx="87625" cy="295325"/>
              </a:xfrm>
              <a:custGeom>
                <a:avLst/>
                <a:gdLst/>
                <a:ahLst/>
                <a:cxnLst/>
                <a:rect l="l" t="t" r="r" b="b"/>
                <a:pathLst>
                  <a:path w="3505" h="11813" extrusionOk="0">
                    <a:moveTo>
                      <a:pt x="153" y="1"/>
                    </a:moveTo>
                    <a:lnTo>
                      <a:pt x="0" y="45"/>
                    </a:lnTo>
                    <a:cubicBezTo>
                      <a:pt x="1113" y="3980"/>
                      <a:pt x="2242" y="7939"/>
                      <a:pt x="3352" y="11812"/>
                    </a:cubicBezTo>
                    <a:lnTo>
                      <a:pt x="3505" y="11770"/>
                    </a:lnTo>
                    <a:cubicBezTo>
                      <a:pt x="2392" y="7897"/>
                      <a:pt x="1265" y="3937"/>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393975" y="3886975"/>
                <a:ext cx="192775" cy="10300"/>
              </a:xfrm>
              <a:custGeom>
                <a:avLst/>
                <a:gdLst/>
                <a:ahLst/>
                <a:cxnLst/>
                <a:rect l="l" t="t" r="r" b="b"/>
                <a:pathLst>
                  <a:path w="7711" h="412" extrusionOk="0">
                    <a:moveTo>
                      <a:pt x="6" y="1"/>
                    </a:moveTo>
                    <a:lnTo>
                      <a:pt x="0" y="158"/>
                    </a:lnTo>
                    <a:lnTo>
                      <a:pt x="7705" y="412"/>
                    </a:lnTo>
                    <a:lnTo>
                      <a:pt x="7710" y="254"/>
                    </a:lnTo>
                    <a:lnTo>
                      <a:pt x="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239700" y="3893975"/>
                <a:ext cx="348450" cy="359825"/>
              </a:xfrm>
              <a:custGeom>
                <a:avLst/>
                <a:gdLst/>
                <a:ahLst/>
                <a:cxnLst/>
                <a:rect l="l" t="t" r="r" b="b"/>
                <a:pathLst>
                  <a:path w="13938" h="14393" extrusionOk="0">
                    <a:moveTo>
                      <a:pt x="13823" y="1"/>
                    </a:moveTo>
                    <a:cubicBezTo>
                      <a:pt x="9505" y="4685"/>
                      <a:pt x="4857" y="9489"/>
                      <a:pt x="1" y="14281"/>
                    </a:cubicBezTo>
                    <a:lnTo>
                      <a:pt x="112" y="14393"/>
                    </a:lnTo>
                    <a:cubicBezTo>
                      <a:pt x="4968" y="9601"/>
                      <a:pt x="9621" y="4795"/>
                      <a:pt x="13938" y="107"/>
                    </a:cubicBezTo>
                    <a:lnTo>
                      <a:pt x="13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392100" y="3888625"/>
                <a:ext cx="77575" cy="371600"/>
              </a:xfrm>
              <a:custGeom>
                <a:avLst/>
                <a:gdLst/>
                <a:ahLst/>
                <a:cxnLst/>
                <a:rect l="l" t="t" r="r" b="b"/>
                <a:pathLst>
                  <a:path w="3103" h="14864" extrusionOk="0">
                    <a:moveTo>
                      <a:pt x="155" y="0"/>
                    </a:moveTo>
                    <a:lnTo>
                      <a:pt x="1" y="30"/>
                    </a:lnTo>
                    <a:cubicBezTo>
                      <a:pt x="961" y="4881"/>
                      <a:pt x="1944" y="9825"/>
                      <a:pt x="2949" y="14864"/>
                    </a:cubicBezTo>
                    <a:lnTo>
                      <a:pt x="3103" y="14834"/>
                    </a:lnTo>
                    <a:cubicBezTo>
                      <a:pt x="2098" y="9795"/>
                      <a:pt x="1117" y="4851"/>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238125" y="1739500"/>
                <a:ext cx="703825" cy="2522375"/>
              </a:xfrm>
              <a:custGeom>
                <a:avLst/>
                <a:gdLst/>
                <a:ahLst/>
                <a:cxnLst/>
                <a:rect l="l" t="t" r="r" b="b"/>
                <a:pathLst>
                  <a:path w="28153" h="100895" extrusionOk="0">
                    <a:moveTo>
                      <a:pt x="25899" y="1"/>
                    </a:moveTo>
                    <a:cubicBezTo>
                      <a:pt x="25084" y="29841"/>
                      <a:pt x="16386" y="63650"/>
                      <a:pt x="48" y="100483"/>
                    </a:cubicBezTo>
                    <a:lnTo>
                      <a:pt x="0" y="100591"/>
                    </a:lnTo>
                    <a:lnTo>
                      <a:pt x="9239" y="100894"/>
                    </a:lnTo>
                    <a:lnTo>
                      <a:pt x="9258" y="100840"/>
                    </a:lnTo>
                    <a:cubicBezTo>
                      <a:pt x="22095" y="63829"/>
                      <a:pt x="28152" y="29914"/>
                      <a:pt x="27261" y="40"/>
                    </a:cubicBezTo>
                    <a:lnTo>
                      <a:pt x="27261" y="40"/>
                    </a:lnTo>
                    <a:lnTo>
                      <a:pt x="27104" y="45"/>
                    </a:lnTo>
                    <a:cubicBezTo>
                      <a:pt x="27993" y="29886"/>
                      <a:pt x="21947" y="63762"/>
                      <a:pt x="9129" y="100733"/>
                    </a:cubicBezTo>
                    <a:lnTo>
                      <a:pt x="239" y="100441"/>
                    </a:lnTo>
                    <a:cubicBezTo>
                      <a:pt x="16556" y="63629"/>
                      <a:pt x="25242" y="29838"/>
                      <a:pt x="26057" y="4"/>
                    </a:cubicBezTo>
                    <a:lnTo>
                      <a:pt x="258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559825" y="3035375"/>
                <a:ext cx="717100" cy="34300"/>
              </a:xfrm>
              <a:custGeom>
                <a:avLst/>
                <a:gdLst/>
                <a:ahLst/>
                <a:cxnLst/>
                <a:rect l="l" t="t" r="r" b="b"/>
                <a:pathLst>
                  <a:path w="28684" h="1372" extrusionOk="0">
                    <a:moveTo>
                      <a:pt x="1" y="1"/>
                    </a:moveTo>
                    <a:lnTo>
                      <a:pt x="1" y="1372"/>
                    </a:lnTo>
                    <a:lnTo>
                      <a:pt x="28683" y="1372"/>
                    </a:lnTo>
                    <a:lnTo>
                      <a:pt x="286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584450" y="3069650"/>
                <a:ext cx="667850" cy="66550"/>
              </a:xfrm>
              <a:custGeom>
                <a:avLst/>
                <a:gdLst/>
                <a:ahLst/>
                <a:cxnLst/>
                <a:rect l="l" t="t" r="r" b="b"/>
                <a:pathLst>
                  <a:path w="26714" h="2662" extrusionOk="0">
                    <a:moveTo>
                      <a:pt x="1" y="1"/>
                    </a:moveTo>
                    <a:cubicBezTo>
                      <a:pt x="784" y="1"/>
                      <a:pt x="1950" y="1602"/>
                      <a:pt x="1574" y="2662"/>
                    </a:cubicBezTo>
                    <a:lnTo>
                      <a:pt x="25140" y="2662"/>
                    </a:lnTo>
                    <a:cubicBezTo>
                      <a:pt x="24766" y="1602"/>
                      <a:pt x="25932" y="1"/>
                      <a:pt x="2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559825" y="2990200"/>
                <a:ext cx="717100" cy="3975"/>
              </a:xfrm>
              <a:custGeom>
                <a:avLst/>
                <a:gdLst/>
                <a:ahLst/>
                <a:cxnLst/>
                <a:rect l="l" t="t" r="r" b="b"/>
                <a:pathLst>
                  <a:path w="28684" h="159" extrusionOk="0">
                    <a:moveTo>
                      <a:pt x="1" y="1"/>
                    </a:moveTo>
                    <a:lnTo>
                      <a:pt x="1" y="158"/>
                    </a:lnTo>
                    <a:lnTo>
                      <a:pt x="28683" y="158"/>
                    </a:lnTo>
                    <a:lnTo>
                      <a:pt x="286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573925"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602450"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631000" y="2992200"/>
                <a:ext cx="3975" cy="48525"/>
              </a:xfrm>
              <a:custGeom>
                <a:avLst/>
                <a:gdLst/>
                <a:ahLst/>
                <a:cxnLst/>
                <a:rect l="l" t="t" r="r" b="b"/>
                <a:pathLst>
                  <a:path w="159" h="1941" extrusionOk="0">
                    <a:moveTo>
                      <a:pt x="1" y="0"/>
                    </a:moveTo>
                    <a:lnTo>
                      <a:pt x="1" y="1940"/>
                    </a:lnTo>
                    <a:lnTo>
                      <a:pt x="159" y="1940"/>
                    </a:lnTo>
                    <a:lnTo>
                      <a:pt x="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659525"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688100" y="2992200"/>
                <a:ext cx="3975" cy="48525"/>
              </a:xfrm>
              <a:custGeom>
                <a:avLst/>
                <a:gdLst/>
                <a:ahLst/>
                <a:cxnLst/>
                <a:rect l="l" t="t" r="r" b="b"/>
                <a:pathLst>
                  <a:path w="159"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716625" y="2992200"/>
                <a:ext cx="3975" cy="48525"/>
              </a:xfrm>
              <a:custGeom>
                <a:avLst/>
                <a:gdLst/>
                <a:ahLst/>
                <a:cxnLst/>
                <a:rect l="l" t="t" r="r" b="b"/>
                <a:pathLst>
                  <a:path w="159"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745150"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773700" y="2992200"/>
                <a:ext cx="3975" cy="48525"/>
              </a:xfrm>
              <a:custGeom>
                <a:avLst/>
                <a:gdLst/>
                <a:ahLst/>
                <a:cxnLst/>
                <a:rect l="l" t="t" r="r" b="b"/>
                <a:pathLst>
                  <a:path w="159" h="1941" extrusionOk="0">
                    <a:moveTo>
                      <a:pt x="1" y="0"/>
                    </a:moveTo>
                    <a:lnTo>
                      <a:pt x="1" y="1940"/>
                    </a:lnTo>
                    <a:lnTo>
                      <a:pt x="159" y="1940"/>
                    </a:lnTo>
                    <a:lnTo>
                      <a:pt x="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802225" y="2992200"/>
                <a:ext cx="3975" cy="48525"/>
              </a:xfrm>
              <a:custGeom>
                <a:avLst/>
                <a:gdLst/>
                <a:ahLst/>
                <a:cxnLst/>
                <a:rect l="l" t="t" r="r" b="b"/>
                <a:pathLst>
                  <a:path w="159" h="1941" extrusionOk="0">
                    <a:moveTo>
                      <a:pt x="1" y="0"/>
                    </a:moveTo>
                    <a:lnTo>
                      <a:pt x="1" y="1940"/>
                    </a:lnTo>
                    <a:lnTo>
                      <a:pt x="159" y="1940"/>
                    </a:lnTo>
                    <a:lnTo>
                      <a:pt x="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830800"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859325" y="2992200"/>
                <a:ext cx="3975" cy="48525"/>
              </a:xfrm>
              <a:custGeom>
                <a:avLst/>
                <a:gdLst/>
                <a:ahLst/>
                <a:cxnLst/>
                <a:rect l="l" t="t" r="r" b="b"/>
                <a:pathLst>
                  <a:path w="159"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887850" y="2992200"/>
                <a:ext cx="3975" cy="48525"/>
              </a:xfrm>
              <a:custGeom>
                <a:avLst/>
                <a:gdLst/>
                <a:ahLst/>
                <a:cxnLst/>
                <a:rect l="l" t="t" r="r" b="b"/>
                <a:pathLst>
                  <a:path w="159"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916425"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944925" y="2992200"/>
                <a:ext cx="3975" cy="48525"/>
              </a:xfrm>
              <a:custGeom>
                <a:avLst/>
                <a:gdLst/>
                <a:ahLst/>
                <a:cxnLst/>
                <a:rect l="l" t="t" r="r" b="b"/>
                <a:pathLst>
                  <a:path w="159" h="1941" extrusionOk="0">
                    <a:moveTo>
                      <a:pt x="1" y="0"/>
                    </a:moveTo>
                    <a:lnTo>
                      <a:pt x="1" y="1940"/>
                    </a:lnTo>
                    <a:lnTo>
                      <a:pt x="159" y="1940"/>
                    </a:lnTo>
                    <a:lnTo>
                      <a:pt x="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973500"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1002025"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1030550" y="2992200"/>
                <a:ext cx="3975" cy="48525"/>
              </a:xfrm>
              <a:custGeom>
                <a:avLst/>
                <a:gdLst/>
                <a:ahLst/>
                <a:cxnLst/>
                <a:rect l="l" t="t" r="r" b="b"/>
                <a:pathLst>
                  <a:path w="159"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1059125"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1087650"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1116200"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1144725"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1173250"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1201825"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1230350" y="2992200"/>
                <a:ext cx="3950" cy="48525"/>
              </a:xfrm>
              <a:custGeom>
                <a:avLst/>
                <a:gdLst/>
                <a:ahLst/>
                <a:cxnLst/>
                <a:rect l="l" t="t" r="r" b="b"/>
                <a:pathLst>
                  <a:path w="158" h="1941" extrusionOk="0">
                    <a:moveTo>
                      <a:pt x="0" y="0"/>
                    </a:moveTo>
                    <a:lnTo>
                      <a:pt x="0"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1258900" y="2992200"/>
                <a:ext cx="3975" cy="48525"/>
              </a:xfrm>
              <a:custGeom>
                <a:avLst/>
                <a:gdLst/>
                <a:ahLst/>
                <a:cxnLst/>
                <a:rect l="l" t="t" r="r" b="b"/>
                <a:pathLst>
                  <a:path w="159" h="1941" extrusionOk="0">
                    <a:moveTo>
                      <a:pt x="1" y="0"/>
                    </a:moveTo>
                    <a:lnTo>
                      <a:pt x="1" y="1940"/>
                    </a:lnTo>
                    <a:lnTo>
                      <a:pt x="158" y="1940"/>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765550" y="3212725"/>
                <a:ext cx="305625" cy="3950"/>
              </a:xfrm>
              <a:custGeom>
                <a:avLst/>
                <a:gdLst/>
                <a:ahLst/>
                <a:cxnLst/>
                <a:rect l="l" t="t" r="r" b="b"/>
                <a:pathLst>
                  <a:path w="12225" h="158" extrusionOk="0">
                    <a:moveTo>
                      <a:pt x="1" y="0"/>
                    </a:moveTo>
                    <a:lnTo>
                      <a:pt x="1" y="158"/>
                    </a:lnTo>
                    <a:lnTo>
                      <a:pt x="12225" y="158"/>
                    </a:lnTo>
                    <a:lnTo>
                      <a:pt x="122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783100" y="3134175"/>
                <a:ext cx="87400" cy="82275"/>
              </a:xfrm>
              <a:custGeom>
                <a:avLst/>
                <a:gdLst/>
                <a:ahLst/>
                <a:cxnLst/>
                <a:rect l="l" t="t" r="r" b="b"/>
                <a:pathLst>
                  <a:path w="3496" h="3291" extrusionOk="0">
                    <a:moveTo>
                      <a:pt x="113" y="1"/>
                    </a:moveTo>
                    <a:cubicBezTo>
                      <a:pt x="51" y="1"/>
                      <a:pt x="0" y="81"/>
                      <a:pt x="59" y="137"/>
                    </a:cubicBezTo>
                    <a:lnTo>
                      <a:pt x="3336" y="3270"/>
                    </a:lnTo>
                    <a:cubicBezTo>
                      <a:pt x="3351" y="3284"/>
                      <a:pt x="3370" y="3291"/>
                      <a:pt x="3390" y="3291"/>
                    </a:cubicBezTo>
                    <a:cubicBezTo>
                      <a:pt x="3462" y="3291"/>
                      <a:pt x="3496" y="3204"/>
                      <a:pt x="3445" y="3154"/>
                    </a:cubicBezTo>
                    <a:lnTo>
                      <a:pt x="167" y="24"/>
                    </a:lnTo>
                    <a:cubicBezTo>
                      <a:pt x="150" y="8"/>
                      <a:pt x="131"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762850" y="3134175"/>
                <a:ext cx="114625" cy="82275"/>
              </a:xfrm>
              <a:custGeom>
                <a:avLst/>
                <a:gdLst/>
                <a:ahLst/>
                <a:cxnLst/>
                <a:rect l="l" t="t" r="r" b="b"/>
                <a:pathLst>
                  <a:path w="4585" h="3291" extrusionOk="0">
                    <a:moveTo>
                      <a:pt x="4470" y="0"/>
                    </a:moveTo>
                    <a:cubicBezTo>
                      <a:pt x="4455" y="0"/>
                      <a:pt x="4439" y="5"/>
                      <a:pt x="4423" y="17"/>
                    </a:cubicBezTo>
                    <a:lnTo>
                      <a:pt x="63" y="3147"/>
                    </a:lnTo>
                    <a:cubicBezTo>
                      <a:pt x="1" y="3192"/>
                      <a:pt x="33" y="3291"/>
                      <a:pt x="109" y="3291"/>
                    </a:cubicBezTo>
                    <a:cubicBezTo>
                      <a:pt x="127" y="3291"/>
                      <a:pt x="143" y="3286"/>
                      <a:pt x="155" y="3277"/>
                    </a:cubicBezTo>
                    <a:lnTo>
                      <a:pt x="4515" y="145"/>
                    </a:lnTo>
                    <a:cubicBezTo>
                      <a:pt x="4584" y="94"/>
                      <a:pt x="4536" y="0"/>
                      <a:pt x="4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865175" y="3134175"/>
                <a:ext cx="107025" cy="82325"/>
              </a:xfrm>
              <a:custGeom>
                <a:avLst/>
                <a:gdLst/>
                <a:ahLst/>
                <a:cxnLst/>
                <a:rect l="l" t="t" r="r" b="b"/>
                <a:pathLst>
                  <a:path w="4281" h="3293" extrusionOk="0">
                    <a:moveTo>
                      <a:pt x="422" y="237"/>
                    </a:moveTo>
                    <a:lnTo>
                      <a:pt x="2004" y="1535"/>
                    </a:lnTo>
                    <a:lnTo>
                      <a:pt x="177" y="3032"/>
                    </a:lnTo>
                    <a:lnTo>
                      <a:pt x="422" y="237"/>
                    </a:lnTo>
                    <a:close/>
                    <a:moveTo>
                      <a:pt x="3902" y="1"/>
                    </a:moveTo>
                    <a:cubicBezTo>
                      <a:pt x="3886" y="1"/>
                      <a:pt x="3868" y="7"/>
                      <a:pt x="3852" y="20"/>
                    </a:cubicBezTo>
                    <a:lnTo>
                      <a:pt x="2128" y="1434"/>
                    </a:lnTo>
                    <a:lnTo>
                      <a:pt x="406" y="20"/>
                    </a:lnTo>
                    <a:cubicBezTo>
                      <a:pt x="391" y="8"/>
                      <a:pt x="373" y="2"/>
                      <a:pt x="356" y="2"/>
                    </a:cubicBezTo>
                    <a:cubicBezTo>
                      <a:pt x="317" y="2"/>
                      <a:pt x="280" y="31"/>
                      <a:pt x="277" y="75"/>
                    </a:cubicBezTo>
                    <a:lnTo>
                      <a:pt x="6" y="3206"/>
                    </a:lnTo>
                    <a:cubicBezTo>
                      <a:pt x="1" y="3255"/>
                      <a:pt x="41" y="3291"/>
                      <a:pt x="84" y="3291"/>
                    </a:cubicBezTo>
                    <a:cubicBezTo>
                      <a:pt x="101" y="3291"/>
                      <a:pt x="118" y="3286"/>
                      <a:pt x="133" y="3273"/>
                    </a:cubicBezTo>
                    <a:lnTo>
                      <a:pt x="2128" y="1636"/>
                    </a:lnTo>
                    <a:lnTo>
                      <a:pt x="4125" y="3273"/>
                    </a:lnTo>
                    <a:cubicBezTo>
                      <a:pt x="4137" y="3284"/>
                      <a:pt x="4155" y="3291"/>
                      <a:pt x="4174" y="3291"/>
                    </a:cubicBezTo>
                    <a:lnTo>
                      <a:pt x="4174" y="3293"/>
                    </a:lnTo>
                    <a:cubicBezTo>
                      <a:pt x="4249" y="3291"/>
                      <a:pt x="4280" y="3199"/>
                      <a:pt x="4224" y="3153"/>
                    </a:cubicBezTo>
                    <a:lnTo>
                      <a:pt x="2252" y="1535"/>
                    </a:lnTo>
                    <a:lnTo>
                      <a:pt x="3951" y="143"/>
                    </a:lnTo>
                    <a:cubicBezTo>
                      <a:pt x="4016" y="89"/>
                      <a:pt x="3966" y="1"/>
                      <a:pt x="39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960125" y="3134175"/>
                <a:ext cx="113800" cy="82300"/>
              </a:xfrm>
              <a:custGeom>
                <a:avLst/>
                <a:gdLst/>
                <a:ahLst/>
                <a:cxnLst/>
                <a:rect l="l" t="t" r="r" b="b"/>
                <a:pathLst>
                  <a:path w="4552" h="3292" extrusionOk="0">
                    <a:moveTo>
                      <a:pt x="176" y="244"/>
                    </a:moveTo>
                    <a:lnTo>
                      <a:pt x="1983" y="1542"/>
                    </a:lnTo>
                    <a:lnTo>
                      <a:pt x="417" y="3041"/>
                    </a:lnTo>
                    <a:lnTo>
                      <a:pt x="176" y="244"/>
                    </a:lnTo>
                    <a:close/>
                    <a:moveTo>
                      <a:pt x="3628" y="1"/>
                    </a:moveTo>
                    <a:cubicBezTo>
                      <a:pt x="3610" y="1"/>
                      <a:pt x="3591" y="8"/>
                      <a:pt x="3574" y="24"/>
                    </a:cubicBezTo>
                    <a:lnTo>
                      <a:pt x="2100" y="1432"/>
                    </a:lnTo>
                    <a:lnTo>
                      <a:pt x="128" y="17"/>
                    </a:lnTo>
                    <a:cubicBezTo>
                      <a:pt x="114" y="7"/>
                      <a:pt x="98" y="2"/>
                      <a:pt x="83" y="2"/>
                    </a:cubicBezTo>
                    <a:cubicBezTo>
                      <a:pt x="40" y="2"/>
                      <a:pt x="0" y="38"/>
                      <a:pt x="4" y="88"/>
                    </a:cubicBezTo>
                    <a:lnTo>
                      <a:pt x="273" y="3220"/>
                    </a:lnTo>
                    <a:cubicBezTo>
                      <a:pt x="277" y="3264"/>
                      <a:pt x="314" y="3292"/>
                      <a:pt x="352" y="3292"/>
                    </a:cubicBezTo>
                    <a:cubicBezTo>
                      <a:pt x="371" y="3292"/>
                      <a:pt x="390" y="3285"/>
                      <a:pt x="406" y="3270"/>
                    </a:cubicBezTo>
                    <a:lnTo>
                      <a:pt x="2114" y="1638"/>
                    </a:lnTo>
                    <a:lnTo>
                      <a:pt x="4396" y="3277"/>
                    </a:lnTo>
                    <a:cubicBezTo>
                      <a:pt x="4410" y="3286"/>
                      <a:pt x="4426" y="3291"/>
                      <a:pt x="4442" y="3291"/>
                    </a:cubicBezTo>
                    <a:lnTo>
                      <a:pt x="4444" y="3291"/>
                    </a:lnTo>
                    <a:cubicBezTo>
                      <a:pt x="4444" y="3291"/>
                      <a:pt x="4445" y="3291"/>
                      <a:pt x="4446" y="3291"/>
                    </a:cubicBezTo>
                    <a:cubicBezTo>
                      <a:pt x="4521" y="3291"/>
                      <a:pt x="4551" y="3193"/>
                      <a:pt x="4490" y="3149"/>
                    </a:cubicBezTo>
                    <a:lnTo>
                      <a:pt x="2231" y="1526"/>
                    </a:lnTo>
                    <a:lnTo>
                      <a:pt x="3682" y="137"/>
                    </a:lnTo>
                    <a:cubicBezTo>
                      <a:pt x="3741" y="81"/>
                      <a:pt x="3690" y="1"/>
                      <a:pt x="3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351000" y="3655075"/>
                <a:ext cx="1134775" cy="34300"/>
              </a:xfrm>
              <a:custGeom>
                <a:avLst/>
                <a:gdLst/>
                <a:ahLst/>
                <a:cxnLst/>
                <a:rect l="l" t="t" r="r" b="b"/>
                <a:pathLst>
                  <a:path w="45391" h="1372" extrusionOk="0">
                    <a:moveTo>
                      <a:pt x="1" y="1"/>
                    </a:moveTo>
                    <a:lnTo>
                      <a:pt x="1" y="1372"/>
                    </a:lnTo>
                    <a:lnTo>
                      <a:pt x="45391" y="1372"/>
                    </a:lnTo>
                    <a:lnTo>
                      <a:pt x="453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385500" y="3689350"/>
                <a:ext cx="1065750" cy="66550"/>
              </a:xfrm>
              <a:custGeom>
                <a:avLst/>
                <a:gdLst/>
                <a:ahLst/>
                <a:cxnLst/>
                <a:rect l="l" t="t" r="r" b="b"/>
                <a:pathLst>
                  <a:path w="42630" h="2662" extrusionOk="0">
                    <a:moveTo>
                      <a:pt x="1" y="1"/>
                    </a:moveTo>
                    <a:cubicBezTo>
                      <a:pt x="782" y="1"/>
                      <a:pt x="1950" y="1602"/>
                      <a:pt x="1572" y="2662"/>
                    </a:cubicBezTo>
                    <a:lnTo>
                      <a:pt x="41056" y="2662"/>
                    </a:lnTo>
                    <a:cubicBezTo>
                      <a:pt x="40682" y="1602"/>
                      <a:pt x="41848" y="1"/>
                      <a:pt x="42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3741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02650"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312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597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8830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5168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545400" y="3606575"/>
                <a:ext cx="3925" cy="48525"/>
              </a:xfrm>
              <a:custGeom>
                <a:avLst/>
                <a:gdLst/>
                <a:ahLst/>
                <a:cxnLst/>
                <a:rect l="l" t="t" r="r" b="b"/>
                <a:pathLst>
                  <a:path w="157" h="1941" extrusionOk="0">
                    <a:moveTo>
                      <a:pt x="0" y="1"/>
                    </a:moveTo>
                    <a:lnTo>
                      <a:pt x="0" y="1941"/>
                    </a:lnTo>
                    <a:lnTo>
                      <a:pt x="156" y="1941"/>
                    </a:lnTo>
                    <a:lnTo>
                      <a:pt x="1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5739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6024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631000" y="3606575"/>
                <a:ext cx="3975" cy="48525"/>
              </a:xfrm>
              <a:custGeom>
                <a:avLst/>
                <a:gdLst/>
                <a:ahLst/>
                <a:cxnLst/>
                <a:rect l="l" t="t" r="r" b="b"/>
                <a:pathLst>
                  <a:path w="159" h="1941" extrusionOk="0">
                    <a:moveTo>
                      <a:pt x="1" y="1"/>
                    </a:moveTo>
                    <a:lnTo>
                      <a:pt x="1" y="1941"/>
                    </a:lnTo>
                    <a:lnTo>
                      <a:pt x="159" y="1941"/>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595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688100"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716625"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7451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773700" y="3606575"/>
                <a:ext cx="3975" cy="48525"/>
              </a:xfrm>
              <a:custGeom>
                <a:avLst/>
                <a:gdLst/>
                <a:ahLst/>
                <a:cxnLst/>
                <a:rect l="l" t="t" r="r" b="b"/>
                <a:pathLst>
                  <a:path w="159" h="1941" extrusionOk="0">
                    <a:moveTo>
                      <a:pt x="1" y="1"/>
                    </a:moveTo>
                    <a:lnTo>
                      <a:pt x="1" y="1941"/>
                    </a:lnTo>
                    <a:lnTo>
                      <a:pt x="159" y="1941"/>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802225" y="3606575"/>
                <a:ext cx="3975" cy="48525"/>
              </a:xfrm>
              <a:custGeom>
                <a:avLst/>
                <a:gdLst/>
                <a:ahLst/>
                <a:cxnLst/>
                <a:rect l="l" t="t" r="r" b="b"/>
                <a:pathLst>
                  <a:path w="159" h="1941" extrusionOk="0">
                    <a:moveTo>
                      <a:pt x="1" y="1"/>
                    </a:moveTo>
                    <a:lnTo>
                      <a:pt x="1" y="1941"/>
                    </a:lnTo>
                    <a:lnTo>
                      <a:pt x="159" y="1941"/>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83080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859325"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887850"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9164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944925" y="3606575"/>
                <a:ext cx="3975" cy="48525"/>
              </a:xfrm>
              <a:custGeom>
                <a:avLst/>
                <a:gdLst/>
                <a:ahLst/>
                <a:cxnLst/>
                <a:rect l="l" t="t" r="r" b="b"/>
                <a:pathLst>
                  <a:path w="159" h="1941" extrusionOk="0">
                    <a:moveTo>
                      <a:pt x="1" y="1"/>
                    </a:moveTo>
                    <a:lnTo>
                      <a:pt x="1" y="1941"/>
                    </a:lnTo>
                    <a:lnTo>
                      <a:pt x="159" y="1941"/>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97350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10020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1030550" y="3606575"/>
                <a:ext cx="3975" cy="48525"/>
              </a:xfrm>
              <a:custGeom>
                <a:avLst/>
                <a:gdLst/>
                <a:ahLst/>
                <a:cxnLst/>
                <a:rect l="l" t="t" r="r" b="b"/>
                <a:pathLst>
                  <a:path w="159"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10591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10876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111620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11447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117325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12018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12303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125890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12874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131595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1344525"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1373050" y="3606575"/>
                <a:ext cx="3950" cy="48525"/>
              </a:xfrm>
              <a:custGeom>
                <a:avLst/>
                <a:gdLst/>
                <a:ahLst/>
                <a:cxnLst/>
                <a:rect l="l" t="t" r="r" b="b"/>
                <a:pathLst>
                  <a:path w="158" h="1941" extrusionOk="0">
                    <a:moveTo>
                      <a:pt x="0" y="1"/>
                    </a:moveTo>
                    <a:lnTo>
                      <a:pt x="0"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1401600" y="3606575"/>
                <a:ext cx="3975" cy="48525"/>
              </a:xfrm>
              <a:custGeom>
                <a:avLst/>
                <a:gdLst/>
                <a:ahLst/>
                <a:cxnLst/>
                <a:rect l="l" t="t" r="r" b="b"/>
                <a:pathLst>
                  <a:path w="159" h="1941" extrusionOk="0">
                    <a:moveTo>
                      <a:pt x="1" y="1"/>
                    </a:moveTo>
                    <a:lnTo>
                      <a:pt x="1" y="1941"/>
                    </a:lnTo>
                    <a:lnTo>
                      <a:pt x="159" y="1941"/>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1430125"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1458650" y="3606575"/>
                <a:ext cx="3975" cy="48525"/>
              </a:xfrm>
              <a:custGeom>
                <a:avLst/>
                <a:gdLst/>
                <a:ahLst/>
                <a:cxnLst/>
                <a:rect l="l" t="t" r="r" b="b"/>
                <a:pathLst>
                  <a:path w="159" h="1941" extrusionOk="0">
                    <a:moveTo>
                      <a:pt x="1" y="1"/>
                    </a:moveTo>
                    <a:lnTo>
                      <a:pt x="1" y="1941"/>
                    </a:lnTo>
                    <a:lnTo>
                      <a:pt x="158" y="194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351000" y="3604625"/>
                <a:ext cx="1134775" cy="3975"/>
              </a:xfrm>
              <a:custGeom>
                <a:avLst/>
                <a:gdLst/>
                <a:ahLst/>
                <a:cxnLst/>
                <a:rect l="l" t="t" r="r" b="b"/>
                <a:pathLst>
                  <a:path w="45391" h="159" extrusionOk="0">
                    <a:moveTo>
                      <a:pt x="1" y="1"/>
                    </a:moveTo>
                    <a:lnTo>
                      <a:pt x="1" y="158"/>
                    </a:lnTo>
                    <a:lnTo>
                      <a:pt x="45391" y="158"/>
                    </a:lnTo>
                    <a:lnTo>
                      <a:pt x="453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568350" y="3853575"/>
                <a:ext cx="700050" cy="99325"/>
              </a:xfrm>
              <a:custGeom>
                <a:avLst/>
                <a:gdLst/>
                <a:ahLst/>
                <a:cxnLst/>
                <a:rect l="l" t="t" r="r" b="b"/>
                <a:pathLst>
                  <a:path w="28002" h="3973" extrusionOk="0">
                    <a:moveTo>
                      <a:pt x="14001" y="1"/>
                    </a:moveTo>
                    <a:cubicBezTo>
                      <a:pt x="8924" y="1"/>
                      <a:pt x="4082" y="1328"/>
                      <a:pt x="0" y="3838"/>
                    </a:cubicBezTo>
                    <a:lnTo>
                      <a:pt x="83" y="3973"/>
                    </a:lnTo>
                    <a:cubicBezTo>
                      <a:pt x="4140" y="1477"/>
                      <a:pt x="8952" y="159"/>
                      <a:pt x="14001" y="159"/>
                    </a:cubicBezTo>
                    <a:cubicBezTo>
                      <a:pt x="19050" y="159"/>
                      <a:pt x="23863" y="1477"/>
                      <a:pt x="27919" y="3973"/>
                    </a:cubicBezTo>
                    <a:lnTo>
                      <a:pt x="28002" y="3838"/>
                    </a:lnTo>
                    <a:cubicBezTo>
                      <a:pt x="23920" y="1328"/>
                      <a:pt x="19080" y="1"/>
                      <a:pt x="14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579150" y="3816575"/>
                <a:ext cx="678200" cy="85400"/>
              </a:xfrm>
              <a:custGeom>
                <a:avLst/>
                <a:gdLst/>
                <a:ahLst/>
                <a:cxnLst/>
                <a:rect l="l" t="t" r="r" b="b"/>
                <a:pathLst>
                  <a:path w="27128" h="3416" extrusionOk="0">
                    <a:moveTo>
                      <a:pt x="13568" y="0"/>
                    </a:moveTo>
                    <a:cubicBezTo>
                      <a:pt x="8844" y="0"/>
                      <a:pt x="4121" y="1092"/>
                      <a:pt x="0" y="3276"/>
                    </a:cubicBezTo>
                    <a:lnTo>
                      <a:pt x="75" y="3416"/>
                    </a:lnTo>
                    <a:cubicBezTo>
                      <a:pt x="4172" y="1244"/>
                      <a:pt x="8870" y="158"/>
                      <a:pt x="13568" y="158"/>
                    </a:cubicBezTo>
                    <a:cubicBezTo>
                      <a:pt x="18263" y="158"/>
                      <a:pt x="22957" y="1242"/>
                      <a:pt x="27054" y="3410"/>
                    </a:cubicBezTo>
                    <a:lnTo>
                      <a:pt x="27127" y="3270"/>
                    </a:lnTo>
                    <a:cubicBezTo>
                      <a:pt x="23008" y="1090"/>
                      <a:pt x="18288" y="0"/>
                      <a:pt x="13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583450" y="3896500"/>
                <a:ext cx="26025" cy="34175"/>
              </a:xfrm>
              <a:custGeom>
                <a:avLst/>
                <a:gdLst/>
                <a:ahLst/>
                <a:cxnLst/>
                <a:rect l="l" t="t" r="r" b="b"/>
                <a:pathLst>
                  <a:path w="1041" h="1367" extrusionOk="0">
                    <a:moveTo>
                      <a:pt x="129" y="1"/>
                    </a:moveTo>
                    <a:lnTo>
                      <a:pt x="0" y="93"/>
                    </a:lnTo>
                    <a:lnTo>
                      <a:pt x="913" y="1366"/>
                    </a:lnTo>
                    <a:lnTo>
                      <a:pt x="1040" y="1274"/>
                    </a:lnTo>
                    <a:lnTo>
                      <a:pt x="1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599175" y="3847350"/>
                <a:ext cx="42575" cy="67600"/>
              </a:xfrm>
              <a:custGeom>
                <a:avLst/>
                <a:gdLst/>
                <a:ahLst/>
                <a:cxnLst/>
                <a:rect l="l" t="t" r="r" b="b"/>
                <a:pathLst>
                  <a:path w="1703" h="2704" extrusionOk="0">
                    <a:moveTo>
                      <a:pt x="136" y="0"/>
                    </a:moveTo>
                    <a:lnTo>
                      <a:pt x="0" y="78"/>
                    </a:lnTo>
                    <a:lnTo>
                      <a:pt x="751" y="1384"/>
                    </a:lnTo>
                    <a:lnTo>
                      <a:pt x="1568" y="2704"/>
                    </a:lnTo>
                    <a:lnTo>
                      <a:pt x="1703" y="2620"/>
                    </a:lnTo>
                    <a:lnTo>
                      <a:pt x="886" y="1304"/>
                    </a:lnTo>
                    <a:lnTo>
                      <a:pt x="1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628075" y="3817350"/>
                <a:ext cx="46675" cy="83825"/>
              </a:xfrm>
              <a:custGeom>
                <a:avLst/>
                <a:gdLst/>
                <a:ahLst/>
                <a:cxnLst/>
                <a:rect l="l" t="t" r="r" b="b"/>
                <a:pathLst>
                  <a:path w="1867" h="3353" extrusionOk="0">
                    <a:moveTo>
                      <a:pt x="141" y="1"/>
                    </a:moveTo>
                    <a:lnTo>
                      <a:pt x="1" y="75"/>
                    </a:lnTo>
                    <a:lnTo>
                      <a:pt x="1007" y="1992"/>
                    </a:lnTo>
                    <a:lnTo>
                      <a:pt x="1726" y="3353"/>
                    </a:lnTo>
                    <a:lnTo>
                      <a:pt x="1866" y="3278"/>
                    </a:lnTo>
                    <a:lnTo>
                      <a:pt x="1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675375" y="3817575"/>
                <a:ext cx="33125" cy="71600"/>
              </a:xfrm>
              <a:custGeom>
                <a:avLst/>
                <a:gdLst/>
                <a:ahLst/>
                <a:cxnLst/>
                <a:rect l="l" t="t" r="r" b="b"/>
                <a:pathLst>
                  <a:path w="1325" h="2864" extrusionOk="0">
                    <a:moveTo>
                      <a:pt x="148" y="1"/>
                    </a:moveTo>
                    <a:lnTo>
                      <a:pt x="1" y="57"/>
                    </a:lnTo>
                    <a:lnTo>
                      <a:pt x="557" y="1469"/>
                    </a:lnTo>
                    <a:lnTo>
                      <a:pt x="1179" y="2864"/>
                    </a:lnTo>
                    <a:lnTo>
                      <a:pt x="1324" y="2800"/>
                    </a:lnTo>
                    <a:lnTo>
                      <a:pt x="704" y="1409"/>
                    </a:lnTo>
                    <a:lnTo>
                      <a:pt x="1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717775" y="3817675"/>
                <a:ext cx="25100" cy="61350"/>
              </a:xfrm>
              <a:custGeom>
                <a:avLst/>
                <a:gdLst/>
                <a:ahLst/>
                <a:cxnLst/>
                <a:rect l="l" t="t" r="r" b="b"/>
                <a:pathLst>
                  <a:path w="1004" h="2454" extrusionOk="0">
                    <a:moveTo>
                      <a:pt x="149" y="0"/>
                    </a:moveTo>
                    <a:lnTo>
                      <a:pt x="0" y="50"/>
                    </a:lnTo>
                    <a:lnTo>
                      <a:pt x="333" y="1029"/>
                    </a:lnTo>
                    <a:lnTo>
                      <a:pt x="854" y="2454"/>
                    </a:lnTo>
                    <a:lnTo>
                      <a:pt x="1003" y="2401"/>
                    </a:lnTo>
                    <a:lnTo>
                      <a:pt x="482" y="978"/>
                    </a:lnTo>
                    <a:lnTo>
                      <a:pt x="1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759800" y="3817850"/>
                <a:ext cx="17925" cy="52850"/>
              </a:xfrm>
              <a:custGeom>
                <a:avLst/>
                <a:gdLst/>
                <a:ahLst/>
                <a:cxnLst/>
                <a:rect l="l" t="t" r="r" b="b"/>
                <a:pathLst>
                  <a:path w="717" h="2114" extrusionOk="0">
                    <a:moveTo>
                      <a:pt x="153" y="0"/>
                    </a:moveTo>
                    <a:lnTo>
                      <a:pt x="1" y="36"/>
                    </a:lnTo>
                    <a:lnTo>
                      <a:pt x="146" y="666"/>
                    </a:lnTo>
                    <a:lnTo>
                      <a:pt x="566" y="2114"/>
                    </a:lnTo>
                    <a:lnTo>
                      <a:pt x="716" y="2069"/>
                    </a:lnTo>
                    <a:lnTo>
                      <a:pt x="300" y="626"/>
                    </a:lnTo>
                    <a:lnTo>
                      <a:pt x="1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801075" y="3826750"/>
                <a:ext cx="11775" cy="37525"/>
              </a:xfrm>
              <a:custGeom>
                <a:avLst/>
                <a:gdLst/>
                <a:ahLst/>
                <a:cxnLst/>
                <a:rect l="l" t="t" r="r" b="b"/>
                <a:pathLst>
                  <a:path w="471" h="1501" extrusionOk="0">
                    <a:moveTo>
                      <a:pt x="155" y="0"/>
                    </a:moveTo>
                    <a:lnTo>
                      <a:pt x="1" y="34"/>
                    </a:lnTo>
                    <a:lnTo>
                      <a:pt x="316" y="1501"/>
                    </a:lnTo>
                    <a:lnTo>
                      <a:pt x="470" y="1467"/>
                    </a:lnTo>
                    <a:lnTo>
                      <a:pt x="1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839425" y="3821925"/>
                <a:ext cx="9250" cy="37575"/>
              </a:xfrm>
              <a:custGeom>
                <a:avLst/>
                <a:gdLst/>
                <a:ahLst/>
                <a:cxnLst/>
                <a:rect l="l" t="t" r="r" b="b"/>
                <a:pathLst>
                  <a:path w="370" h="1503" extrusionOk="0">
                    <a:moveTo>
                      <a:pt x="159" y="0"/>
                    </a:moveTo>
                    <a:lnTo>
                      <a:pt x="1" y="23"/>
                    </a:lnTo>
                    <a:lnTo>
                      <a:pt x="212" y="1503"/>
                    </a:lnTo>
                    <a:lnTo>
                      <a:pt x="369" y="1480"/>
                    </a:lnTo>
                    <a:lnTo>
                      <a:pt x="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877875" y="3819125"/>
                <a:ext cx="6575" cy="37500"/>
              </a:xfrm>
              <a:custGeom>
                <a:avLst/>
                <a:gdLst/>
                <a:ahLst/>
                <a:cxnLst/>
                <a:rect l="l" t="t" r="r" b="b"/>
                <a:pathLst>
                  <a:path w="263" h="1500" extrusionOk="0">
                    <a:moveTo>
                      <a:pt x="158" y="1"/>
                    </a:moveTo>
                    <a:lnTo>
                      <a:pt x="1" y="11"/>
                    </a:lnTo>
                    <a:lnTo>
                      <a:pt x="105" y="1499"/>
                    </a:lnTo>
                    <a:lnTo>
                      <a:pt x="263" y="1489"/>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916425" y="3818275"/>
                <a:ext cx="3950" cy="37275"/>
              </a:xfrm>
              <a:custGeom>
                <a:avLst/>
                <a:gdLst/>
                <a:ahLst/>
                <a:cxnLst/>
                <a:rect l="l" t="t" r="r" b="b"/>
                <a:pathLst>
                  <a:path w="158" h="1491" extrusionOk="0">
                    <a:moveTo>
                      <a:pt x="0" y="1"/>
                    </a:moveTo>
                    <a:lnTo>
                      <a:pt x="0" y="1491"/>
                    </a:lnTo>
                    <a:lnTo>
                      <a:pt x="158" y="1491"/>
                    </a:lnTo>
                    <a:lnTo>
                      <a:pt x="1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952325" y="3819225"/>
                <a:ext cx="6575" cy="37475"/>
              </a:xfrm>
              <a:custGeom>
                <a:avLst/>
                <a:gdLst/>
                <a:ahLst/>
                <a:cxnLst/>
                <a:rect l="l" t="t" r="r" b="b"/>
                <a:pathLst>
                  <a:path w="263" h="1499" extrusionOk="0">
                    <a:moveTo>
                      <a:pt x="105" y="0"/>
                    </a:moveTo>
                    <a:lnTo>
                      <a:pt x="1" y="1488"/>
                    </a:lnTo>
                    <a:lnTo>
                      <a:pt x="158" y="1499"/>
                    </a:lnTo>
                    <a:lnTo>
                      <a:pt x="263" y="1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988125" y="3821825"/>
                <a:ext cx="9175" cy="37550"/>
              </a:xfrm>
              <a:custGeom>
                <a:avLst/>
                <a:gdLst/>
                <a:ahLst/>
                <a:cxnLst/>
                <a:rect l="l" t="t" r="r" b="b"/>
                <a:pathLst>
                  <a:path w="367" h="1502" extrusionOk="0">
                    <a:moveTo>
                      <a:pt x="209" y="1"/>
                    </a:moveTo>
                    <a:lnTo>
                      <a:pt x="0" y="1480"/>
                    </a:lnTo>
                    <a:lnTo>
                      <a:pt x="156" y="1501"/>
                    </a:lnTo>
                    <a:lnTo>
                      <a:pt x="367" y="2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1023725" y="3826475"/>
                <a:ext cx="11775" cy="37500"/>
              </a:xfrm>
              <a:custGeom>
                <a:avLst/>
                <a:gdLst/>
                <a:ahLst/>
                <a:cxnLst/>
                <a:rect l="l" t="t" r="r" b="b"/>
                <a:pathLst>
                  <a:path w="471" h="1500" extrusionOk="0">
                    <a:moveTo>
                      <a:pt x="314" y="1"/>
                    </a:moveTo>
                    <a:lnTo>
                      <a:pt x="1" y="1466"/>
                    </a:lnTo>
                    <a:lnTo>
                      <a:pt x="155" y="1499"/>
                    </a:lnTo>
                    <a:lnTo>
                      <a:pt x="470" y="33"/>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1059025" y="3817700"/>
                <a:ext cx="19200" cy="53000"/>
              </a:xfrm>
              <a:custGeom>
                <a:avLst/>
                <a:gdLst/>
                <a:ahLst/>
                <a:cxnLst/>
                <a:rect l="l" t="t" r="r" b="b"/>
                <a:pathLst>
                  <a:path w="768" h="2120" extrusionOk="0">
                    <a:moveTo>
                      <a:pt x="617" y="1"/>
                    </a:moveTo>
                    <a:lnTo>
                      <a:pt x="420" y="628"/>
                    </a:lnTo>
                    <a:lnTo>
                      <a:pt x="1" y="2075"/>
                    </a:lnTo>
                    <a:lnTo>
                      <a:pt x="153" y="2120"/>
                    </a:lnTo>
                    <a:lnTo>
                      <a:pt x="571" y="674"/>
                    </a:lnTo>
                    <a:lnTo>
                      <a:pt x="768" y="47"/>
                    </a:lnTo>
                    <a:lnTo>
                      <a:pt x="6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1093925" y="3817625"/>
                <a:ext cx="25550" cy="61400"/>
              </a:xfrm>
              <a:custGeom>
                <a:avLst/>
                <a:gdLst/>
                <a:ahLst/>
                <a:cxnLst/>
                <a:rect l="l" t="t" r="r" b="b"/>
                <a:pathLst>
                  <a:path w="1022" h="2456" extrusionOk="0">
                    <a:moveTo>
                      <a:pt x="872" y="0"/>
                    </a:moveTo>
                    <a:lnTo>
                      <a:pt x="1" y="2403"/>
                    </a:lnTo>
                    <a:lnTo>
                      <a:pt x="149" y="2456"/>
                    </a:lnTo>
                    <a:lnTo>
                      <a:pt x="1021" y="54"/>
                    </a:lnTo>
                    <a:lnTo>
                      <a:pt x="8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1128300" y="3817500"/>
                <a:ext cx="34875" cy="71675"/>
              </a:xfrm>
              <a:custGeom>
                <a:avLst/>
                <a:gdLst/>
                <a:ahLst/>
                <a:cxnLst/>
                <a:rect l="l" t="t" r="r" b="b"/>
                <a:pathLst>
                  <a:path w="1395" h="2867" extrusionOk="0">
                    <a:moveTo>
                      <a:pt x="1249" y="0"/>
                    </a:moveTo>
                    <a:lnTo>
                      <a:pt x="0" y="2803"/>
                    </a:lnTo>
                    <a:lnTo>
                      <a:pt x="144" y="2867"/>
                    </a:lnTo>
                    <a:lnTo>
                      <a:pt x="1395" y="64"/>
                    </a:lnTo>
                    <a:lnTo>
                      <a:pt x="12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1162050" y="3817350"/>
                <a:ext cx="46650" cy="83825"/>
              </a:xfrm>
              <a:custGeom>
                <a:avLst/>
                <a:gdLst/>
                <a:ahLst/>
                <a:cxnLst/>
                <a:rect l="l" t="t" r="r" b="b"/>
                <a:pathLst>
                  <a:path w="1866" h="3353" extrusionOk="0">
                    <a:moveTo>
                      <a:pt x="1726" y="1"/>
                    </a:moveTo>
                    <a:lnTo>
                      <a:pt x="721" y="1919"/>
                    </a:lnTo>
                    <a:lnTo>
                      <a:pt x="0" y="3278"/>
                    </a:lnTo>
                    <a:lnTo>
                      <a:pt x="139" y="3353"/>
                    </a:lnTo>
                    <a:lnTo>
                      <a:pt x="860" y="1992"/>
                    </a:lnTo>
                    <a:lnTo>
                      <a:pt x="1866" y="75"/>
                    </a:lnTo>
                    <a:lnTo>
                      <a:pt x="17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1195050" y="3849725"/>
                <a:ext cx="43300" cy="65225"/>
              </a:xfrm>
              <a:custGeom>
                <a:avLst/>
                <a:gdLst/>
                <a:ahLst/>
                <a:cxnLst/>
                <a:rect l="l" t="t" r="r" b="b"/>
                <a:pathLst>
                  <a:path w="1732" h="2609" extrusionOk="0">
                    <a:moveTo>
                      <a:pt x="1598" y="1"/>
                    </a:moveTo>
                    <a:lnTo>
                      <a:pt x="817" y="1205"/>
                    </a:lnTo>
                    <a:lnTo>
                      <a:pt x="0" y="2525"/>
                    </a:lnTo>
                    <a:lnTo>
                      <a:pt x="133" y="2609"/>
                    </a:lnTo>
                    <a:lnTo>
                      <a:pt x="950" y="1291"/>
                    </a:lnTo>
                    <a:lnTo>
                      <a:pt x="1731" y="88"/>
                    </a:lnTo>
                    <a:lnTo>
                      <a:pt x="15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1227150" y="3896550"/>
                <a:ext cx="26025" cy="34125"/>
              </a:xfrm>
              <a:custGeom>
                <a:avLst/>
                <a:gdLst/>
                <a:ahLst/>
                <a:cxnLst/>
                <a:rect l="l" t="t" r="r" b="b"/>
                <a:pathLst>
                  <a:path w="1041" h="1365" extrusionOk="0">
                    <a:moveTo>
                      <a:pt x="913" y="0"/>
                    </a:moveTo>
                    <a:lnTo>
                      <a:pt x="1" y="1274"/>
                    </a:lnTo>
                    <a:lnTo>
                      <a:pt x="128" y="1364"/>
                    </a:lnTo>
                    <a:lnTo>
                      <a:pt x="1040" y="92"/>
                    </a:lnTo>
                    <a:lnTo>
                      <a:pt x="9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606875" y="3816300"/>
                <a:ext cx="623000" cy="3950"/>
              </a:xfrm>
              <a:custGeom>
                <a:avLst/>
                <a:gdLst/>
                <a:ahLst/>
                <a:cxnLst/>
                <a:rect l="l" t="t" r="r" b="b"/>
                <a:pathLst>
                  <a:path w="24920" h="158" extrusionOk="0">
                    <a:moveTo>
                      <a:pt x="0" y="0"/>
                    </a:moveTo>
                    <a:lnTo>
                      <a:pt x="0" y="158"/>
                    </a:lnTo>
                    <a:lnTo>
                      <a:pt x="24920" y="158"/>
                    </a:lnTo>
                    <a:lnTo>
                      <a:pt x="249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632300" y="3745425"/>
                <a:ext cx="59725" cy="67075"/>
              </a:xfrm>
              <a:custGeom>
                <a:avLst/>
                <a:gdLst/>
                <a:ahLst/>
                <a:cxnLst/>
                <a:rect l="l" t="t" r="r" b="b"/>
                <a:pathLst>
                  <a:path w="2389" h="2683" extrusionOk="0">
                    <a:moveTo>
                      <a:pt x="119" y="1"/>
                    </a:moveTo>
                    <a:lnTo>
                      <a:pt x="0" y="105"/>
                    </a:lnTo>
                    <a:lnTo>
                      <a:pt x="2270" y="2683"/>
                    </a:lnTo>
                    <a:lnTo>
                      <a:pt x="2388" y="257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609125" y="3750175"/>
                <a:ext cx="97775" cy="67950"/>
              </a:xfrm>
              <a:custGeom>
                <a:avLst/>
                <a:gdLst/>
                <a:ahLst/>
                <a:cxnLst/>
                <a:rect l="l" t="t" r="r" b="b"/>
                <a:pathLst>
                  <a:path w="3911" h="2718" extrusionOk="0">
                    <a:moveTo>
                      <a:pt x="3822" y="0"/>
                    </a:moveTo>
                    <a:lnTo>
                      <a:pt x="1" y="2589"/>
                    </a:lnTo>
                    <a:lnTo>
                      <a:pt x="89" y="2718"/>
                    </a:lnTo>
                    <a:lnTo>
                      <a:pt x="3911" y="131"/>
                    </a:lnTo>
                    <a:lnTo>
                      <a:pt x="38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702275" y="3750400"/>
                <a:ext cx="65050" cy="67375"/>
              </a:xfrm>
              <a:custGeom>
                <a:avLst/>
                <a:gdLst/>
                <a:ahLst/>
                <a:cxnLst/>
                <a:rect l="l" t="t" r="r" b="b"/>
                <a:pathLst>
                  <a:path w="2602" h="2695" extrusionOk="0">
                    <a:moveTo>
                      <a:pt x="114" y="0"/>
                    </a:moveTo>
                    <a:lnTo>
                      <a:pt x="0" y="108"/>
                    </a:lnTo>
                    <a:lnTo>
                      <a:pt x="2488" y="2695"/>
                    </a:lnTo>
                    <a:lnTo>
                      <a:pt x="2601" y="2585"/>
                    </a:lnTo>
                    <a:lnTo>
                      <a:pt x="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685875" y="3750025"/>
                <a:ext cx="92375" cy="67800"/>
              </a:xfrm>
              <a:custGeom>
                <a:avLst/>
                <a:gdLst/>
                <a:ahLst/>
                <a:cxnLst/>
                <a:rect l="l" t="t" r="r" b="b"/>
                <a:pathLst>
                  <a:path w="3695" h="2712" extrusionOk="0">
                    <a:moveTo>
                      <a:pt x="3603" y="1"/>
                    </a:moveTo>
                    <a:lnTo>
                      <a:pt x="1" y="2582"/>
                    </a:lnTo>
                    <a:lnTo>
                      <a:pt x="93" y="2711"/>
                    </a:lnTo>
                    <a:lnTo>
                      <a:pt x="3695" y="129"/>
                    </a:lnTo>
                    <a:lnTo>
                      <a:pt x="36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763975" y="3747600"/>
                <a:ext cx="79925" cy="70175"/>
              </a:xfrm>
              <a:custGeom>
                <a:avLst/>
                <a:gdLst/>
                <a:ahLst/>
                <a:cxnLst/>
                <a:rect l="l" t="t" r="r" b="b"/>
                <a:pathLst>
                  <a:path w="3197" h="2807" extrusionOk="0">
                    <a:moveTo>
                      <a:pt x="374" y="1"/>
                    </a:moveTo>
                    <a:lnTo>
                      <a:pt x="0" y="2739"/>
                    </a:lnTo>
                    <a:lnTo>
                      <a:pt x="156" y="2761"/>
                    </a:lnTo>
                    <a:lnTo>
                      <a:pt x="489" y="328"/>
                    </a:lnTo>
                    <a:lnTo>
                      <a:pt x="3088" y="2807"/>
                    </a:lnTo>
                    <a:lnTo>
                      <a:pt x="3196" y="2693"/>
                    </a:lnTo>
                    <a:lnTo>
                      <a:pt x="3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762450" y="3750000"/>
                <a:ext cx="86900" cy="67725"/>
              </a:xfrm>
              <a:custGeom>
                <a:avLst/>
                <a:gdLst/>
                <a:ahLst/>
                <a:cxnLst/>
                <a:rect l="l" t="t" r="r" b="b"/>
                <a:pathLst>
                  <a:path w="3476" h="2709" extrusionOk="0">
                    <a:moveTo>
                      <a:pt x="3379" y="0"/>
                    </a:moveTo>
                    <a:lnTo>
                      <a:pt x="1" y="2585"/>
                    </a:lnTo>
                    <a:lnTo>
                      <a:pt x="97" y="2709"/>
                    </a:lnTo>
                    <a:lnTo>
                      <a:pt x="3475" y="126"/>
                    </a:lnTo>
                    <a:lnTo>
                      <a:pt x="33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844525" y="3750025"/>
                <a:ext cx="76000" cy="67625"/>
              </a:xfrm>
              <a:custGeom>
                <a:avLst/>
                <a:gdLst/>
                <a:ahLst/>
                <a:cxnLst/>
                <a:rect l="l" t="t" r="r" b="b"/>
                <a:pathLst>
                  <a:path w="3040" h="2705" extrusionOk="0">
                    <a:moveTo>
                      <a:pt x="105" y="1"/>
                    </a:moveTo>
                    <a:lnTo>
                      <a:pt x="1" y="120"/>
                    </a:lnTo>
                    <a:lnTo>
                      <a:pt x="2934" y="2704"/>
                    </a:lnTo>
                    <a:lnTo>
                      <a:pt x="3039" y="2586"/>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839000" y="3750025"/>
                <a:ext cx="81325" cy="67800"/>
              </a:xfrm>
              <a:custGeom>
                <a:avLst/>
                <a:gdLst/>
                <a:ahLst/>
                <a:cxnLst/>
                <a:rect l="l" t="t" r="r" b="b"/>
                <a:pathLst>
                  <a:path w="3253" h="2712" extrusionOk="0">
                    <a:moveTo>
                      <a:pt x="3152" y="1"/>
                    </a:moveTo>
                    <a:lnTo>
                      <a:pt x="0" y="2589"/>
                    </a:lnTo>
                    <a:lnTo>
                      <a:pt x="99" y="2711"/>
                    </a:lnTo>
                    <a:lnTo>
                      <a:pt x="3253" y="123"/>
                    </a:lnTo>
                    <a:lnTo>
                      <a:pt x="31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914675" y="3747425"/>
                <a:ext cx="82275" cy="70450"/>
              </a:xfrm>
              <a:custGeom>
                <a:avLst/>
                <a:gdLst/>
                <a:ahLst/>
                <a:cxnLst/>
                <a:rect l="l" t="t" r="r" b="b"/>
                <a:pathLst>
                  <a:path w="3291" h="2818" extrusionOk="0">
                    <a:moveTo>
                      <a:pt x="1" y="0"/>
                    </a:moveTo>
                    <a:lnTo>
                      <a:pt x="98" y="2759"/>
                    </a:lnTo>
                    <a:lnTo>
                      <a:pt x="256" y="2753"/>
                    </a:lnTo>
                    <a:lnTo>
                      <a:pt x="171" y="342"/>
                    </a:lnTo>
                    <a:lnTo>
                      <a:pt x="3192" y="2817"/>
                    </a:lnTo>
                    <a:lnTo>
                      <a:pt x="3291" y="26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915400" y="3750250"/>
                <a:ext cx="75925" cy="67625"/>
              </a:xfrm>
              <a:custGeom>
                <a:avLst/>
                <a:gdLst/>
                <a:ahLst/>
                <a:cxnLst/>
                <a:rect l="l" t="t" r="r" b="b"/>
                <a:pathLst>
                  <a:path w="3037" h="2705" extrusionOk="0">
                    <a:moveTo>
                      <a:pt x="2932" y="1"/>
                    </a:moveTo>
                    <a:lnTo>
                      <a:pt x="0" y="2586"/>
                    </a:lnTo>
                    <a:lnTo>
                      <a:pt x="105" y="2704"/>
                    </a:lnTo>
                    <a:lnTo>
                      <a:pt x="3037" y="118"/>
                    </a:lnTo>
                    <a:lnTo>
                      <a:pt x="29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986650" y="3750075"/>
                <a:ext cx="86850" cy="67800"/>
              </a:xfrm>
              <a:custGeom>
                <a:avLst/>
                <a:gdLst/>
                <a:ahLst/>
                <a:cxnLst/>
                <a:rect l="l" t="t" r="r" b="b"/>
                <a:pathLst>
                  <a:path w="3474" h="2712" extrusionOk="0">
                    <a:moveTo>
                      <a:pt x="96" y="1"/>
                    </a:moveTo>
                    <a:lnTo>
                      <a:pt x="1" y="127"/>
                    </a:lnTo>
                    <a:lnTo>
                      <a:pt x="3377" y="2711"/>
                    </a:lnTo>
                    <a:lnTo>
                      <a:pt x="3473" y="2585"/>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991850" y="3750400"/>
                <a:ext cx="70575" cy="67475"/>
              </a:xfrm>
              <a:custGeom>
                <a:avLst/>
                <a:gdLst/>
                <a:ahLst/>
                <a:cxnLst/>
                <a:rect l="l" t="t" r="r" b="b"/>
                <a:pathLst>
                  <a:path w="2823" h="2699" extrusionOk="0">
                    <a:moveTo>
                      <a:pt x="2712" y="0"/>
                    </a:moveTo>
                    <a:lnTo>
                      <a:pt x="0" y="2583"/>
                    </a:lnTo>
                    <a:lnTo>
                      <a:pt x="110" y="2698"/>
                    </a:lnTo>
                    <a:lnTo>
                      <a:pt x="2822" y="114"/>
                    </a:lnTo>
                    <a:lnTo>
                      <a:pt x="2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1057750" y="3750000"/>
                <a:ext cx="92325" cy="67825"/>
              </a:xfrm>
              <a:custGeom>
                <a:avLst/>
                <a:gdLst/>
                <a:ahLst/>
                <a:cxnLst/>
                <a:rect l="l" t="t" r="r" b="b"/>
                <a:pathLst>
                  <a:path w="3693" h="2713" extrusionOk="0">
                    <a:moveTo>
                      <a:pt x="92" y="0"/>
                    </a:moveTo>
                    <a:lnTo>
                      <a:pt x="0" y="128"/>
                    </a:lnTo>
                    <a:lnTo>
                      <a:pt x="3600" y="2712"/>
                    </a:lnTo>
                    <a:lnTo>
                      <a:pt x="3692" y="2585"/>
                    </a:lnTo>
                    <a:lnTo>
                      <a:pt x="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1068500" y="3750300"/>
                <a:ext cx="65000" cy="67425"/>
              </a:xfrm>
              <a:custGeom>
                <a:avLst/>
                <a:gdLst/>
                <a:ahLst/>
                <a:cxnLst/>
                <a:rect l="l" t="t" r="r" b="b"/>
                <a:pathLst>
                  <a:path w="2600" h="2697" extrusionOk="0">
                    <a:moveTo>
                      <a:pt x="2486" y="1"/>
                    </a:moveTo>
                    <a:lnTo>
                      <a:pt x="1" y="2587"/>
                    </a:lnTo>
                    <a:lnTo>
                      <a:pt x="114" y="2697"/>
                    </a:lnTo>
                    <a:lnTo>
                      <a:pt x="2600" y="110"/>
                    </a:lnTo>
                    <a:lnTo>
                      <a:pt x="24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1128775" y="3749900"/>
                <a:ext cx="97825" cy="67925"/>
              </a:xfrm>
              <a:custGeom>
                <a:avLst/>
                <a:gdLst/>
                <a:ahLst/>
                <a:cxnLst/>
                <a:rect l="l" t="t" r="r" b="b"/>
                <a:pathLst>
                  <a:path w="3913" h="2717" extrusionOk="0">
                    <a:moveTo>
                      <a:pt x="89" y="1"/>
                    </a:moveTo>
                    <a:lnTo>
                      <a:pt x="1" y="130"/>
                    </a:lnTo>
                    <a:lnTo>
                      <a:pt x="3824" y="2716"/>
                    </a:lnTo>
                    <a:lnTo>
                      <a:pt x="3913" y="2585"/>
                    </a:lnTo>
                    <a:lnTo>
                      <a:pt x="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1145050" y="3750250"/>
                <a:ext cx="59575" cy="67300"/>
              </a:xfrm>
              <a:custGeom>
                <a:avLst/>
                <a:gdLst/>
                <a:ahLst/>
                <a:cxnLst/>
                <a:rect l="l" t="t" r="r" b="b"/>
                <a:pathLst>
                  <a:path w="2383" h="2692" extrusionOk="0">
                    <a:moveTo>
                      <a:pt x="2264" y="1"/>
                    </a:moveTo>
                    <a:lnTo>
                      <a:pt x="0" y="2587"/>
                    </a:lnTo>
                    <a:lnTo>
                      <a:pt x="119" y="2692"/>
                    </a:lnTo>
                    <a:lnTo>
                      <a:pt x="2383" y="105"/>
                    </a:lnTo>
                    <a:lnTo>
                      <a:pt x="2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687400" y="3751325"/>
                <a:ext cx="20475" cy="65625"/>
              </a:xfrm>
              <a:custGeom>
                <a:avLst/>
                <a:gdLst/>
                <a:ahLst/>
                <a:cxnLst/>
                <a:rect l="l" t="t" r="r" b="b"/>
                <a:pathLst>
                  <a:path w="819" h="2625" extrusionOk="0">
                    <a:moveTo>
                      <a:pt x="664" y="0"/>
                    </a:moveTo>
                    <a:lnTo>
                      <a:pt x="0" y="2585"/>
                    </a:lnTo>
                    <a:lnTo>
                      <a:pt x="154" y="2624"/>
                    </a:lnTo>
                    <a:lnTo>
                      <a:pt x="819" y="39"/>
                    </a:lnTo>
                    <a:lnTo>
                      <a:pt x="6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840600" y="3751625"/>
                <a:ext cx="9350" cy="65000"/>
              </a:xfrm>
              <a:custGeom>
                <a:avLst/>
                <a:gdLst/>
                <a:ahLst/>
                <a:cxnLst/>
                <a:rect l="l" t="t" r="r" b="b"/>
                <a:pathLst>
                  <a:path w="374" h="2600" extrusionOk="0">
                    <a:moveTo>
                      <a:pt x="216" y="1"/>
                    </a:moveTo>
                    <a:lnTo>
                      <a:pt x="0" y="2587"/>
                    </a:lnTo>
                    <a:lnTo>
                      <a:pt x="158" y="2600"/>
                    </a:lnTo>
                    <a:lnTo>
                      <a:pt x="374" y="15"/>
                    </a:lnTo>
                    <a:lnTo>
                      <a:pt x="2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988025" y="3751550"/>
                <a:ext cx="9600" cy="65000"/>
              </a:xfrm>
              <a:custGeom>
                <a:avLst/>
                <a:gdLst/>
                <a:ahLst/>
                <a:cxnLst/>
                <a:rect l="l" t="t" r="r" b="b"/>
                <a:pathLst>
                  <a:path w="384" h="2600" extrusionOk="0">
                    <a:moveTo>
                      <a:pt x="158" y="0"/>
                    </a:moveTo>
                    <a:lnTo>
                      <a:pt x="1" y="14"/>
                    </a:lnTo>
                    <a:lnTo>
                      <a:pt x="226" y="2599"/>
                    </a:lnTo>
                    <a:lnTo>
                      <a:pt x="383" y="2585"/>
                    </a:lnTo>
                    <a:lnTo>
                      <a:pt x="1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058950" y="3751450"/>
                <a:ext cx="15125" cy="65350"/>
              </a:xfrm>
              <a:custGeom>
                <a:avLst/>
                <a:gdLst/>
                <a:ahLst/>
                <a:cxnLst/>
                <a:rect l="l" t="t" r="r" b="b"/>
                <a:pathLst>
                  <a:path w="605" h="2614" extrusionOk="0">
                    <a:moveTo>
                      <a:pt x="156" y="1"/>
                    </a:moveTo>
                    <a:lnTo>
                      <a:pt x="0" y="27"/>
                    </a:lnTo>
                    <a:lnTo>
                      <a:pt x="448" y="2614"/>
                    </a:lnTo>
                    <a:lnTo>
                      <a:pt x="604" y="2585"/>
                    </a:lnTo>
                    <a:lnTo>
                      <a:pt x="1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130100" y="3751275"/>
                <a:ext cx="20600" cy="65625"/>
              </a:xfrm>
              <a:custGeom>
                <a:avLst/>
                <a:gdLst/>
                <a:ahLst/>
                <a:cxnLst/>
                <a:rect l="l" t="t" r="r" b="b"/>
                <a:pathLst>
                  <a:path w="824" h="2625" extrusionOk="0">
                    <a:moveTo>
                      <a:pt x="153" y="1"/>
                    </a:moveTo>
                    <a:lnTo>
                      <a:pt x="1" y="40"/>
                    </a:lnTo>
                    <a:lnTo>
                      <a:pt x="671" y="2624"/>
                    </a:lnTo>
                    <a:lnTo>
                      <a:pt x="823" y="2585"/>
                    </a:lnTo>
                    <a:lnTo>
                      <a:pt x="1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838650" y="1748400"/>
                <a:ext cx="159450" cy="40950"/>
              </a:xfrm>
              <a:custGeom>
                <a:avLst/>
                <a:gdLst/>
                <a:ahLst/>
                <a:cxnLst/>
                <a:rect l="l" t="t" r="r" b="b"/>
                <a:pathLst>
                  <a:path w="6378" h="1638" extrusionOk="0">
                    <a:moveTo>
                      <a:pt x="0" y="1"/>
                    </a:moveTo>
                    <a:lnTo>
                      <a:pt x="0" y="1638"/>
                    </a:lnTo>
                    <a:lnTo>
                      <a:pt x="6378" y="1638"/>
                    </a:lnTo>
                    <a:lnTo>
                      <a:pt x="6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838650" y="1789325"/>
                <a:ext cx="159500" cy="62800"/>
              </a:xfrm>
              <a:custGeom>
                <a:avLst/>
                <a:gdLst/>
                <a:ahLst/>
                <a:cxnLst/>
                <a:rect l="l" t="t" r="r" b="b"/>
                <a:pathLst>
                  <a:path w="6380" h="2512" extrusionOk="0">
                    <a:moveTo>
                      <a:pt x="0" y="1"/>
                    </a:moveTo>
                    <a:lnTo>
                      <a:pt x="1286" y="2511"/>
                    </a:lnTo>
                    <a:lnTo>
                      <a:pt x="5093" y="2511"/>
                    </a:lnTo>
                    <a:lnTo>
                      <a:pt x="63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861750" y="1696850"/>
                <a:ext cx="113275" cy="72050"/>
              </a:xfrm>
              <a:custGeom>
                <a:avLst/>
                <a:gdLst/>
                <a:ahLst/>
                <a:cxnLst/>
                <a:rect l="l" t="t" r="r" b="b"/>
                <a:pathLst>
                  <a:path w="4531" h="2882" extrusionOk="0">
                    <a:moveTo>
                      <a:pt x="568" y="1"/>
                    </a:moveTo>
                    <a:lnTo>
                      <a:pt x="1" y="2881"/>
                    </a:lnTo>
                    <a:lnTo>
                      <a:pt x="4531" y="2881"/>
                    </a:lnTo>
                    <a:lnTo>
                      <a:pt x="39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838650" y="1715725"/>
                <a:ext cx="159450" cy="3000"/>
              </a:xfrm>
              <a:custGeom>
                <a:avLst/>
                <a:gdLst/>
                <a:ahLst/>
                <a:cxnLst/>
                <a:rect l="l" t="t" r="r" b="b"/>
                <a:pathLst>
                  <a:path w="6378" h="120" extrusionOk="0">
                    <a:moveTo>
                      <a:pt x="0" y="0"/>
                    </a:moveTo>
                    <a:lnTo>
                      <a:pt x="0" y="119"/>
                    </a:lnTo>
                    <a:lnTo>
                      <a:pt x="6378" y="119"/>
                    </a:lnTo>
                    <a:lnTo>
                      <a:pt x="6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861750" y="1655675"/>
                <a:ext cx="113275" cy="41200"/>
              </a:xfrm>
              <a:custGeom>
                <a:avLst/>
                <a:gdLst/>
                <a:ahLst/>
                <a:cxnLst/>
                <a:rect l="l" t="t" r="r" b="b"/>
                <a:pathLst>
                  <a:path w="4531" h="1648" extrusionOk="0">
                    <a:moveTo>
                      <a:pt x="1507" y="0"/>
                    </a:moveTo>
                    <a:cubicBezTo>
                      <a:pt x="674" y="0"/>
                      <a:pt x="1" y="673"/>
                      <a:pt x="1" y="1506"/>
                    </a:cubicBezTo>
                    <a:lnTo>
                      <a:pt x="1" y="1648"/>
                    </a:lnTo>
                    <a:lnTo>
                      <a:pt x="4531" y="1648"/>
                    </a:lnTo>
                    <a:lnTo>
                      <a:pt x="4531" y="1506"/>
                    </a:lnTo>
                    <a:cubicBezTo>
                      <a:pt x="4531" y="673"/>
                      <a:pt x="3856" y="0"/>
                      <a:pt x="3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909950" y="1511500"/>
                <a:ext cx="16850" cy="205700"/>
              </a:xfrm>
              <a:custGeom>
                <a:avLst/>
                <a:gdLst/>
                <a:ahLst/>
                <a:cxnLst/>
                <a:rect l="l" t="t" r="r" b="b"/>
                <a:pathLst>
                  <a:path w="674" h="8228" extrusionOk="0">
                    <a:moveTo>
                      <a:pt x="0" y="1"/>
                    </a:moveTo>
                    <a:lnTo>
                      <a:pt x="0" y="8228"/>
                    </a:lnTo>
                    <a:lnTo>
                      <a:pt x="674" y="8228"/>
                    </a:lnTo>
                    <a:lnTo>
                      <a:pt x="6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4" name="Google Shape;3274;p71"/>
          <p:cNvGrpSpPr/>
          <p:nvPr/>
        </p:nvGrpSpPr>
        <p:grpSpPr>
          <a:xfrm rot="-1571984">
            <a:off x="4640148" y="2137674"/>
            <a:ext cx="379327" cy="813037"/>
            <a:chOff x="6309174" y="3546127"/>
            <a:chExt cx="353469" cy="757613"/>
          </a:xfrm>
        </p:grpSpPr>
        <p:sp>
          <p:nvSpPr>
            <p:cNvPr id="3275" name="Google Shape;3275;p71"/>
            <p:cNvSpPr/>
            <p:nvPr/>
          </p:nvSpPr>
          <p:spPr>
            <a:xfrm>
              <a:off x="6311409" y="3546127"/>
              <a:ext cx="349000" cy="757613"/>
            </a:xfrm>
            <a:custGeom>
              <a:avLst/>
              <a:gdLst/>
              <a:ahLst/>
              <a:cxnLst/>
              <a:rect l="l" t="t" r="r" b="b"/>
              <a:pathLst>
                <a:path w="9683" h="21020" extrusionOk="0">
                  <a:moveTo>
                    <a:pt x="886" y="0"/>
                  </a:moveTo>
                  <a:lnTo>
                    <a:pt x="1" y="3469"/>
                  </a:lnTo>
                  <a:lnTo>
                    <a:pt x="5021" y="14432"/>
                  </a:lnTo>
                  <a:lnTo>
                    <a:pt x="3291" y="15067"/>
                  </a:lnTo>
                  <a:lnTo>
                    <a:pt x="3569" y="15824"/>
                  </a:lnTo>
                  <a:lnTo>
                    <a:pt x="5779" y="15013"/>
                  </a:lnTo>
                  <a:lnTo>
                    <a:pt x="7116" y="18651"/>
                  </a:lnTo>
                  <a:cubicBezTo>
                    <a:pt x="6688" y="19144"/>
                    <a:pt x="6647" y="19864"/>
                    <a:pt x="7017" y="20400"/>
                  </a:cubicBezTo>
                  <a:cubicBezTo>
                    <a:pt x="7290" y="20796"/>
                    <a:pt x="7735" y="21019"/>
                    <a:pt x="8195" y="21019"/>
                  </a:cubicBezTo>
                  <a:cubicBezTo>
                    <a:pt x="8360" y="21019"/>
                    <a:pt x="8526" y="20991"/>
                    <a:pt x="8687" y="20931"/>
                  </a:cubicBezTo>
                  <a:cubicBezTo>
                    <a:pt x="9299" y="20706"/>
                    <a:pt x="9682" y="20095"/>
                    <a:pt x="9616" y="19445"/>
                  </a:cubicBezTo>
                  <a:cubicBezTo>
                    <a:pt x="9551" y="18797"/>
                    <a:pt x="9053" y="18275"/>
                    <a:pt x="8408" y="18177"/>
                  </a:cubicBezTo>
                  <a:lnTo>
                    <a:pt x="7071" y="14538"/>
                  </a:lnTo>
                  <a:lnTo>
                    <a:pt x="7071" y="14538"/>
                  </a:lnTo>
                  <a:lnTo>
                    <a:pt x="9281" y="13725"/>
                  </a:lnTo>
                  <a:lnTo>
                    <a:pt x="9003" y="12967"/>
                  </a:lnTo>
                  <a:lnTo>
                    <a:pt x="6086" y="14040"/>
                  </a:lnTo>
                  <a:lnTo>
                    <a:pt x="6105" y="14032"/>
                  </a:lnTo>
                  <a:lnTo>
                    <a:pt x="7304" y="13592"/>
                  </a:lnTo>
                  <a:lnTo>
                    <a:pt x="4000" y="1998"/>
                  </a:lnTo>
                  <a:lnTo>
                    <a:pt x="886"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6" name="Google Shape;3276;p71"/>
            <p:cNvGrpSpPr/>
            <p:nvPr/>
          </p:nvGrpSpPr>
          <p:grpSpPr>
            <a:xfrm>
              <a:off x="6309174" y="3546145"/>
              <a:ext cx="353469" cy="757577"/>
              <a:chOff x="5116775" y="4699850"/>
              <a:chExt cx="245175" cy="525475"/>
            </a:xfrm>
          </p:grpSpPr>
          <p:sp>
            <p:nvSpPr>
              <p:cNvPr id="3277" name="Google Shape;3277;p71"/>
              <p:cNvSpPr/>
              <p:nvPr/>
            </p:nvSpPr>
            <p:spPr>
              <a:xfrm>
                <a:off x="5116775" y="4699850"/>
                <a:ext cx="182550" cy="360800"/>
              </a:xfrm>
              <a:custGeom>
                <a:avLst/>
                <a:gdLst/>
                <a:ahLst/>
                <a:cxnLst/>
                <a:rect l="l" t="t" r="r" b="b"/>
                <a:pathLst>
                  <a:path w="7302" h="14432" extrusionOk="0">
                    <a:moveTo>
                      <a:pt x="884" y="0"/>
                    </a:moveTo>
                    <a:lnTo>
                      <a:pt x="0" y="3469"/>
                    </a:lnTo>
                    <a:lnTo>
                      <a:pt x="5019" y="14432"/>
                    </a:lnTo>
                    <a:lnTo>
                      <a:pt x="7302" y="13593"/>
                    </a:lnTo>
                    <a:lnTo>
                      <a:pt x="3998" y="1998"/>
                    </a:lnTo>
                    <a:lnTo>
                      <a:pt x="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5195100" y="4846300"/>
                <a:ext cx="79200" cy="205400"/>
              </a:xfrm>
              <a:custGeom>
                <a:avLst/>
                <a:gdLst/>
                <a:ahLst/>
                <a:cxnLst/>
                <a:rect l="l" t="t" r="r" b="b"/>
                <a:pathLst>
                  <a:path w="3168" h="8216" extrusionOk="0">
                    <a:moveTo>
                      <a:pt x="1" y="1"/>
                    </a:moveTo>
                    <a:lnTo>
                      <a:pt x="336" y="1704"/>
                    </a:lnTo>
                    <a:lnTo>
                      <a:pt x="2861" y="8215"/>
                    </a:lnTo>
                    <a:lnTo>
                      <a:pt x="3168" y="8103"/>
                    </a:lnTo>
                    <a:lnTo>
                      <a:pt x="874" y="150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5199250" y="5023500"/>
                <a:ext cx="149775" cy="71450"/>
              </a:xfrm>
              <a:custGeom>
                <a:avLst/>
                <a:gdLst/>
                <a:ahLst/>
                <a:cxnLst/>
                <a:rect l="l" t="t" r="r" b="b"/>
                <a:pathLst>
                  <a:path w="5991" h="2858" extrusionOk="0">
                    <a:moveTo>
                      <a:pt x="5713" y="1"/>
                    </a:moveTo>
                    <a:lnTo>
                      <a:pt x="0" y="2100"/>
                    </a:lnTo>
                    <a:lnTo>
                      <a:pt x="278" y="2858"/>
                    </a:lnTo>
                    <a:lnTo>
                      <a:pt x="5991" y="757"/>
                    </a:lnTo>
                    <a:lnTo>
                      <a:pt x="57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5261450" y="5062750"/>
                <a:ext cx="68900" cy="111400"/>
              </a:xfrm>
              <a:custGeom>
                <a:avLst/>
                <a:gdLst/>
                <a:ahLst/>
                <a:cxnLst/>
                <a:rect l="l" t="t" r="r" b="b"/>
                <a:pathLst>
                  <a:path w="2756" h="4456" extrusionOk="0">
                    <a:moveTo>
                      <a:pt x="1292" y="0"/>
                    </a:moveTo>
                    <a:lnTo>
                      <a:pt x="0" y="474"/>
                    </a:lnTo>
                    <a:lnTo>
                      <a:pt x="1465" y="4455"/>
                    </a:lnTo>
                    <a:lnTo>
                      <a:pt x="2755" y="3981"/>
                    </a:lnTo>
                    <a:lnTo>
                      <a:pt x="12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5283100" y="5153850"/>
                <a:ext cx="78850" cy="71475"/>
              </a:xfrm>
              <a:custGeom>
                <a:avLst/>
                <a:gdLst/>
                <a:ahLst/>
                <a:cxnLst/>
                <a:rect l="l" t="t" r="r" b="b"/>
                <a:pathLst>
                  <a:path w="3154" h="2859" extrusionOk="0">
                    <a:moveTo>
                      <a:pt x="1540" y="1"/>
                    </a:moveTo>
                    <a:cubicBezTo>
                      <a:pt x="984" y="1"/>
                      <a:pt x="478" y="323"/>
                      <a:pt x="243" y="830"/>
                    </a:cubicBezTo>
                    <a:cubicBezTo>
                      <a:pt x="0" y="1355"/>
                      <a:pt x="97" y="1974"/>
                      <a:pt x="489" y="2398"/>
                    </a:cubicBezTo>
                    <a:cubicBezTo>
                      <a:pt x="765" y="2698"/>
                      <a:pt x="1148" y="2859"/>
                      <a:pt x="1540" y="2859"/>
                    </a:cubicBezTo>
                    <a:cubicBezTo>
                      <a:pt x="1705" y="2859"/>
                      <a:pt x="1872" y="2830"/>
                      <a:pt x="2032" y="2771"/>
                    </a:cubicBezTo>
                    <a:cubicBezTo>
                      <a:pt x="2774" y="2499"/>
                      <a:pt x="3153" y="1677"/>
                      <a:pt x="2881" y="937"/>
                    </a:cubicBezTo>
                    <a:cubicBezTo>
                      <a:pt x="2682" y="394"/>
                      <a:pt x="2176" y="25"/>
                      <a:pt x="1598" y="2"/>
                    </a:cubicBezTo>
                    <a:cubicBezTo>
                      <a:pt x="1579" y="1"/>
                      <a:pt x="1559" y="1"/>
                      <a:pt x="15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5303400" y="5174750"/>
                <a:ext cx="34950" cy="29700"/>
              </a:xfrm>
              <a:custGeom>
                <a:avLst/>
                <a:gdLst/>
                <a:ahLst/>
                <a:cxnLst/>
                <a:rect l="l" t="t" r="r" b="b"/>
                <a:pathLst>
                  <a:path w="1398" h="1188" extrusionOk="0">
                    <a:moveTo>
                      <a:pt x="730" y="1"/>
                    </a:moveTo>
                    <a:cubicBezTo>
                      <a:pt x="499" y="1"/>
                      <a:pt x="287" y="134"/>
                      <a:pt x="191" y="345"/>
                    </a:cubicBezTo>
                    <a:cubicBezTo>
                      <a:pt x="0" y="756"/>
                      <a:pt x="317" y="1188"/>
                      <a:pt x="723" y="1188"/>
                    </a:cubicBezTo>
                    <a:cubicBezTo>
                      <a:pt x="791" y="1188"/>
                      <a:pt x="861" y="1176"/>
                      <a:pt x="932" y="1150"/>
                    </a:cubicBezTo>
                    <a:cubicBezTo>
                      <a:pt x="1239" y="1037"/>
                      <a:pt x="1397" y="696"/>
                      <a:pt x="1285" y="389"/>
                    </a:cubicBezTo>
                    <a:cubicBezTo>
                      <a:pt x="1201" y="164"/>
                      <a:pt x="991" y="12"/>
                      <a:pt x="752" y="1"/>
                    </a:cubicBezTo>
                    <a:cubicBezTo>
                      <a:pt x="745" y="1"/>
                      <a:pt x="738" y="1"/>
                      <a:pt x="7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3" name="Google Shape;3283;p71"/>
          <p:cNvGrpSpPr/>
          <p:nvPr/>
        </p:nvGrpSpPr>
        <p:grpSpPr>
          <a:xfrm>
            <a:off x="2772343" y="2992679"/>
            <a:ext cx="984404" cy="880613"/>
            <a:chOff x="425988" y="3981063"/>
            <a:chExt cx="917175" cy="820625"/>
          </a:xfrm>
        </p:grpSpPr>
        <p:sp>
          <p:nvSpPr>
            <p:cNvPr id="3284" name="Google Shape;3284;p71"/>
            <p:cNvSpPr/>
            <p:nvPr/>
          </p:nvSpPr>
          <p:spPr>
            <a:xfrm>
              <a:off x="430225" y="3981063"/>
              <a:ext cx="908700" cy="820625"/>
            </a:xfrm>
            <a:custGeom>
              <a:avLst/>
              <a:gdLst/>
              <a:ahLst/>
              <a:cxnLst/>
              <a:rect l="l" t="t" r="r" b="b"/>
              <a:pathLst>
                <a:path w="36348" h="32825" extrusionOk="0">
                  <a:moveTo>
                    <a:pt x="8022" y="0"/>
                  </a:moveTo>
                  <a:lnTo>
                    <a:pt x="7936" y="117"/>
                  </a:lnTo>
                  <a:cubicBezTo>
                    <a:pt x="7661" y="494"/>
                    <a:pt x="7708" y="1007"/>
                    <a:pt x="8027" y="1348"/>
                  </a:cubicBezTo>
                  <a:cubicBezTo>
                    <a:pt x="9939" y="3380"/>
                    <a:pt x="8536" y="6128"/>
                    <a:pt x="8534" y="6128"/>
                  </a:cubicBezTo>
                  <a:cubicBezTo>
                    <a:pt x="8186" y="6128"/>
                    <a:pt x="7839" y="6185"/>
                    <a:pt x="7508" y="6297"/>
                  </a:cubicBezTo>
                  <a:cubicBezTo>
                    <a:pt x="7485" y="6305"/>
                    <a:pt x="7464" y="6313"/>
                    <a:pt x="7441" y="6320"/>
                  </a:cubicBezTo>
                  <a:lnTo>
                    <a:pt x="7431" y="6324"/>
                  </a:lnTo>
                  <a:lnTo>
                    <a:pt x="7370" y="6345"/>
                  </a:lnTo>
                  <a:lnTo>
                    <a:pt x="7366" y="6346"/>
                  </a:lnTo>
                  <a:cubicBezTo>
                    <a:pt x="6611" y="6620"/>
                    <a:pt x="5639" y="7129"/>
                    <a:pt x="4921" y="8059"/>
                  </a:cubicBezTo>
                  <a:lnTo>
                    <a:pt x="4889" y="8101"/>
                  </a:lnTo>
                  <a:cubicBezTo>
                    <a:pt x="4880" y="8114"/>
                    <a:pt x="4870" y="8126"/>
                    <a:pt x="4861" y="8139"/>
                  </a:cubicBezTo>
                  <a:cubicBezTo>
                    <a:pt x="4851" y="8152"/>
                    <a:pt x="4841" y="8167"/>
                    <a:pt x="4831" y="8180"/>
                  </a:cubicBezTo>
                  <a:lnTo>
                    <a:pt x="4803" y="8220"/>
                  </a:lnTo>
                  <a:cubicBezTo>
                    <a:pt x="4794" y="8233"/>
                    <a:pt x="4784" y="8247"/>
                    <a:pt x="4775" y="8261"/>
                  </a:cubicBezTo>
                  <a:cubicBezTo>
                    <a:pt x="4765" y="8275"/>
                    <a:pt x="4756" y="8287"/>
                    <a:pt x="4747" y="8301"/>
                  </a:cubicBezTo>
                  <a:cubicBezTo>
                    <a:pt x="4739" y="8315"/>
                    <a:pt x="4728" y="8329"/>
                    <a:pt x="4720" y="8344"/>
                  </a:cubicBezTo>
                  <a:lnTo>
                    <a:pt x="4693" y="8385"/>
                  </a:lnTo>
                  <a:cubicBezTo>
                    <a:pt x="4683" y="8400"/>
                    <a:pt x="4674" y="8414"/>
                    <a:pt x="4664" y="8429"/>
                  </a:cubicBezTo>
                  <a:cubicBezTo>
                    <a:pt x="4656" y="8443"/>
                    <a:pt x="4647" y="8457"/>
                    <a:pt x="4638" y="8471"/>
                  </a:cubicBezTo>
                  <a:cubicBezTo>
                    <a:pt x="4631" y="8484"/>
                    <a:pt x="4619" y="8503"/>
                    <a:pt x="4611" y="8519"/>
                  </a:cubicBezTo>
                  <a:cubicBezTo>
                    <a:pt x="4603" y="8532"/>
                    <a:pt x="4594" y="8544"/>
                    <a:pt x="4586" y="8558"/>
                  </a:cubicBezTo>
                  <a:cubicBezTo>
                    <a:pt x="4573" y="8582"/>
                    <a:pt x="4559" y="8608"/>
                    <a:pt x="4545" y="8633"/>
                  </a:cubicBezTo>
                  <a:cubicBezTo>
                    <a:pt x="4537" y="8647"/>
                    <a:pt x="4529" y="8661"/>
                    <a:pt x="4522" y="8675"/>
                  </a:cubicBezTo>
                  <a:cubicBezTo>
                    <a:pt x="4510" y="8695"/>
                    <a:pt x="4500" y="8715"/>
                    <a:pt x="4490" y="8736"/>
                  </a:cubicBezTo>
                  <a:cubicBezTo>
                    <a:pt x="4483" y="8750"/>
                    <a:pt x="4476" y="8762"/>
                    <a:pt x="4470" y="8776"/>
                  </a:cubicBezTo>
                  <a:cubicBezTo>
                    <a:pt x="4461" y="8794"/>
                    <a:pt x="4451" y="8812"/>
                    <a:pt x="4443" y="8830"/>
                  </a:cubicBezTo>
                  <a:cubicBezTo>
                    <a:pt x="4436" y="8845"/>
                    <a:pt x="4429" y="8859"/>
                    <a:pt x="4422" y="8873"/>
                  </a:cubicBezTo>
                  <a:cubicBezTo>
                    <a:pt x="4414" y="8890"/>
                    <a:pt x="4405" y="8908"/>
                    <a:pt x="4396" y="8926"/>
                  </a:cubicBezTo>
                  <a:cubicBezTo>
                    <a:pt x="4390" y="8941"/>
                    <a:pt x="4384" y="8956"/>
                    <a:pt x="4376" y="8970"/>
                  </a:cubicBezTo>
                  <a:cubicBezTo>
                    <a:pt x="4369" y="8989"/>
                    <a:pt x="4361" y="9007"/>
                    <a:pt x="4352" y="9026"/>
                  </a:cubicBezTo>
                  <a:lnTo>
                    <a:pt x="4333" y="9070"/>
                  </a:lnTo>
                  <a:cubicBezTo>
                    <a:pt x="4325" y="9089"/>
                    <a:pt x="4318" y="9108"/>
                    <a:pt x="4310" y="9127"/>
                  </a:cubicBezTo>
                  <a:cubicBezTo>
                    <a:pt x="4304" y="9142"/>
                    <a:pt x="4298" y="9156"/>
                    <a:pt x="4293" y="9172"/>
                  </a:cubicBezTo>
                  <a:cubicBezTo>
                    <a:pt x="4284" y="9193"/>
                    <a:pt x="4276" y="9215"/>
                    <a:pt x="4267" y="9236"/>
                  </a:cubicBezTo>
                  <a:cubicBezTo>
                    <a:pt x="4262" y="9249"/>
                    <a:pt x="4257" y="9262"/>
                    <a:pt x="4253" y="9274"/>
                  </a:cubicBezTo>
                  <a:cubicBezTo>
                    <a:pt x="4241" y="9308"/>
                    <a:pt x="4228" y="9344"/>
                    <a:pt x="4217" y="9378"/>
                  </a:cubicBezTo>
                  <a:cubicBezTo>
                    <a:pt x="4214" y="9386"/>
                    <a:pt x="4211" y="9393"/>
                    <a:pt x="4209" y="9400"/>
                  </a:cubicBezTo>
                  <a:cubicBezTo>
                    <a:pt x="4199" y="9429"/>
                    <a:pt x="4190" y="9458"/>
                    <a:pt x="4181" y="9487"/>
                  </a:cubicBezTo>
                  <a:cubicBezTo>
                    <a:pt x="4176" y="9500"/>
                    <a:pt x="4172" y="9514"/>
                    <a:pt x="4168" y="9528"/>
                  </a:cubicBezTo>
                  <a:cubicBezTo>
                    <a:pt x="4161" y="9550"/>
                    <a:pt x="4154" y="9574"/>
                    <a:pt x="4147" y="9597"/>
                  </a:cubicBezTo>
                  <a:cubicBezTo>
                    <a:pt x="4143" y="9612"/>
                    <a:pt x="4138" y="9628"/>
                    <a:pt x="4134" y="9643"/>
                  </a:cubicBezTo>
                  <a:cubicBezTo>
                    <a:pt x="4128" y="9666"/>
                    <a:pt x="4122" y="9688"/>
                    <a:pt x="4116" y="9710"/>
                  </a:cubicBezTo>
                  <a:cubicBezTo>
                    <a:pt x="4111" y="9727"/>
                    <a:pt x="4108" y="9742"/>
                    <a:pt x="4104" y="9758"/>
                  </a:cubicBezTo>
                  <a:cubicBezTo>
                    <a:pt x="4097" y="9781"/>
                    <a:pt x="4092" y="9804"/>
                    <a:pt x="4086" y="9827"/>
                  </a:cubicBezTo>
                  <a:cubicBezTo>
                    <a:pt x="4082" y="9842"/>
                    <a:pt x="4078" y="9860"/>
                    <a:pt x="4075" y="9875"/>
                  </a:cubicBezTo>
                  <a:cubicBezTo>
                    <a:pt x="4070" y="9899"/>
                    <a:pt x="4065" y="9923"/>
                    <a:pt x="4059" y="9947"/>
                  </a:cubicBezTo>
                  <a:cubicBezTo>
                    <a:pt x="4056" y="9962"/>
                    <a:pt x="4052" y="9979"/>
                    <a:pt x="4049" y="9994"/>
                  </a:cubicBezTo>
                  <a:cubicBezTo>
                    <a:pt x="4044" y="10020"/>
                    <a:pt x="4038" y="10047"/>
                    <a:pt x="4033" y="10075"/>
                  </a:cubicBezTo>
                  <a:cubicBezTo>
                    <a:pt x="4030" y="10088"/>
                    <a:pt x="4028" y="10102"/>
                    <a:pt x="4025" y="10115"/>
                  </a:cubicBezTo>
                  <a:cubicBezTo>
                    <a:pt x="4018" y="10155"/>
                    <a:pt x="4011" y="10197"/>
                    <a:pt x="4005" y="10237"/>
                  </a:cubicBezTo>
                  <a:cubicBezTo>
                    <a:pt x="4005" y="10241"/>
                    <a:pt x="4004" y="10243"/>
                    <a:pt x="4002" y="10246"/>
                  </a:cubicBezTo>
                  <a:cubicBezTo>
                    <a:pt x="3996" y="10285"/>
                    <a:pt x="3991" y="10325"/>
                    <a:pt x="3986" y="10363"/>
                  </a:cubicBezTo>
                  <a:cubicBezTo>
                    <a:pt x="3983" y="10378"/>
                    <a:pt x="3982" y="10392"/>
                    <a:pt x="3980" y="10406"/>
                  </a:cubicBezTo>
                  <a:cubicBezTo>
                    <a:pt x="3977" y="10435"/>
                    <a:pt x="3973" y="10463"/>
                    <a:pt x="3969" y="10492"/>
                  </a:cubicBezTo>
                  <a:cubicBezTo>
                    <a:pt x="3968" y="10508"/>
                    <a:pt x="3966" y="10525"/>
                    <a:pt x="3964" y="10541"/>
                  </a:cubicBezTo>
                  <a:cubicBezTo>
                    <a:pt x="3962" y="10569"/>
                    <a:pt x="3958" y="10596"/>
                    <a:pt x="3956" y="10622"/>
                  </a:cubicBezTo>
                  <a:cubicBezTo>
                    <a:pt x="3954" y="10640"/>
                    <a:pt x="3953" y="10658"/>
                    <a:pt x="3952" y="10675"/>
                  </a:cubicBezTo>
                  <a:cubicBezTo>
                    <a:pt x="3949" y="10702"/>
                    <a:pt x="3947" y="10730"/>
                    <a:pt x="3945" y="10757"/>
                  </a:cubicBezTo>
                  <a:cubicBezTo>
                    <a:pt x="3944" y="10774"/>
                    <a:pt x="3943" y="10793"/>
                    <a:pt x="3942" y="10811"/>
                  </a:cubicBezTo>
                  <a:cubicBezTo>
                    <a:pt x="3940" y="10839"/>
                    <a:pt x="3938" y="10867"/>
                    <a:pt x="3937" y="10896"/>
                  </a:cubicBezTo>
                  <a:cubicBezTo>
                    <a:pt x="3937" y="10912"/>
                    <a:pt x="3935" y="10930"/>
                    <a:pt x="3934" y="10948"/>
                  </a:cubicBezTo>
                  <a:cubicBezTo>
                    <a:pt x="3933" y="10980"/>
                    <a:pt x="3933" y="11011"/>
                    <a:pt x="3931" y="11042"/>
                  </a:cubicBezTo>
                  <a:cubicBezTo>
                    <a:pt x="3931" y="11058"/>
                    <a:pt x="3930" y="11072"/>
                    <a:pt x="3930" y="11087"/>
                  </a:cubicBezTo>
                  <a:cubicBezTo>
                    <a:pt x="3929" y="11134"/>
                    <a:pt x="3929" y="11181"/>
                    <a:pt x="3929" y="11229"/>
                  </a:cubicBezTo>
                  <a:cubicBezTo>
                    <a:pt x="3929" y="14792"/>
                    <a:pt x="2159" y="16113"/>
                    <a:pt x="1102" y="18017"/>
                  </a:cubicBezTo>
                  <a:cubicBezTo>
                    <a:pt x="1092" y="18038"/>
                    <a:pt x="1081" y="18057"/>
                    <a:pt x="1071" y="18076"/>
                  </a:cubicBezTo>
                  <a:cubicBezTo>
                    <a:pt x="1050" y="18115"/>
                    <a:pt x="1029" y="18154"/>
                    <a:pt x="1007" y="18195"/>
                  </a:cubicBezTo>
                  <a:cubicBezTo>
                    <a:pt x="729" y="18729"/>
                    <a:pt x="511" y="19316"/>
                    <a:pt x="403" y="20011"/>
                  </a:cubicBezTo>
                  <a:cubicBezTo>
                    <a:pt x="398" y="20046"/>
                    <a:pt x="393" y="20079"/>
                    <a:pt x="388" y="20113"/>
                  </a:cubicBezTo>
                  <a:lnTo>
                    <a:pt x="384" y="20142"/>
                  </a:lnTo>
                  <a:cubicBezTo>
                    <a:pt x="380" y="20167"/>
                    <a:pt x="376" y="20193"/>
                    <a:pt x="373" y="20219"/>
                  </a:cubicBezTo>
                  <a:cubicBezTo>
                    <a:pt x="371" y="20228"/>
                    <a:pt x="370" y="20237"/>
                    <a:pt x="369" y="20246"/>
                  </a:cubicBezTo>
                  <a:cubicBezTo>
                    <a:pt x="364" y="20278"/>
                    <a:pt x="360" y="20310"/>
                    <a:pt x="355" y="20343"/>
                  </a:cubicBezTo>
                  <a:cubicBezTo>
                    <a:pt x="355" y="20351"/>
                    <a:pt x="354" y="20360"/>
                    <a:pt x="352" y="20368"/>
                  </a:cubicBezTo>
                  <a:cubicBezTo>
                    <a:pt x="349" y="20393"/>
                    <a:pt x="346" y="20418"/>
                    <a:pt x="342" y="20444"/>
                  </a:cubicBezTo>
                  <a:cubicBezTo>
                    <a:pt x="341" y="20455"/>
                    <a:pt x="340" y="20466"/>
                    <a:pt x="338" y="20478"/>
                  </a:cubicBezTo>
                  <a:lnTo>
                    <a:pt x="330" y="20550"/>
                  </a:lnTo>
                  <a:cubicBezTo>
                    <a:pt x="328" y="20559"/>
                    <a:pt x="327" y="20569"/>
                    <a:pt x="326" y="20578"/>
                  </a:cubicBezTo>
                  <a:cubicBezTo>
                    <a:pt x="322" y="20609"/>
                    <a:pt x="319" y="20639"/>
                    <a:pt x="316" y="20669"/>
                  </a:cubicBezTo>
                  <a:lnTo>
                    <a:pt x="312" y="20711"/>
                  </a:lnTo>
                  <a:cubicBezTo>
                    <a:pt x="309" y="20729"/>
                    <a:pt x="307" y="20748"/>
                    <a:pt x="306" y="20765"/>
                  </a:cubicBezTo>
                  <a:cubicBezTo>
                    <a:pt x="304" y="20782"/>
                    <a:pt x="302" y="20796"/>
                    <a:pt x="300" y="20811"/>
                  </a:cubicBezTo>
                  <a:cubicBezTo>
                    <a:pt x="299" y="20830"/>
                    <a:pt x="297" y="20848"/>
                    <a:pt x="295" y="20867"/>
                  </a:cubicBezTo>
                  <a:lnTo>
                    <a:pt x="288" y="20946"/>
                  </a:lnTo>
                  <a:lnTo>
                    <a:pt x="284" y="20988"/>
                  </a:lnTo>
                  <a:lnTo>
                    <a:pt x="279" y="21045"/>
                  </a:lnTo>
                  <a:cubicBezTo>
                    <a:pt x="278" y="21057"/>
                    <a:pt x="278" y="21067"/>
                    <a:pt x="276" y="21078"/>
                  </a:cubicBezTo>
                  <a:cubicBezTo>
                    <a:pt x="271" y="21148"/>
                    <a:pt x="265" y="21219"/>
                    <a:pt x="261" y="21289"/>
                  </a:cubicBezTo>
                  <a:lnTo>
                    <a:pt x="261" y="21299"/>
                  </a:lnTo>
                  <a:cubicBezTo>
                    <a:pt x="0" y="25385"/>
                    <a:pt x="1807" y="28390"/>
                    <a:pt x="8084" y="28525"/>
                  </a:cubicBezTo>
                  <a:cubicBezTo>
                    <a:pt x="8878" y="31321"/>
                    <a:pt x="11314" y="32490"/>
                    <a:pt x="14471" y="32799"/>
                  </a:cubicBezTo>
                  <a:cubicBezTo>
                    <a:pt x="14654" y="32817"/>
                    <a:pt x="14831" y="32825"/>
                    <a:pt x="15004" y="32825"/>
                  </a:cubicBezTo>
                  <a:cubicBezTo>
                    <a:pt x="17433" y="32825"/>
                    <a:pt x="18988" y="31178"/>
                    <a:pt x="21789" y="31178"/>
                  </a:cubicBezTo>
                  <a:cubicBezTo>
                    <a:pt x="22421" y="31178"/>
                    <a:pt x="23117" y="31262"/>
                    <a:pt x="23900" y="31467"/>
                  </a:cubicBezTo>
                  <a:cubicBezTo>
                    <a:pt x="24420" y="31604"/>
                    <a:pt x="24904" y="31664"/>
                    <a:pt x="25352" y="31664"/>
                  </a:cubicBezTo>
                  <a:cubicBezTo>
                    <a:pt x="27596" y="31664"/>
                    <a:pt x="28951" y="30148"/>
                    <a:pt x="29620" y="29102"/>
                  </a:cubicBezTo>
                  <a:cubicBezTo>
                    <a:pt x="29907" y="28651"/>
                    <a:pt x="30089" y="28139"/>
                    <a:pt x="30148" y="27607"/>
                  </a:cubicBezTo>
                  <a:lnTo>
                    <a:pt x="30149" y="27602"/>
                  </a:lnTo>
                  <a:lnTo>
                    <a:pt x="30181" y="27625"/>
                  </a:lnTo>
                  <a:cubicBezTo>
                    <a:pt x="31612" y="28660"/>
                    <a:pt x="32886" y="28971"/>
                    <a:pt x="33898" y="28971"/>
                  </a:cubicBezTo>
                  <a:cubicBezTo>
                    <a:pt x="35416" y="28971"/>
                    <a:pt x="36347" y="28273"/>
                    <a:pt x="36347" y="28273"/>
                  </a:cubicBezTo>
                  <a:lnTo>
                    <a:pt x="36255" y="28167"/>
                  </a:lnTo>
                  <a:cubicBezTo>
                    <a:pt x="36061" y="27945"/>
                    <a:pt x="35781" y="27830"/>
                    <a:pt x="35498" y="27830"/>
                  </a:cubicBezTo>
                  <a:cubicBezTo>
                    <a:pt x="35342" y="27830"/>
                    <a:pt x="35186" y="27865"/>
                    <a:pt x="35042" y="27936"/>
                  </a:cubicBezTo>
                  <a:cubicBezTo>
                    <a:pt x="34475" y="28218"/>
                    <a:pt x="33913" y="28326"/>
                    <a:pt x="33385" y="28326"/>
                  </a:cubicBezTo>
                  <a:cubicBezTo>
                    <a:pt x="31661" y="28326"/>
                    <a:pt x="30299" y="27179"/>
                    <a:pt x="30299" y="27179"/>
                  </a:cubicBezTo>
                  <a:cubicBezTo>
                    <a:pt x="30380" y="26863"/>
                    <a:pt x="30408" y="26537"/>
                    <a:pt x="30377" y="26213"/>
                  </a:cubicBezTo>
                  <a:cubicBezTo>
                    <a:pt x="30256" y="24879"/>
                    <a:pt x="29578" y="22567"/>
                    <a:pt x="26451" y="21747"/>
                  </a:cubicBezTo>
                  <a:cubicBezTo>
                    <a:pt x="21949" y="20566"/>
                    <a:pt x="21859" y="17646"/>
                    <a:pt x="18786" y="16354"/>
                  </a:cubicBezTo>
                  <a:cubicBezTo>
                    <a:pt x="17348" y="15748"/>
                    <a:pt x="15968" y="15385"/>
                    <a:pt x="14698" y="15385"/>
                  </a:cubicBezTo>
                  <a:cubicBezTo>
                    <a:pt x="14546" y="15385"/>
                    <a:pt x="14396" y="15391"/>
                    <a:pt x="14248" y="15401"/>
                  </a:cubicBezTo>
                  <a:cubicBezTo>
                    <a:pt x="13631" y="14356"/>
                    <a:pt x="13142" y="13103"/>
                    <a:pt x="13142" y="11228"/>
                  </a:cubicBezTo>
                  <a:cubicBezTo>
                    <a:pt x="13142" y="8988"/>
                    <a:pt x="12074" y="7704"/>
                    <a:pt x="10968" y="6975"/>
                  </a:cubicBezTo>
                  <a:cubicBezTo>
                    <a:pt x="10936" y="6954"/>
                    <a:pt x="10903" y="6933"/>
                    <a:pt x="10870" y="6913"/>
                  </a:cubicBezTo>
                  <a:cubicBezTo>
                    <a:pt x="10851" y="6901"/>
                    <a:pt x="10834" y="6889"/>
                    <a:pt x="10815" y="6877"/>
                  </a:cubicBezTo>
                  <a:cubicBezTo>
                    <a:pt x="10760" y="6844"/>
                    <a:pt x="10706" y="6813"/>
                    <a:pt x="10651" y="6781"/>
                  </a:cubicBezTo>
                  <a:cubicBezTo>
                    <a:pt x="10628" y="6769"/>
                    <a:pt x="10607" y="6757"/>
                    <a:pt x="10585" y="6744"/>
                  </a:cubicBezTo>
                  <a:cubicBezTo>
                    <a:pt x="10259" y="6566"/>
                    <a:pt x="9915" y="6416"/>
                    <a:pt x="9562" y="6297"/>
                  </a:cubicBezTo>
                  <a:cubicBezTo>
                    <a:pt x="9416" y="6247"/>
                    <a:pt x="9268" y="6209"/>
                    <a:pt x="9118" y="6182"/>
                  </a:cubicBezTo>
                  <a:cubicBezTo>
                    <a:pt x="9084" y="6175"/>
                    <a:pt x="9051" y="6170"/>
                    <a:pt x="9017" y="6165"/>
                  </a:cubicBezTo>
                  <a:lnTo>
                    <a:pt x="9032" y="6128"/>
                  </a:lnTo>
                  <a:cubicBezTo>
                    <a:pt x="10750" y="2012"/>
                    <a:pt x="8022" y="0"/>
                    <a:pt x="8022"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5" name="Google Shape;3285;p71"/>
            <p:cNvGrpSpPr/>
            <p:nvPr/>
          </p:nvGrpSpPr>
          <p:grpSpPr>
            <a:xfrm>
              <a:off x="425988" y="3981063"/>
              <a:ext cx="917175" cy="820625"/>
              <a:chOff x="1826425" y="3804575"/>
              <a:chExt cx="917175" cy="820625"/>
            </a:xfrm>
          </p:grpSpPr>
          <p:sp>
            <p:nvSpPr>
              <p:cNvPr id="3286" name="Google Shape;3286;p71"/>
              <p:cNvSpPr/>
              <p:nvPr/>
            </p:nvSpPr>
            <p:spPr>
              <a:xfrm>
                <a:off x="2026450" y="3804575"/>
                <a:ext cx="77250" cy="166950"/>
              </a:xfrm>
              <a:custGeom>
                <a:avLst/>
                <a:gdLst/>
                <a:ahLst/>
                <a:cxnLst/>
                <a:rect l="l" t="t" r="r" b="b"/>
                <a:pathLst>
                  <a:path w="3090" h="6678" extrusionOk="0">
                    <a:moveTo>
                      <a:pt x="362" y="0"/>
                    </a:moveTo>
                    <a:lnTo>
                      <a:pt x="276" y="117"/>
                    </a:lnTo>
                    <a:cubicBezTo>
                      <a:pt x="1" y="494"/>
                      <a:pt x="47" y="1008"/>
                      <a:pt x="367" y="1348"/>
                    </a:cubicBezTo>
                    <a:cubicBezTo>
                      <a:pt x="2279" y="3382"/>
                      <a:pt x="874" y="6130"/>
                      <a:pt x="874" y="6130"/>
                    </a:cubicBezTo>
                    <a:cubicBezTo>
                      <a:pt x="874" y="6130"/>
                      <a:pt x="874" y="6678"/>
                      <a:pt x="1021" y="6678"/>
                    </a:cubicBezTo>
                    <a:cubicBezTo>
                      <a:pt x="1095" y="6678"/>
                      <a:pt x="1205" y="6541"/>
                      <a:pt x="1371" y="6128"/>
                    </a:cubicBezTo>
                    <a:cubicBezTo>
                      <a:pt x="3089" y="2012"/>
                      <a:pt x="362"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1826425" y="3957775"/>
                <a:ext cx="443750" cy="560075"/>
              </a:xfrm>
              <a:custGeom>
                <a:avLst/>
                <a:gdLst/>
                <a:ahLst/>
                <a:cxnLst/>
                <a:rect l="l" t="t" r="r" b="b"/>
                <a:pathLst>
                  <a:path w="17750" h="22403" extrusionOk="0">
                    <a:moveTo>
                      <a:pt x="8875" y="1"/>
                    </a:moveTo>
                    <a:cubicBezTo>
                      <a:pt x="8528" y="1"/>
                      <a:pt x="8182" y="57"/>
                      <a:pt x="7848" y="169"/>
                    </a:cubicBezTo>
                    <a:cubicBezTo>
                      <a:pt x="6490" y="626"/>
                      <a:pt x="4268" y="1868"/>
                      <a:pt x="4268" y="5101"/>
                    </a:cubicBezTo>
                    <a:cubicBezTo>
                      <a:pt x="4268" y="9756"/>
                      <a:pt x="1251" y="10583"/>
                      <a:pt x="745" y="13884"/>
                    </a:cubicBezTo>
                    <a:cubicBezTo>
                      <a:pt x="1" y="18713"/>
                      <a:pt x="1569" y="22402"/>
                      <a:pt x="8876" y="22402"/>
                    </a:cubicBezTo>
                    <a:cubicBezTo>
                      <a:pt x="16182" y="22402"/>
                      <a:pt x="17749" y="18713"/>
                      <a:pt x="17007" y="13884"/>
                    </a:cubicBezTo>
                    <a:cubicBezTo>
                      <a:pt x="16500" y="10583"/>
                      <a:pt x="13482" y="9756"/>
                      <a:pt x="13482" y="5101"/>
                    </a:cubicBezTo>
                    <a:cubicBezTo>
                      <a:pt x="13482" y="1868"/>
                      <a:pt x="11259" y="626"/>
                      <a:pt x="9902" y="169"/>
                    </a:cubicBezTo>
                    <a:cubicBezTo>
                      <a:pt x="9569" y="57"/>
                      <a:pt x="9222" y="1"/>
                      <a:pt x="8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1992375" y="3957775"/>
                <a:ext cx="275225" cy="554975"/>
              </a:xfrm>
              <a:custGeom>
                <a:avLst/>
                <a:gdLst/>
                <a:ahLst/>
                <a:cxnLst/>
                <a:rect l="l" t="t" r="r" b="b"/>
                <a:pathLst>
                  <a:path w="11009" h="22199" extrusionOk="0">
                    <a:moveTo>
                      <a:pt x="2237" y="1"/>
                    </a:moveTo>
                    <a:cubicBezTo>
                      <a:pt x="1890" y="1"/>
                      <a:pt x="1544" y="57"/>
                      <a:pt x="1210" y="169"/>
                    </a:cubicBezTo>
                    <a:cubicBezTo>
                      <a:pt x="788" y="310"/>
                      <a:pt x="383" y="496"/>
                      <a:pt x="0" y="724"/>
                    </a:cubicBezTo>
                    <a:cubicBezTo>
                      <a:pt x="289" y="739"/>
                      <a:pt x="576" y="792"/>
                      <a:pt x="850" y="885"/>
                    </a:cubicBezTo>
                    <a:cubicBezTo>
                      <a:pt x="2207" y="1341"/>
                      <a:pt x="4431" y="2582"/>
                      <a:pt x="4431" y="5816"/>
                    </a:cubicBezTo>
                    <a:cubicBezTo>
                      <a:pt x="4431" y="10470"/>
                      <a:pt x="7447" y="11299"/>
                      <a:pt x="7955" y="14598"/>
                    </a:cubicBezTo>
                    <a:cubicBezTo>
                      <a:pt x="8476" y="17988"/>
                      <a:pt x="7855" y="20814"/>
                      <a:pt x="4915" y="22198"/>
                    </a:cubicBezTo>
                    <a:cubicBezTo>
                      <a:pt x="9924" y="21370"/>
                      <a:pt x="11009" y="18054"/>
                      <a:pt x="10369" y="13884"/>
                    </a:cubicBezTo>
                    <a:cubicBezTo>
                      <a:pt x="9862" y="10583"/>
                      <a:pt x="6844" y="9756"/>
                      <a:pt x="6844" y="5101"/>
                    </a:cubicBezTo>
                    <a:cubicBezTo>
                      <a:pt x="6844" y="1868"/>
                      <a:pt x="4621" y="626"/>
                      <a:pt x="3264" y="169"/>
                    </a:cubicBezTo>
                    <a:cubicBezTo>
                      <a:pt x="2931" y="57"/>
                      <a:pt x="2584" y="1"/>
                      <a:pt x="2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1831575" y="4005200"/>
                <a:ext cx="170775" cy="493075"/>
              </a:xfrm>
              <a:custGeom>
                <a:avLst/>
                <a:gdLst/>
                <a:ahLst/>
                <a:cxnLst/>
                <a:rect l="l" t="t" r="r" b="b"/>
                <a:pathLst>
                  <a:path w="6831" h="19723" extrusionOk="0">
                    <a:moveTo>
                      <a:pt x="5082" y="0"/>
                    </a:moveTo>
                    <a:lnTo>
                      <a:pt x="5082" y="0"/>
                    </a:lnTo>
                    <a:cubicBezTo>
                      <a:pt x="4488" y="754"/>
                      <a:pt x="4062" y="1788"/>
                      <a:pt x="4062" y="3204"/>
                    </a:cubicBezTo>
                    <a:cubicBezTo>
                      <a:pt x="4062" y="7859"/>
                      <a:pt x="1045" y="8686"/>
                      <a:pt x="539" y="11987"/>
                    </a:cubicBezTo>
                    <a:cubicBezTo>
                      <a:pt x="0" y="15491"/>
                      <a:pt x="679" y="18393"/>
                      <a:pt x="3883" y="19722"/>
                    </a:cubicBezTo>
                    <a:cubicBezTo>
                      <a:pt x="464" y="14505"/>
                      <a:pt x="6830" y="9609"/>
                      <a:pt x="5682" y="7426"/>
                    </a:cubicBezTo>
                    <a:cubicBezTo>
                      <a:pt x="4493" y="5163"/>
                      <a:pt x="5082" y="0"/>
                      <a:pt x="50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063450" y="4265425"/>
                <a:ext cx="100150" cy="151725"/>
              </a:xfrm>
              <a:custGeom>
                <a:avLst/>
                <a:gdLst/>
                <a:ahLst/>
                <a:cxnLst/>
                <a:rect l="l" t="t" r="r" b="b"/>
                <a:pathLst>
                  <a:path w="4006" h="6069" extrusionOk="0">
                    <a:moveTo>
                      <a:pt x="2002" y="0"/>
                    </a:moveTo>
                    <a:cubicBezTo>
                      <a:pt x="896" y="0"/>
                      <a:pt x="0" y="1358"/>
                      <a:pt x="0" y="3035"/>
                    </a:cubicBezTo>
                    <a:cubicBezTo>
                      <a:pt x="0" y="4709"/>
                      <a:pt x="896" y="6069"/>
                      <a:pt x="2002" y="6069"/>
                    </a:cubicBezTo>
                    <a:cubicBezTo>
                      <a:pt x="3108" y="6069"/>
                      <a:pt x="4005" y="4709"/>
                      <a:pt x="4005" y="3035"/>
                    </a:cubicBezTo>
                    <a:cubicBezTo>
                      <a:pt x="4005" y="1358"/>
                      <a:pt x="3108" y="0"/>
                      <a:pt x="2002" y="0"/>
                    </a:cubicBezTo>
                    <a:close/>
                  </a:path>
                </a:pathLst>
              </a:custGeom>
              <a:solidFill>
                <a:srgbClr val="B7C5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1996150" y="4189900"/>
                <a:ext cx="593850" cy="435300"/>
              </a:xfrm>
              <a:custGeom>
                <a:avLst/>
                <a:gdLst/>
                <a:ahLst/>
                <a:cxnLst/>
                <a:rect l="l" t="t" r="r" b="b"/>
                <a:pathLst>
                  <a:path w="23754" h="17412" extrusionOk="0">
                    <a:moveTo>
                      <a:pt x="8428" y="0"/>
                    </a:moveTo>
                    <a:cubicBezTo>
                      <a:pt x="5623" y="0"/>
                      <a:pt x="3284" y="1876"/>
                      <a:pt x="1937" y="7011"/>
                    </a:cubicBezTo>
                    <a:cubicBezTo>
                      <a:pt x="0" y="14391"/>
                      <a:pt x="3154" y="16909"/>
                      <a:pt x="8022" y="17386"/>
                    </a:cubicBezTo>
                    <a:cubicBezTo>
                      <a:pt x="8205" y="17404"/>
                      <a:pt x="8382" y="17412"/>
                      <a:pt x="8555" y="17412"/>
                    </a:cubicBezTo>
                    <a:cubicBezTo>
                      <a:pt x="10984" y="17412"/>
                      <a:pt x="12539" y="15765"/>
                      <a:pt x="15340" y="15765"/>
                    </a:cubicBezTo>
                    <a:cubicBezTo>
                      <a:pt x="15972" y="15765"/>
                      <a:pt x="16668" y="15849"/>
                      <a:pt x="17451" y="16054"/>
                    </a:cubicBezTo>
                    <a:cubicBezTo>
                      <a:pt x="17971" y="16191"/>
                      <a:pt x="18455" y="16251"/>
                      <a:pt x="18903" y="16251"/>
                    </a:cubicBezTo>
                    <a:cubicBezTo>
                      <a:pt x="21146" y="16251"/>
                      <a:pt x="22501" y="14737"/>
                      <a:pt x="23170" y="13690"/>
                    </a:cubicBezTo>
                    <a:cubicBezTo>
                      <a:pt x="23564" y="13072"/>
                      <a:pt x="23754" y="12347"/>
                      <a:pt x="23713" y="11616"/>
                    </a:cubicBezTo>
                    <a:cubicBezTo>
                      <a:pt x="23632" y="10129"/>
                      <a:pt x="23020" y="7570"/>
                      <a:pt x="19892" y="6749"/>
                    </a:cubicBezTo>
                    <a:cubicBezTo>
                      <a:pt x="15391" y="5567"/>
                      <a:pt x="15388" y="2309"/>
                      <a:pt x="12332" y="960"/>
                    </a:cubicBezTo>
                    <a:cubicBezTo>
                      <a:pt x="10971" y="359"/>
                      <a:pt x="9655" y="0"/>
                      <a:pt x="84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574675" y="4482425"/>
                <a:ext cx="168925" cy="46450"/>
              </a:xfrm>
              <a:custGeom>
                <a:avLst/>
                <a:gdLst/>
                <a:ahLst/>
                <a:cxnLst/>
                <a:rect l="l" t="t" r="r" b="b"/>
                <a:pathLst>
                  <a:path w="6757" h="1858" extrusionOk="0">
                    <a:moveTo>
                      <a:pt x="297" y="1"/>
                    </a:moveTo>
                    <a:cubicBezTo>
                      <a:pt x="93" y="1"/>
                      <a:pt x="0" y="95"/>
                      <a:pt x="590" y="512"/>
                    </a:cubicBezTo>
                    <a:cubicBezTo>
                      <a:pt x="2021" y="1547"/>
                      <a:pt x="3294" y="1857"/>
                      <a:pt x="4306" y="1857"/>
                    </a:cubicBezTo>
                    <a:cubicBezTo>
                      <a:pt x="5824" y="1857"/>
                      <a:pt x="6756" y="1159"/>
                      <a:pt x="6756" y="1159"/>
                    </a:cubicBezTo>
                    <a:lnTo>
                      <a:pt x="6664" y="1053"/>
                    </a:lnTo>
                    <a:cubicBezTo>
                      <a:pt x="6470" y="832"/>
                      <a:pt x="6189" y="717"/>
                      <a:pt x="5906" y="717"/>
                    </a:cubicBezTo>
                    <a:cubicBezTo>
                      <a:pt x="5751" y="717"/>
                      <a:pt x="5594" y="751"/>
                      <a:pt x="5451" y="822"/>
                    </a:cubicBezTo>
                    <a:cubicBezTo>
                      <a:pt x="4884" y="1104"/>
                      <a:pt x="4322" y="1212"/>
                      <a:pt x="3794" y="1212"/>
                    </a:cubicBezTo>
                    <a:cubicBezTo>
                      <a:pt x="2070" y="1212"/>
                      <a:pt x="708" y="65"/>
                      <a:pt x="708" y="65"/>
                    </a:cubicBezTo>
                    <a:cubicBezTo>
                      <a:pt x="708" y="65"/>
                      <a:pt x="465" y="1"/>
                      <a:pt x="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007600" y="4189200"/>
                <a:ext cx="588275" cy="390325"/>
              </a:xfrm>
              <a:custGeom>
                <a:avLst/>
                <a:gdLst/>
                <a:ahLst/>
                <a:cxnLst/>
                <a:rect l="l" t="t" r="r" b="b"/>
                <a:pathLst>
                  <a:path w="23531" h="15613" extrusionOk="0">
                    <a:moveTo>
                      <a:pt x="7791" y="0"/>
                    </a:moveTo>
                    <a:cubicBezTo>
                      <a:pt x="5090" y="0"/>
                      <a:pt x="2894" y="1646"/>
                      <a:pt x="1723" y="6109"/>
                    </a:cubicBezTo>
                    <a:cubicBezTo>
                      <a:pt x="1" y="12669"/>
                      <a:pt x="3200" y="15014"/>
                      <a:pt x="8047" y="15573"/>
                    </a:cubicBezTo>
                    <a:cubicBezTo>
                      <a:pt x="8286" y="15600"/>
                      <a:pt x="8515" y="15613"/>
                      <a:pt x="8737" y="15613"/>
                    </a:cubicBezTo>
                    <a:cubicBezTo>
                      <a:pt x="10995" y="15613"/>
                      <a:pt x="12470" y="14317"/>
                      <a:pt x="15055" y="14317"/>
                    </a:cubicBezTo>
                    <a:cubicBezTo>
                      <a:pt x="15738" y="14317"/>
                      <a:pt x="16499" y="14408"/>
                      <a:pt x="17373" y="14637"/>
                    </a:cubicBezTo>
                    <a:cubicBezTo>
                      <a:pt x="17952" y="14789"/>
                      <a:pt x="18483" y="14855"/>
                      <a:pt x="18968" y="14855"/>
                    </a:cubicBezTo>
                    <a:cubicBezTo>
                      <a:pt x="21105" y="14855"/>
                      <a:pt x="22365" y="13572"/>
                      <a:pt x="22985" y="12673"/>
                    </a:cubicBezTo>
                    <a:cubicBezTo>
                      <a:pt x="23359" y="12134"/>
                      <a:pt x="23530" y="11481"/>
                      <a:pt x="23469" y="10829"/>
                    </a:cubicBezTo>
                    <a:cubicBezTo>
                      <a:pt x="23348" y="9494"/>
                      <a:pt x="22670" y="7183"/>
                      <a:pt x="19543" y="6364"/>
                    </a:cubicBezTo>
                    <a:cubicBezTo>
                      <a:pt x="15041" y="5181"/>
                      <a:pt x="14951" y="2261"/>
                      <a:pt x="11878" y="969"/>
                    </a:cubicBezTo>
                    <a:cubicBezTo>
                      <a:pt x="10440" y="364"/>
                      <a:pt x="9060" y="0"/>
                      <a:pt x="7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029400" y="4210625"/>
                <a:ext cx="548850" cy="351175"/>
              </a:xfrm>
              <a:custGeom>
                <a:avLst/>
                <a:gdLst/>
                <a:ahLst/>
                <a:cxnLst/>
                <a:rect l="l" t="t" r="r" b="b"/>
                <a:pathLst>
                  <a:path w="21954" h="14047" extrusionOk="0">
                    <a:moveTo>
                      <a:pt x="7083" y="0"/>
                    </a:moveTo>
                    <a:cubicBezTo>
                      <a:pt x="4592" y="0"/>
                      <a:pt x="2584" y="1468"/>
                      <a:pt x="1544" y="5433"/>
                    </a:cubicBezTo>
                    <a:cubicBezTo>
                      <a:pt x="0" y="11314"/>
                      <a:pt x="3009" y="13454"/>
                      <a:pt x="7540" y="14004"/>
                    </a:cubicBezTo>
                    <a:cubicBezTo>
                      <a:pt x="7784" y="14034"/>
                      <a:pt x="8018" y="14047"/>
                      <a:pt x="8244" y="14047"/>
                    </a:cubicBezTo>
                    <a:cubicBezTo>
                      <a:pt x="10295" y="14047"/>
                      <a:pt x="11648" y="12942"/>
                      <a:pt x="13991" y="12942"/>
                    </a:cubicBezTo>
                    <a:cubicBezTo>
                      <a:pt x="14649" y="12942"/>
                      <a:pt x="15385" y="13029"/>
                      <a:pt x="16236" y="13253"/>
                    </a:cubicBezTo>
                    <a:cubicBezTo>
                      <a:pt x="16799" y="13400"/>
                      <a:pt x="17313" y="13464"/>
                      <a:pt x="17780" y="13464"/>
                    </a:cubicBezTo>
                    <a:cubicBezTo>
                      <a:pt x="19743" y="13464"/>
                      <a:pt x="20891" y="12336"/>
                      <a:pt x="21457" y="11542"/>
                    </a:cubicBezTo>
                    <a:cubicBezTo>
                      <a:pt x="21799" y="11063"/>
                      <a:pt x="21954" y="10474"/>
                      <a:pt x="21890" y="9889"/>
                    </a:cubicBezTo>
                    <a:cubicBezTo>
                      <a:pt x="21764" y="8688"/>
                      <a:pt x="21109" y="6604"/>
                      <a:pt x="18182" y="5835"/>
                    </a:cubicBezTo>
                    <a:cubicBezTo>
                      <a:pt x="13967" y="4729"/>
                      <a:pt x="13854" y="2104"/>
                      <a:pt x="10975" y="911"/>
                    </a:cubicBezTo>
                    <a:cubicBezTo>
                      <a:pt x="9601" y="343"/>
                      <a:pt x="8286" y="0"/>
                      <a:pt x="7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067975" y="4210625"/>
                <a:ext cx="509500" cy="268900"/>
              </a:xfrm>
              <a:custGeom>
                <a:avLst/>
                <a:gdLst/>
                <a:ahLst/>
                <a:cxnLst/>
                <a:rect l="l" t="t" r="r" b="b"/>
                <a:pathLst>
                  <a:path w="20380" h="10756" extrusionOk="0">
                    <a:moveTo>
                      <a:pt x="5540" y="0"/>
                    </a:moveTo>
                    <a:cubicBezTo>
                      <a:pt x="3049" y="0"/>
                      <a:pt x="1041" y="1468"/>
                      <a:pt x="1" y="5433"/>
                    </a:cubicBezTo>
                    <a:lnTo>
                      <a:pt x="20284" y="10755"/>
                    </a:lnTo>
                    <a:cubicBezTo>
                      <a:pt x="20358" y="10473"/>
                      <a:pt x="20379" y="10179"/>
                      <a:pt x="20349" y="9889"/>
                    </a:cubicBezTo>
                    <a:cubicBezTo>
                      <a:pt x="20222" y="8688"/>
                      <a:pt x="19567" y="6604"/>
                      <a:pt x="16639" y="5835"/>
                    </a:cubicBezTo>
                    <a:cubicBezTo>
                      <a:pt x="12424" y="4729"/>
                      <a:pt x="12313" y="2104"/>
                      <a:pt x="9432" y="911"/>
                    </a:cubicBezTo>
                    <a:cubicBezTo>
                      <a:pt x="8058" y="343"/>
                      <a:pt x="6743" y="0"/>
                      <a:pt x="5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067975" y="4317675"/>
                <a:ext cx="509225" cy="161850"/>
              </a:xfrm>
              <a:custGeom>
                <a:avLst/>
                <a:gdLst/>
                <a:ahLst/>
                <a:cxnLst/>
                <a:rect l="l" t="t" r="r" b="b"/>
                <a:pathLst>
                  <a:path w="20369" h="6474" extrusionOk="0">
                    <a:moveTo>
                      <a:pt x="355" y="1"/>
                    </a:moveTo>
                    <a:cubicBezTo>
                      <a:pt x="227" y="359"/>
                      <a:pt x="108" y="741"/>
                      <a:pt x="1" y="1151"/>
                    </a:cubicBezTo>
                    <a:lnTo>
                      <a:pt x="20283" y="6473"/>
                    </a:lnTo>
                    <a:cubicBezTo>
                      <a:pt x="20344" y="6238"/>
                      <a:pt x="20369" y="5995"/>
                      <a:pt x="20356" y="5751"/>
                    </a:cubicBezTo>
                    <a:cubicBezTo>
                      <a:pt x="18058" y="4672"/>
                      <a:pt x="13639" y="3191"/>
                      <a:pt x="8489" y="1839"/>
                    </a:cubicBezTo>
                    <a:cubicBezTo>
                      <a:pt x="5486" y="1051"/>
                      <a:pt x="2676" y="424"/>
                      <a:pt x="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067525" y="4344500"/>
                <a:ext cx="508050" cy="136650"/>
              </a:xfrm>
              <a:custGeom>
                <a:avLst/>
                <a:gdLst/>
                <a:ahLst/>
                <a:cxnLst/>
                <a:rect l="l" t="t" r="r" b="b"/>
                <a:pathLst>
                  <a:path w="20322" h="5466" extrusionOk="0">
                    <a:moveTo>
                      <a:pt x="38" y="1"/>
                    </a:moveTo>
                    <a:lnTo>
                      <a:pt x="1" y="144"/>
                    </a:lnTo>
                    <a:lnTo>
                      <a:pt x="20283" y="5465"/>
                    </a:lnTo>
                    <a:lnTo>
                      <a:pt x="20321" y="5322"/>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14900" y="4424400"/>
                <a:ext cx="63700" cy="36025"/>
              </a:xfrm>
              <a:custGeom>
                <a:avLst/>
                <a:gdLst/>
                <a:ahLst/>
                <a:cxnLst/>
                <a:rect l="l" t="t" r="r" b="b"/>
                <a:pathLst>
                  <a:path w="2548" h="1441" extrusionOk="0">
                    <a:moveTo>
                      <a:pt x="1457" y="0"/>
                    </a:moveTo>
                    <a:cubicBezTo>
                      <a:pt x="1420" y="0"/>
                      <a:pt x="1383" y="1"/>
                      <a:pt x="1346" y="1"/>
                    </a:cubicBezTo>
                    <a:cubicBezTo>
                      <a:pt x="1006" y="10"/>
                      <a:pt x="633" y="49"/>
                      <a:pt x="356" y="241"/>
                    </a:cubicBezTo>
                    <a:cubicBezTo>
                      <a:pt x="1" y="485"/>
                      <a:pt x="29" y="1202"/>
                      <a:pt x="462" y="1397"/>
                    </a:cubicBezTo>
                    <a:cubicBezTo>
                      <a:pt x="530" y="1428"/>
                      <a:pt x="600" y="1441"/>
                      <a:pt x="673" y="1441"/>
                    </a:cubicBezTo>
                    <a:cubicBezTo>
                      <a:pt x="1049" y="1441"/>
                      <a:pt x="1472" y="1087"/>
                      <a:pt x="1707" y="897"/>
                    </a:cubicBezTo>
                    <a:cubicBezTo>
                      <a:pt x="1989" y="668"/>
                      <a:pt x="2253" y="419"/>
                      <a:pt x="2499" y="152"/>
                    </a:cubicBezTo>
                    <a:cubicBezTo>
                      <a:pt x="2514" y="134"/>
                      <a:pt x="2531" y="118"/>
                      <a:pt x="2547" y="99"/>
                    </a:cubicBezTo>
                    <a:lnTo>
                      <a:pt x="2547" y="99"/>
                    </a:lnTo>
                    <a:cubicBezTo>
                      <a:pt x="2545" y="102"/>
                      <a:pt x="2537" y="103"/>
                      <a:pt x="2526" y="103"/>
                    </a:cubicBezTo>
                    <a:cubicBezTo>
                      <a:pt x="2450" y="103"/>
                      <a:pt x="2206" y="49"/>
                      <a:pt x="2176" y="44"/>
                    </a:cubicBezTo>
                    <a:cubicBezTo>
                      <a:pt x="1938" y="15"/>
                      <a:pt x="1697" y="0"/>
                      <a:pt x="1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24475" y="4435200"/>
                <a:ext cx="18175" cy="15425"/>
              </a:xfrm>
              <a:custGeom>
                <a:avLst/>
                <a:gdLst/>
                <a:ahLst/>
                <a:cxnLst/>
                <a:rect l="l" t="t" r="r" b="b"/>
                <a:pathLst>
                  <a:path w="727" h="617" extrusionOk="0">
                    <a:moveTo>
                      <a:pt x="353" y="0"/>
                    </a:moveTo>
                    <a:cubicBezTo>
                      <a:pt x="209" y="0"/>
                      <a:pt x="79" y="89"/>
                      <a:pt x="44" y="224"/>
                    </a:cubicBezTo>
                    <a:cubicBezTo>
                      <a:pt x="0" y="388"/>
                      <a:pt x="108" y="559"/>
                      <a:pt x="286" y="604"/>
                    </a:cubicBezTo>
                    <a:cubicBezTo>
                      <a:pt x="316" y="612"/>
                      <a:pt x="346" y="616"/>
                      <a:pt x="376" y="616"/>
                    </a:cubicBezTo>
                    <a:cubicBezTo>
                      <a:pt x="519" y="616"/>
                      <a:pt x="646" y="528"/>
                      <a:pt x="682" y="393"/>
                    </a:cubicBezTo>
                    <a:cubicBezTo>
                      <a:pt x="726" y="229"/>
                      <a:pt x="617" y="58"/>
                      <a:pt x="441" y="11"/>
                    </a:cubicBezTo>
                    <a:cubicBezTo>
                      <a:pt x="412" y="4"/>
                      <a:pt x="382"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40375" y="4325900"/>
                <a:ext cx="50575" cy="53950"/>
              </a:xfrm>
              <a:custGeom>
                <a:avLst/>
                <a:gdLst/>
                <a:ahLst/>
                <a:cxnLst/>
                <a:rect l="l" t="t" r="r" b="b"/>
                <a:pathLst>
                  <a:path w="2023" h="2158" extrusionOk="0">
                    <a:moveTo>
                      <a:pt x="797" y="0"/>
                    </a:moveTo>
                    <a:cubicBezTo>
                      <a:pt x="345" y="0"/>
                      <a:pt x="0" y="584"/>
                      <a:pt x="183" y="958"/>
                    </a:cubicBezTo>
                    <a:cubicBezTo>
                      <a:pt x="330" y="1259"/>
                      <a:pt x="636" y="1478"/>
                      <a:pt x="928" y="1652"/>
                    </a:cubicBezTo>
                    <a:cubicBezTo>
                      <a:pt x="1167" y="1793"/>
                      <a:pt x="1416" y="1917"/>
                      <a:pt x="1673" y="2022"/>
                    </a:cubicBezTo>
                    <a:cubicBezTo>
                      <a:pt x="1704" y="2036"/>
                      <a:pt x="2016" y="2128"/>
                      <a:pt x="2022" y="2157"/>
                    </a:cubicBezTo>
                    <a:cubicBezTo>
                      <a:pt x="2019" y="2132"/>
                      <a:pt x="2011" y="2109"/>
                      <a:pt x="2007" y="2086"/>
                    </a:cubicBezTo>
                    <a:cubicBezTo>
                      <a:pt x="1924" y="1733"/>
                      <a:pt x="1816" y="1387"/>
                      <a:pt x="1683" y="1049"/>
                    </a:cubicBezTo>
                    <a:cubicBezTo>
                      <a:pt x="1549" y="713"/>
                      <a:pt x="1298" y="43"/>
                      <a:pt x="844" y="2"/>
                    </a:cubicBezTo>
                    <a:cubicBezTo>
                      <a:pt x="828" y="1"/>
                      <a:pt x="812" y="0"/>
                      <a:pt x="7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50500" y="4336000"/>
                <a:ext cx="18150" cy="15425"/>
              </a:xfrm>
              <a:custGeom>
                <a:avLst/>
                <a:gdLst/>
                <a:ahLst/>
                <a:cxnLst/>
                <a:rect l="l" t="t" r="r" b="b"/>
                <a:pathLst>
                  <a:path w="726" h="617" extrusionOk="0">
                    <a:moveTo>
                      <a:pt x="350" y="1"/>
                    </a:moveTo>
                    <a:cubicBezTo>
                      <a:pt x="207" y="1"/>
                      <a:pt x="79" y="89"/>
                      <a:pt x="44" y="225"/>
                    </a:cubicBezTo>
                    <a:cubicBezTo>
                      <a:pt x="1" y="389"/>
                      <a:pt x="109" y="560"/>
                      <a:pt x="286" y="606"/>
                    </a:cubicBezTo>
                    <a:cubicBezTo>
                      <a:pt x="316" y="613"/>
                      <a:pt x="346" y="617"/>
                      <a:pt x="375" y="617"/>
                    </a:cubicBezTo>
                    <a:cubicBezTo>
                      <a:pt x="518" y="617"/>
                      <a:pt x="647" y="528"/>
                      <a:pt x="682" y="393"/>
                    </a:cubicBezTo>
                    <a:cubicBezTo>
                      <a:pt x="726" y="228"/>
                      <a:pt x="617" y="58"/>
                      <a:pt x="442" y="13"/>
                    </a:cubicBezTo>
                    <a:cubicBezTo>
                      <a:pt x="411" y="5"/>
                      <a:pt x="38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100750" y="4427750"/>
                <a:ext cx="214725" cy="104225"/>
              </a:xfrm>
              <a:custGeom>
                <a:avLst/>
                <a:gdLst/>
                <a:ahLst/>
                <a:cxnLst/>
                <a:rect l="l" t="t" r="r" b="b"/>
                <a:pathLst>
                  <a:path w="8589" h="4169" extrusionOk="0">
                    <a:moveTo>
                      <a:pt x="414" y="1"/>
                    </a:moveTo>
                    <a:cubicBezTo>
                      <a:pt x="1" y="1"/>
                      <a:pt x="268" y="890"/>
                      <a:pt x="589" y="1636"/>
                    </a:cubicBezTo>
                    <a:cubicBezTo>
                      <a:pt x="1426" y="3586"/>
                      <a:pt x="3218" y="4168"/>
                      <a:pt x="5113" y="4168"/>
                    </a:cubicBezTo>
                    <a:cubicBezTo>
                      <a:pt x="6257" y="4168"/>
                      <a:pt x="7437" y="3956"/>
                      <a:pt x="8468" y="3704"/>
                    </a:cubicBezTo>
                    <a:cubicBezTo>
                      <a:pt x="8589" y="2675"/>
                      <a:pt x="7008" y="2531"/>
                      <a:pt x="5888" y="2531"/>
                    </a:cubicBezTo>
                    <a:cubicBezTo>
                      <a:pt x="5545" y="2531"/>
                      <a:pt x="5245" y="2545"/>
                      <a:pt x="5051" y="2551"/>
                    </a:cubicBezTo>
                    <a:cubicBezTo>
                      <a:pt x="5013" y="2552"/>
                      <a:pt x="4976" y="2552"/>
                      <a:pt x="4940" y="2552"/>
                    </a:cubicBezTo>
                    <a:cubicBezTo>
                      <a:pt x="3260" y="2552"/>
                      <a:pt x="2435" y="1427"/>
                      <a:pt x="1217" y="444"/>
                    </a:cubicBezTo>
                    <a:cubicBezTo>
                      <a:pt x="828" y="129"/>
                      <a:pt x="572"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03" name="Google Shape;3303;p71"/>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304" name="Google Shape;3304;p71"/>
          <p:cNvSpPr txBox="1"/>
          <p:nvPr/>
        </p:nvSpPr>
        <p:spPr>
          <a:xfrm>
            <a:off x="713225" y="1094000"/>
            <a:ext cx="7717500" cy="147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Here’s an assortment of alternative resources whose style fits the one of this template:</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3"/>
              </a:rPr>
              <a:t>People buying food collection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4"/>
              </a:rPr>
              <a:t>Flat fruit collection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5"/>
              </a:rPr>
              <a:t>Bastille day illustration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6"/>
              </a:rPr>
              <a:t>World book day illustration</a:t>
            </a:r>
            <a:endParaRPr>
              <a:solidFill>
                <a:schemeClr val="dk1"/>
              </a:solidFill>
              <a:latin typeface="Montserrat"/>
              <a:ea typeface="Montserrat"/>
              <a:cs typeface="Montserrat"/>
              <a:sym typeface="Montserrat"/>
            </a:endParaRPr>
          </a:p>
          <a:p>
            <a:pPr marL="0" lvl="0" indent="0" algn="l" rtl="0">
              <a:spcBef>
                <a:spcPts val="0"/>
              </a:spcBef>
              <a:spcAft>
                <a:spcPts val="0"/>
              </a:spcAft>
              <a:buNone/>
            </a:pPr>
            <a:endParaRPr>
              <a:solidFill>
                <a:schemeClr val="dk1"/>
              </a:solidFill>
              <a:latin typeface="Montserrat"/>
              <a:ea typeface="Montserrat"/>
              <a:cs typeface="Montserrat"/>
              <a:sym typeface="Montserrat"/>
            </a:endParaRPr>
          </a:p>
        </p:txBody>
      </p:sp>
      <p:grpSp>
        <p:nvGrpSpPr>
          <p:cNvPr id="3305" name="Google Shape;3305;p71"/>
          <p:cNvGrpSpPr/>
          <p:nvPr/>
        </p:nvGrpSpPr>
        <p:grpSpPr>
          <a:xfrm>
            <a:off x="6507245" y="1789173"/>
            <a:ext cx="1043219" cy="2819219"/>
            <a:chOff x="6203132" y="1817629"/>
            <a:chExt cx="983519" cy="2657886"/>
          </a:xfrm>
        </p:grpSpPr>
        <p:sp>
          <p:nvSpPr>
            <p:cNvPr id="3306" name="Google Shape;3306;p71"/>
            <p:cNvSpPr/>
            <p:nvPr/>
          </p:nvSpPr>
          <p:spPr>
            <a:xfrm>
              <a:off x="6253004" y="2443520"/>
              <a:ext cx="132314" cy="183756"/>
            </a:xfrm>
            <a:custGeom>
              <a:avLst/>
              <a:gdLst/>
              <a:ahLst/>
              <a:cxnLst/>
              <a:rect l="l" t="t" r="r" b="b"/>
              <a:pathLst>
                <a:path w="4298" h="5969" extrusionOk="0">
                  <a:moveTo>
                    <a:pt x="1" y="0"/>
                  </a:moveTo>
                  <a:lnTo>
                    <a:pt x="1" y="0"/>
                  </a:lnTo>
                  <a:cubicBezTo>
                    <a:pt x="232" y="2033"/>
                    <a:pt x="1679" y="3932"/>
                    <a:pt x="1856" y="5969"/>
                  </a:cubicBezTo>
                  <a:lnTo>
                    <a:pt x="4297" y="4257"/>
                  </a:lnTo>
                  <a:cubicBezTo>
                    <a:pt x="3806" y="3100"/>
                    <a:pt x="3396" y="1824"/>
                    <a:pt x="3269" y="574"/>
                  </a:cubicBezTo>
                  <a:cubicBezTo>
                    <a:pt x="2189" y="333"/>
                    <a:pt x="1100" y="143"/>
                    <a:pt x="1"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6527698" y="3130026"/>
              <a:ext cx="499086" cy="1205541"/>
            </a:xfrm>
            <a:custGeom>
              <a:avLst/>
              <a:gdLst/>
              <a:ahLst/>
              <a:cxnLst/>
              <a:rect l="l" t="t" r="r" b="b"/>
              <a:pathLst>
                <a:path w="16212" h="39160" extrusionOk="0">
                  <a:moveTo>
                    <a:pt x="16212" y="0"/>
                  </a:moveTo>
                  <a:lnTo>
                    <a:pt x="1221" y="333"/>
                  </a:lnTo>
                  <a:cubicBezTo>
                    <a:pt x="1221" y="333"/>
                    <a:pt x="1" y="28380"/>
                    <a:pt x="1819" y="39099"/>
                  </a:cubicBezTo>
                  <a:cubicBezTo>
                    <a:pt x="2379" y="39143"/>
                    <a:pt x="2851" y="39159"/>
                    <a:pt x="3241" y="39159"/>
                  </a:cubicBezTo>
                  <a:cubicBezTo>
                    <a:pt x="4346" y="39159"/>
                    <a:pt x="4803" y="39030"/>
                    <a:pt x="4803" y="39030"/>
                  </a:cubicBezTo>
                  <a:cubicBezTo>
                    <a:pt x="4803" y="39030"/>
                    <a:pt x="3790" y="13956"/>
                    <a:pt x="6947" y="3412"/>
                  </a:cubicBezTo>
                  <a:cubicBezTo>
                    <a:pt x="7147" y="3408"/>
                    <a:pt x="7328" y="3406"/>
                    <a:pt x="7491" y="3406"/>
                  </a:cubicBezTo>
                  <a:cubicBezTo>
                    <a:pt x="8343" y="3406"/>
                    <a:pt x="8700" y="3456"/>
                    <a:pt x="8700" y="3456"/>
                  </a:cubicBezTo>
                  <a:cubicBezTo>
                    <a:pt x="8700" y="3456"/>
                    <a:pt x="11121" y="27444"/>
                    <a:pt x="13113" y="38693"/>
                  </a:cubicBezTo>
                  <a:cubicBezTo>
                    <a:pt x="13877" y="38682"/>
                    <a:pt x="14449" y="38678"/>
                    <a:pt x="14878" y="38678"/>
                  </a:cubicBezTo>
                  <a:cubicBezTo>
                    <a:pt x="16053" y="38678"/>
                    <a:pt x="16150" y="38708"/>
                    <a:pt x="16150" y="38708"/>
                  </a:cubicBezTo>
                  <a:lnTo>
                    <a:pt x="162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6305184" y="2564074"/>
              <a:ext cx="362863" cy="408178"/>
            </a:xfrm>
            <a:custGeom>
              <a:avLst/>
              <a:gdLst/>
              <a:ahLst/>
              <a:cxnLst/>
              <a:rect l="l" t="t" r="r" b="b"/>
              <a:pathLst>
                <a:path w="11787" h="13259" extrusionOk="0">
                  <a:moveTo>
                    <a:pt x="2435" y="1"/>
                  </a:moveTo>
                  <a:cubicBezTo>
                    <a:pt x="2248" y="10"/>
                    <a:pt x="2060" y="23"/>
                    <a:pt x="1874" y="40"/>
                  </a:cubicBezTo>
                  <a:lnTo>
                    <a:pt x="1685" y="119"/>
                  </a:lnTo>
                  <a:cubicBezTo>
                    <a:pt x="1125" y="352"/>
                    <a:pt x="571" y="613"/>
                    <a:pt x="1" y="777"/>
                  </a:cubicBezTo>
                  <a:cubicBezTo>
                    <a:pt x="448" y="4917"/>
                    <a:pt x="1584" y="8954"/>
                    <a:pt x="3362" y="12720"/>
                  </a:cubicBezTo>
                  <a:cubicBezTo>
                    <a:pt x="3416" y="12833"/>
                    <a:pt x="3470" y="12947"/>
                    <a:pt x="3558" y="13035"/>
                  </a:cubicBezTo>
                  <a:cubicBezTo>
                    <a:pt x="3653" y="13131"/>
                    <a:pt x="3782" y="13190"/>
                    <a:pt x="3913" y="13220"/>
                  </a:cubicBezTo>
                  <a:cubicBezTo>
                    <a:pt x="4027" y="13247"/>
                    <a:pt x="4156" y="13259"/>
                    <a:pt x="4295" y="13259"/>
                  </a:cubicBezTo>
                  <a:cubicBezTo>
                    <a:pt x="4818" y="13259"/>
                    <a:pt x="5468" y="13089"/>
                    <a:pt x="5876" y="12923"/>
                  </a:cubicBezTo>
                  <a:cubicBezTo>
                    <a:pt x="6532" y="12657"/>
                    <a:pt x="7155" y="12277"/>
                    <a:pt x="7723" y="11855"/>
                  </a:cubicBezTo>
                  <a:cubicBezTo>
                    <a:pt x="8867" y="11004"/>
                    <a:pt x="9817" y="9892"/>
                    <a:pt x="10459" y="8619"/>
                  </a:cubicBezTo>
                  <a:lnTo>
                    <a:pt x="11786" y="4405"/>
                  </a:lnTo>
                  <a:lnTo>
                    <a:pt x="11786" y="4405"/>
                  </a:lnTo>
                  <a:lnTo>
                    <a:pt x="6855" y="4937"/>
                  </a:lnTo>
                  <a:cubicBezTo>
                    <a:pt x="6558" y="5612"/>
                    <a:pt x="6241" y="6279"/>
                    <a:pt x="5903" y="6936"/>
                  </a:cubicBezTo>
                  <a:cubicBezTo>
                    <a:pt x="4669" y="4665"/>
                    <a:pt x="3572" y="2325"/>
                    <a:pt x="2435"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6491834" y="2700913"/>
              <a:ext cx="173997" cy="134377"/>
            </a:xfrm>
            <a:custGeom>
              <a:avLst/>
              <a:gdLst/>
              <a:ahLst/>
              <a:cxnLst/>
              <a:rect l="l" t="t" r="r" b="b"/>
              <a:pathLst>
                <a:path w="5652" h="4365" extrusionOk="0">
                  <a:moveTo>
                    <a:pt x="5342" y="1"/>
                  </a:moveTo>
                  <a:lnTo>
                    <a:pt x="792" y="493"/>
                  </a:lnTo>
                  <a:cubicBezTo>
                    <a:pt x="544" y="1059"/>
                    <a:pt x="277" y="1617"/>
                    <a:pt x="1" y="2170"/>
                  </a:cubicBezTo>
                  <a:cubicBezTo>
                    <a:pt x="882" y="3021"/>
                    <a:pt x="1934" y="3694"/>
                    <a:pt x="3087" y="4112"/>
                  </a:cubicBezTo>
                  <a:cubicBezTo>
                    <a:pt x="3473" y="4253"/>
                    <a:pt x="3886" y="4365"/>
                    <a:pt x="4294" y="4365"/>
                  </a:cubicBezTo>
                  <a:cubicBezTo>
                    <a:pt x="4327" y="4302"/>
                    <a:pt x="4365" y="4238"/>
                    <a:pt x="4396" y="4175"/>
                  </a:cubicBezTo>
                  <a:lnTo>
                    <a:pt x="5651" y="188"/>
                  </a:lnTo>
                  <a:cubicBezTo>
                    <a:pt x="5548" y="125"/>
                    <a:pt x="5444" y="62"/>
                    <a:pt x="5342"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6999047" y="2742473"/>
              <a:ext cx="147152" cy="569676"/>
            </a:xfrm>
            <a:custGeom>
              <a:avLst/>
              <a:gdLst/>
              <a:ahLst/>
              <a:cxnLst/>
              <a:rect l="l" t="t" r="r" b="b"/>
              <a:pathLst>
                <a:path w="4780" h="18505" extrusionOk="0">
                  <a:moveTo>
                    <a:pt x="3105" y="0"/>
                  </a:moveTo>
                  <a:lnTo>
                    <a:pt x="0" y="2821"/>
                  </a:lnTo>
                  <a:cubicBezTo>
                    <a:pt x="1183" y="7973"/>
                    <a:pt x="1904" y="13221"/>
                    <a:pt x="2151" y="18502"/>
                  </a:cubicBezTo>
                  <a:cubicBezTo>
                    <a:pt x="2238" y="18504"/>
                    <a:pt x="2326" y="18505"/>
                    <a:pt x="2413" y="18505"/>
                  </a:cubicBezTo>
                  <a:cubicBezTo>
                    <a:pt x="3085" y="18505"/>
                    <a:pt x="3759" y="18455"/>
                    <a:pt x="4370" y="18447"/>
                  </a:cubicBezTo>
                  <a:lnTo>
                    <a:pt x="4504" y="18444"/>
                  </a:lnTo>
                  <a:cubicBezTo>
                    <a:pt x="4780" y="16519"/>
                    <a:pt x="4727" y="14542"/>
                    <a:pt x="4670" y="12589"/>
                  </a:cubicBezTo>
                  <a:lnTo>
                    <a:pt x="4544" y="8371"/>
                  </a:lnTo>
                  <a:cubicBezTo>
                    <a:pt x="4460" y="5519"/>
                    <a:pt x="4352" y="2567"/>
                    <a:pt x="3105"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6999047" y="2742473"/>
              <a:ext cx="127850" cy="137424"/>
            </a:xfrm>
            <a:custGeom>
              <a:avLst/>
              <a:gdLst/>
              <a:ahLst/>
              <a:cxnLst/>
              <a:rect l="l" t="t" r="r" b="b"/>
              <a:pathLst>
                <a:path w="4153" h="4464" extrusionOk="0">
                  <a:moveTo>
                    <a:pt x="3105" y="0"/>
                  </a:moveTo>
                  <a:lnTo>
                    <a:pt x="0" y="2821"/>
                  </a:lnTo>
                  <a:cubicBezTo>
                    <a:pt x="126" y="3366"/>
                    <a:pt x="243" y="3914"/>
                    <a:pt x="359" y="4463"/>
                  </a:cubicBezTo>
                  <a:cubicBezTo>
                    <a:pt x="1674" y="4276"/>
                    <a:pt x="2959" y="3936"/>
                    <a:pt x="4152" y="3396"/>
                  </a:cubicBezTo>
                  <a:cubicBezTo>
                    <a:pt x="3948" y="2220"/>
                    <a:pt x="3627" y="1077"/>
                    <a:pt x="3105" y="0"/>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6559499" y="1817629"/>
              <a:ext cx="455556" cy="304710"/>
            </a:xfrm>
            <a:custGeom>
              <a:avLst/>
              <a:gdLst/>
              <a:ahLst/>
              <a:cxnLst/>
              <a:rect l="l" t="t" r="r" b="b"/>
              <a:pathLst>
                <a:path w="14798" h="9898" extrusionOk="0">
                  <a:moveTo>
                    <a:pt x="4518" y="0"/>
                  </a:moveTo>
                  <a:cubicBezTo>
                    <a:pt x="4066" y="0"/>
                    <a:pt x="3618" y="63"/>
                    <a:pt x="3194" y="219"/>
                  </a:cubicBezTo>
                  <a:cubicBezTo>
                    <a:pt x="2802" y="365"/>
                    <a:pt x="2428" y="598"/>
                    <a:pt x="2204" y="950"/>
                  </a:cubicBezTo>
                  <a:cubicBezTo>
                    <a:pt x="1981" y="1302"/>
                    <a:pt x="1934" y="1784"/>
                    <a:pt x="2165" y="2132"/>
                  </a:cubicBezTo>
                  <a:cubicBezTo>
                    <a:pt x="2109" y="2125"/>
                    <a:pt x="2052" y="2122"/>
                    <a:pt x="1995" y="2122"/>
                  </a:cubicBezTo>
                  <a:cubicBezTo>
                    <a:pt x="1334" y="2122"/>
                    <a:pt x="687" y="2586"/>
                    <a:pt x="497" y="3223"/>
                  </a:cubicBezTo>
                  <a:cubicBezTo>
                    <a:pt x="290" y="3917"/>
                    <a:pt x="648" y="4732"/>
                    <a:pt x="1296" y="5050"/>
                  </a:cubicBezTo>
                  <a:cubicBezTo>
                    <a:pt x="488" y="5193"/>
                    <a:pt x="1" y="6151"/>
                    <a:pt x="193" y="6949"/>
                  </a:cubicBezTo>
                  <a:cubicBezTo>
                    <a:pt x="383" y="7748"/>
                    <a:pt x="1098" y="8341"/>
                    <a:pt x="1879" y="8593"/>
                  </a:cubicBezTo>
                  <a:lnTo>
                    <a:pt x="14688" y="9897"/>
                  </a:lnTo>
                  <a:cubicBezTo>
                    <a:pt x="14798" y="8830"/>
                    <a:pt x="14796" y="7752"/>
                    <a:pt x="14684" y="6685"/>
                  </a:cubicBezTo>
                  <a:cubicBezTo>
                    <a:pt x="14613" y="6009"/>
                    <a:pt x="14484" y="5305"/>
                    <a:pt x="14065" y="4771"/>
                  </a:cubicBezTo>
                  <a:cubicBezTo>
                    <a:pt x="13892" y="4552"/>
                    <a:pt x="13675" y="4364"/>
                    <a:pt x="13543" y="4119"/>
                  </a:cubicBezTo>
                  <a:cubicBezTo>
                    <a:pt x="13332" y="3731"/>
                    <a:pt x="13367" y="3259"/>
                    <a:pt x="13245" y="2834"/>
                  </a:cubicBezTo>
                  <a:cubicBezTo>
                    <a:pt x="13002" y="1982"/>
                    <a:pt x="12157" y="1426"/>
                    <a:pt x="11300" y="1194"/>
                  </a:cubicBezTo>
                  <a:cubicBezTo>
                    <a:pt x="10444" y="961"/>
                    <a:pt x="9542" y="974"/>
                    <a:pt x="8665" y="835"/>
                  </a:cubicBezTo>
                  <a:cubicBezTo>
                    <a:pt x="7745" y="688"/>
                    <a:pt x="6861" y="373"/>
                    <a:pt x="5950" y="173"/>
                  </a:cubicBezTo>
                  <a:cubicBezTo>
                    <a:pt x="5482" y="70"/>
                    <a:pt x="4997" y="0"/>
                    <a:pt x="4518" y="0"/>
                  </a:cubicBezTo>
                  <a:close/>
                </a:path>
              </a:pathLst>
            </a:custGeom>
            <a:solidFill>
              <a:srgbClr val="993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6368324" y="4331564"/>
              <a:ext cx="326937" cy="143951"/>
            </a:xfrm>
            <a:custGeom>
              <a:avLst/>
              <a:gdLst/>
              <a:ahLst/>
              <a:cxnLst/>
              <a:rect l="l" t="t" r="r" b="b"/>
              <a:pathLst>
                <a:path w="10620" h="4676" extrusionOk="0">
                  <a:moveTo>
                    <a:pt x="9980" y="0"/>
                  </a:moveTo>
                  <a:lnTo>
                    <a:pt x="6996" y="69"/>
                  </a:lnTo>
                  <a:lnTo>
                    <a:pt x="5482" y="2338"/>
                  </a:lnTo>
                  <a:cubicBezTo>
                    <a:pt x="5482" y="2338"/>
                    <a:pt x="442" y="2462"/>
                    <a:pt x="0" y="4253"/>
                  </a:cubicBezTo>
                  <a:cubicBezTo>
                    <a:pt x="806" y="4523"/>
                    <a:pt x="2371" y="4676"/>
                    <a:pt x="4156" y="4676"/>
                  </a:cubicBezTo>
                  <a:cubicBezTo>
                    <a:pt x="6160" y="4676"/>
                    <a:pt x="8443" y="4483"/>
                    <a:pt x="10246" y="4045"/>
                  </a:cubicBezTo>
                  <a:cubicBezTo>
                    <a:pt x="10619" y="1640"/>
                    <a:pt x="9980" y="0"/>
                    <a:pt x="9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6717611" y="4308414"/>
              <a:ext cx="326967" cy="157127"/>
            </a:xfrm>
            <a:custGeom>
              <a:avLst/>
              <a:gdLst/>
              <a:ahLst/>
              <a:cxnLst/>
              <a:rect l="l" t="t" r="r" b="b"/>
              <a:pathLst>
                <a:path w="10621" h="5104" extrusionOk="0">
                  <a:moveTo>
                    <a:pt x="7281" y="0"/>
                  </a:moveTo>
                  <a:lnTo>
                    <a:pt x="5482" y="2767"/>
                  </a:lnTo>
                  <a:cubicBezTo>
                    <a:pt x="5482" y="2767"/>
                    <a:pt x="443" y="2892"/>
                    <a:pt x="0" y="4681"/>
                  </a:cubicBezTo>
                  <a:cubicBezTo>
                    <a:pt x="806" y="4950"/>
                    <a:pt x="2371" y="5104"/>
                    <a:pt x="4156" y="5104"/>
                  </a:cubicBezTo>
                  <a:cubicBezTo>
                    <a:pt x="6160" y="5104"/>
                    <a:pt x="8443" y="4911"/>
                    <a:pt x="10246" y="4472"/>
                  </a:cubicBezTo>
                  <a:cubicBezTo>
                    <a:pt x="10621" y="2067"/>
                    <a:pt x="9980" y="428"/>
                    <a:pt x="9980" y="428"/>
                  </a:cubicBezTo>
                  <a:lnTo>
                    <a:pt x="72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6646344" y="4345756"/>
              <a:ext cx="43961" cy="95680"/>
            </a:xfrm>
            <a:custGeom>
              <a:avLst/>
              <a:gdLst/>
              <a:ahLst/>
              <a:cxnLst/>
              <a:rect l="l" t="t" r="r" b="b"/>
              <a:pathLst>
                <a:path w="1428" h="3108" extrusionOk="0">
                  <a:moveTo>
                    <a:pt x="1089" y="0"/>
                  </a:moveTo>
                  <a:cubicBezTo>
                    <a:pt x="571" y="311"/>
                    <a:pt x="180" y="836"/>
                    <a:pt x="59" y="1428"/>
                  </a:cubicBezTo>
                  <a:cubicBezTo>
                    <a:pt x="2" y="1701"/>
                    <a:pt x="0" y="1994"/>
                    <a:pt x="105" y="2252"/>
                  </a:cubicBezTo>
                  <a:cubicBezTo>
                    <a:pt x="237" y="2572"/>
                    <a:pt x="524" y="2809"/>
                    <a:pt x="838" y="2955"/>
                  </a:cubicBezTo>
                  <a:cubicBezTo>
                    <a:pt x="979" y="3018"/>
                    <a:pt x="1126" y="3069"/>
                    <a:pt x="1276" y="3108"/>
                  </a:cubicBezTo>
                  <a:cubicBezTo>
                    <a:pt x="1428" y="1689"/>
                    <a:pt x="1236" y="584"/>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6368324" y="4419640"/>
              <a:ext cx="318840" cy="55875"/>
            </a:xfrm>
            <a:custGeom>
              <a:avLst/>
              <a:gdLst/>
              <a:ahLst/>
              <a:cxnLst/>
              <a:rect l="l" t="t" r="r" b="b"/>
              <a:pathLst>
                <a:path w="10357" h="1815" extrusionOk="0">
                  <a:moveTo>
                    <a:pt x="10357" y="1"/>
                  </a:moveTo>
                  <a:cubicBezTo>
                    <a:pt x="10174" y="41"/>
                    <a:pt x="9990" y="80"/>
                    <a:pt x="9807" y="115"/>
                  </a:cubicBezTo>
                  <a:cubicBezTo>
                    <a:pt x="8120" y="441"/>
                    <a:pt x="6395" y="635"/>
                    <a:pt x="4678" y="635"/>
                  </a:cubicBezTo>
                  <a:cubicBezTo>
                    <a:pt x="3467" y="635"/>
                    <a:pt x="2260" y="539"/>
                    <a:pt x="1072" y="325"/>
                  </a:cubicBezTo>
                  <a:cubicBezTo>
                    <a:pt x="523" y="589"/>
                    <a:pt x="113" y="937"/>
                    <a:pt x="0" y="1392"/>
                  </a:cubicBezTo>
                  <a:cubicBezTo>
                    <a:pt x="806" y="1662"/>
                    <a:pt x="2371" y="1815"/>
                    <a:pt x="4156" y="1815"/>
                  </a:cubicBezTo>
                  <a:cubicBezTo>
                    <a:pt x="6160" y="1815"/>
                    <a:pt x="8443" y="1622"/>
                    <a:pt x="10246" y="1184"/>
                  </a:cubicBezTo>
                  <a:cubicBezTo>
                    <a:pt x="10307" y="792"/>
                    <a:pt x="10343" y="397"/>
                    <a:pt x="10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6717611" y="4409696"/>
              <a:ext cx="318840" cy="55875"/>
            </a:xfrm>
            <a:custGeom>
              <a:avLst/>
              <a:gdLst/>
              <a:ahLst/>
              <a:cxnLst/>
              <a:rect l="l" t="t" r="r" b="b"/>
              <a:pathLst>
                <a:path w="10357" h="1815" extrusionOk="0">
                  <a:moveTo>
                    <a:pt x="10357" y="1"/>
                  </a:moveTo>
                  <a:lnTo>
                    <a:pt x="10357" y="1"/>
                  </a:lnTo>
                  <a:cubicBezTo>
                    <a:pt x="10174" y="41"/>
                    <a:pt x="9990" y="79"/>
                    <a:pt x="9807" y="115"/>
                  </a:cubicBezTo>
                  <a:cubicBezTo>
                    <a:pt x="8119" y="441"/>
                    <a:pt x="6393" y="635"/>
                    <a:pt x="4674" y="635"/>
                  </a:cubicBezTo>
                  <a:cubicBezTo>
                    <a:pt x="3464" y="635"/>
                    <a:pt x="2259" y="539"/>
                    <a:pt x="1072" y="325"/>
                  </a:cubicBezTo>
                  <a:cubicBezTo>
                    <a:pt x="522" y="589"/>
                    <a:pt x="113" y="938"/>
                    <a:pt x="0" y="1392"/>
                  </a:cubicBezTo>
                  <a:cubicBezTo>
                    <a:pt x="806" y="1661"/>
                    <a:pt x="2371" y="1814"/>
                    <a:pt x="4156" y="1814"/>
                  </a:cubicBezTo>
                  <a:cubicBezTo>
                    <a:pt x="6160" y="1814"/>
                    <a:pt x="8443" y="1621"/>
                    <a:pt x="10246" y="1182"/>
                  </a:cubicBezTo>
                  <a:cubicBezTo>
                    <a:pt x="10307" y="792"/>
                    <a:pt x="10343" y="397"/>
                    <a:pt x="10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6558452" y="3139477"/>
              <a:ext cx="45623" cy="155988"/>
            </a:xfrm>
            <a:custGeom>
              <a:avLst/>
              <a:gdLst/>
              <a:ahLst/>
              <a:cxnLst/>
              <a:rect l="l" t="t" r="r" b="b"/>
              <a:pathLst>
                <a:path w="1482" h="5067" extrusionOk="0">
                  <a:moveTo>
                    <a:pt x="1343" y="1"/>
                  </a:moveTo>
                  <a:cubicBezTo>
                    <a:pt x="1295" y="1"/>
                    <a:pt x="1247" y="32"/>
                    <a:pt x="1247" y="95"/>
                  </a:cubicBezTo>
                  <a:cubicBezTo>
                    <a:pt x="1278" y="1757"/>
                    <a:pt x="1303" y="3631"/>
                    <a:pt x="68" y="4899"/>
                  </a:cubicBezTo>
                  <a:cubicBezTo>
                    <a:pt x="0" y="4969"/>
                    <a:pt x="67" y="5066"/>
                    <a:pt x="141" y="5066"/>
                  </a:cubicBezTo>
                  <a:cubicBezTo>
                    <a:pt x="163" y="5066"/>
                    <a:pt x="186" y="5058"/>
                    <a:pt x="206" y="5037"/>
                  </a:cubicBezTo>
                  <a:cubicBezTo>
                    <a:pt x="1482" y="3727"/>
                    <a:pt x="1473" y="1814"/>
                    <a:pt x="1443" y="95"/>
                  </a:cubicBezTo>
                  <a:cubicBezTo>
                    <a:pt x="1441" y="32"/>
                    <a:pt x="1392" y="1"/>
                    <a:pt x="1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6744455" y="3138553"/>
              <a:ext cx="9790" cy="96449"/>
            </a:xfrm>
            <a:custGeom>
              <a:avLst/>
              <a:gdLst/>
              <a:ahLst/>
              <a:cxnLst/>
              <a:rect l="l" t="t" r="r" b="b"/>
              <a:pathLst>
                <a:path w="318" h="3133" extrusionOk="0">
                  <a:moveTo>
                    <a:pt x="221" y="1"/>
                  </a:moveTo>
                  <a:cubicBezTo>
                    <a:pt x="172" y="1"/>
                    <a:pt x="123" y="32"/>
                    <a:pt x="120" y="95"/>
                  </a:cubicBezTo>
                  <a:cubicBezTo>
                    <a:pt x="80" y="1107"/>
                    <a:pt x="39" y="2120"/>
                    <a:pt x="0" y="3132"/>
                  </a:cubicBezTo>
                  <a:lnTo>
                    <a:pt x="195" y="3131"/>
                  </a:lnTo>
                  <a:cubicBezTo>
                    <a:pt x="236" y="2119"/>
                    <a:pt x="275" y="1107"/>
                    <a:pt x="315" y="95"/>
                  </a:cubicBezTo>
                  <a:cubicBezTo>
                    <a:pt x="318" y="32"/>
                    <a:pt x="270"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6788570" y="3135136"/>
              <a:ext cx="8774" cy="101160"/>
            </a:xfrm>
            <a:custGeom>
              <a:avLst/>
              <a:gdLst/>
              <a:ahLst/>
              <a:cxnLst/>
              <a:rect l="l" t="t" r="r" b="b"/>
              <a:pathLst>
                <a:path w="285" h="3286" extrusionOk="0">
                  <a:moveTo>
                    <a:pt x="228" y="1"/>
                  </a:moveTo>
                  <a:lnTo>
                    <a:pt x="112" y="4"/>
                  </a:lnTo>
                  <a:cubicBezTo>
                    <a:pt x="88" y="20"/>
                    <a:pt x="74" y="49"/>
                    <a:pt x="76" y="79"/>
                  </a:cubicBezTo>
                  <a:cubicBezTo>
                    <a:pt x="89" y="1139"/>
                    <a:pt x="65" y="2197"/>
                    <a:pt x="1" y="3255"/>
                  </a:cubicBezTo>
                  <a:cubicBezTo>
                    <a:pt x="1" y="3260"/>
                    <a:pt x="1" y="3264"/>
                    <a:pt x="2" y="3269"/>
                  </a:cubicBezTo>
                  <a:cubicBezTo>
                    <a:pt x="92" y="3275"/>
                    <a:pt x="152" y="3281"/>
                    <a:pt x="187" y="3285"/>
                  </a:cubicBezTo>
                  <a:cubicBezTo>
                    <a:pt x="192" y="3275"/>
                    <a:pt x="195" y="3266"/>
                    <a:pt x="196" y="3255"/>
                  </a:cubicBezTo>
                  <a:cubicBezTo>
                    <a:pt x="261" y="2197"/>
                    <a:pt x="285" y="1139"/>
                    <a:pt x="271" y="79"/>
                  </a:cubicBezTo>
                  <a:cubicBezTo>
                    <a:pt x="271" y="47"/>
                    <a:pt x="255" y="17"/>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6981561" y="3131719"/>
              <a:ext cx="45008" cy="152786"/>
            </a:xfrm>
            <a:custGeom>
              <a:avLst/>
              <a:gdLst/>
              <a:ahLst/>
              <a:cxnLst/>
              <a:rect l="l" t="t" r="r" b="b"/>
              <a:pathLst>
                <a:path w="1462" h="4963" extrusionOk="0">
                  <a:moveTo>
                    <a:pt x="100" y="0"/>
                  </a:moveTo>
                  <a:cubicBezTo>
                    <a:pt x="51" y="0"/>
                    <a:pt x="2" y="31"/>
                    <a:pt x="2" y="94"/>
                  </a:cubicBezTo>
                  <a:cubicBezTo>
                    <a:pt x="1" y="1054"/>
                    <a:pt x="13" y="2012"/>
                    <a:pt x="212" y="2955"/>
                  </a:cubicBezTo>
                  <a:cubicBezTo>
                    <a:pt x="363" y="3663"/>
                    <a:pt x="664" y="4633"/>
                    <a:pt x="1383" y="4953"/>
                  </a:cubicBezTo>
                  <a:cubicBezTo>
                    <a:pt x="1397" y="4960"/>
                    <a:pt x="1411" y="4963"/>
                    <a:pt x="1426" y="4963"/>
                  </a:cubicBezTo>
                  <a:cubicBezTo>
                    <a:pt x="1438" y="4963"/>
                    <a:pt x="1450" y="4961"/>
                    <a:pt x="1461" y="4956"/>
                  </a:cubicBezTo>
                  <a:lnTo>
                    <a:pt x="1461" y="4774"/>
                  </a:lnTo>
                  <a:cubicBezTo>
                    <a:pt x="708" y="4420"/>
                    <a:pt x="474" y="3323"/>
                    <a:pt x="336" y="2578"/>
                  </a:cubicBezTo>
                  <a:cubicBezTo>
                    <a:pt x="184" y="1763"/>
                    <a:pt x="196" y="919"/>
                    <a:pt x="197" y="94"/>
                  </a:cubicBezTo>
                  <a:cubicBezTo>
                    <a:pt x="197" y="31"/>
                    <a:pt x="14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7003203" y="3259969"/>
              <a:ext cx="3079" cy="6034"/>
            </a:xfrm>
            <a:custGeom>
              <a:avLst/>
              <a:gdLst/>
              <a:ahLst/>
              <a:cxnLst/>
              <a:rect l="l" t="t" r="r" b="b"/>
              <a:pathLst>
                <a:path w="100" h="196" extrusionOk="0">
                  <a:moveTo>
                    <a:pt x="0" y="0"/>
                  </a:moveTo>
                  <a:lnTo>
                    <a:pt x="2" y="195"/>
                  </a:lnTo>
                  <a:lnTo>
                    <a:pt x="99" y="195"/>
                  </a:lnTo>
                  <a:lnTo>
                    <a:pt x="98" y="0"/>
                  </a:lnTo>
                  <a:close/>
                </a:path>
              </a:pathLst>
            </a:custGeom>
            <a:solidFill>
              <a:srgbClr val="05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7003203" y="3278132"/>
              <a:ext cx="6865" cy="1024710"/>
            </a:xfrm>
            <a:custGeom>
              <a:avLst/>
              <a:gdLst/>
              <a:ahLst/>
              <a:cxnLst/>
              <a:rect l="l" t="t" r="r" b="b"/>
              <a:pathLst>
                <a:path w="223" h="33286" extrusionOk="0">
                  <a:moveTo>
                    <a:pt x="0" y="0"/>
                  </a:moveTo>
                  <a:lnTo>
                    <a:pt x="2" y="392"/>
                  </a:lnTo>
                  <a:lnTo>
                    <a:pt x="99" y="392"/>
                  </a:lnTo>
                  <a:lnTo>
                    <a:pt x="98" y="0"/>
                  </a:lnTo>
                  <a:close/>
                  <a:moveTo>
                    <a:pt x="3" y="784"/>
                  </a:moveTo>
                  <a:lnTo>
                    <a:pt x="5" y="1176"/>
                  </a:lnTo>
                  <a:lnTo>
                    <a:pt x="102" y="1174"/>
                  </a:lnTo>
                  <a:lnTo>
                    <a:pt x="101" y="784"/>
                  </a:lnTo>
                  <a:close/>
                  <a:moveTo>
                    <a:pt x="6" y="1566"/>
                  </a:moveTo>
                  <a:lnTo>
                    <a:pt x="8" y="1958"/>
                  </a:lnTo>
                  <a:lnTo>
                    <a:pt x="105" y="1958"/>
                  </a:lnTo>
                  <a:lnTo>
                    <a:pt x="104" y="1566"/>
                  </a:lnTo>
                  <a:close/>
                  <a:moveTo>
                    <a:pt x="9" y="2350"/>
                  </a:moveTo>
                  <a:lnTo>
                    <a:pt x="11" y="2741"/>
                  </a:lnTo>
                  <a:lnTo>
                    <a:pt x="108" y="2741"/>
                  </a:lnTo>
                  <a:lnTo>
                    <a:pt x="107" y="2350"/>
                  </a:lnTo>
                  <a:close/>
                  <a:moveTo>
                    <a:pt x="12" y="3133"/>
                  </a:moveTo>
                  <a:lnTo>
                    <a:pt x="14" y="3525"/>
                  </a:lnTo>
                  <a:lnTo>
                    <a:pt x="111" y="3525"/>
                  </a:lnTo>
                  <a:lnTo>
                    <a:pt x="110" y="3133"/>
                  </a:lnTo>
                  <a:close/>
                  <a:moveTo>
                    <a:pt x="15" y="3915"/>
                  </a:moveTo>
                  <a:lnTo>
                    <a:pt x="17" y="4307"/>
                  </a:lnTo>
                  <a:lnTo>
                    <a:pt x="114" y="4307"/>
                  </a:lnTo>
                  <a:lnTo>
                    <a:pt x="113" y="3915"/>
                  </a:lnTo>
                  <a:close/>
                  <a:moveTo>
                    <a:pt x="18" y="4699"/>
                  </a:moveTo>
                  <a:lnTo>
                    <a:pt x="20" y="5091"/>
                  </a:lnTo>
                  <a:lnTo>
                    <a:pt x="117" y="5091"/>
                  </a:lnTo>
                  <a:lnTo>
                    <a:pt x="116" y="4699"/>
                  </a:lnTo>
                  <a:close/>
                  <a:moveTo>
                    <a:pt x="21" y="5483"/>
                  </a:moveTo>
                  <a:lnTo>
                    <a:pt x="23" y="5874"/>
                  </a:lnTo>
                  <a:lnTo>
                    <a:pt x="120" y="5874"/>
                  </a:lnTo>
                  <a:lnTo>
                    <a:pt x="119" y="5483"/>
                  </a:lnTo>
                  <a:close/>
                  <a:moveTo>
                    <a:pt x="24" y="6266"/>
                  </a:moveTo>
                  <a:lnTo>
                    <a:pt x="26" y="6656"/>
                  </a:lnTo>
                  <a:lnTo>
                    <a:pt x="123" y="6656"/>
                  </a:lnTo>
                  <a:lnTo>
                    <a:pt x="122" y="6266"/>
                  </a:lnTo>
                  <a:close/>
                  <a:moveTo>
                    <a:pt x="27" y="7048"/>
                  </a:moveTo>
                  <a:lnTo>
                    <a:pt x="29" y="7440"/>
                  </a:lnTo>
                  <a:lnTo>
                    <a:pt x="126" y="7440"/>
                  </a:lnTo>
                  <a:lnTo>
                    <a:pt x="125" y="7048"/>
                  </a:lnTo>
                  <a:close/>
                  <a:moveTo>
                    <a:pt x="30" y="7832"/>
                  </a:moveTo>
                  <a:lnTo>
                    <a:pt x="32" y="8224"/>
                  </a:lnTo>
                  <a:lnTo>
                    <a:pt x="129" y="8224"/>
                  </a:lnTo>
                  <a:lnTo>
                    <a:pt x="126" y="7832"/>
                  </a:lnTo>
                  <a:close/>
                  <a:moveTo>
                    <a:pt x="33" y="8615"/>
                  </a:moveTo>
                  <a:lnTo>
                    <a:pt x="33" y="9007"/>
                  </a:lnTo>
                  <a:lnTo>
                    <a:pt x="131" y="9007"/>
                  </a:lnTo>
                  <a:lnTo>
                    <a:pt x="131" y="8615"/>
                  </a:lnTo>
                  <a:close/>
                  <a:moveTo>
                    <a:pt x="35" y="9399"/>
                  </a:moveTo>
                  <a:lnTo>
                    <a:pt x="36" y="9789"/>
                  </a:lnTo>
                  <a:lnTo>
                    <a:pt x="134" y="9789"/>
                  </a:lnTo>
                  <a:lnTo>
                    <a:pt x="132" y="9399"/>
                  </a:lnTo>
                  <a:close/>
                  <a:moveTo>
                    <a:pt x="38" y="10181"/>
                  </a:moveTo>
                  <a:lnTo>
                    <a:pt x="39" y="10573"/>
                  </a:lnTo>
                  <a:lnTo>
                    <a:pt x="137" y="10573"/>
                  </a:lnTo>
                  <a:lnTo>
                    <a:pt x="135" y="10181"/>
                  </a:lnTo>
                  <a:close/>
                  <a:moveTo>
                    <a:pt x="41" y="10965"/>
                  </a:moveTo>
                  <a:lnTo>
                    <a:pt x="42" y="11357"/>
                  </a:lnTo>
                  <a:lnTo>
                    <a:pt x="140" y="11357"/>
                  </a:lnTo>
                  <a:lnTo>
                    <a:pt x="138" y="10965"/>
                  </a:lnTo>
                  <a:close/>
                  <a:moveTo>
                    <a:pt x="44" y="11748"/>
                  </a:moveTo>
                  <a:lnTo>
                    <a:pt x="45" y="12139"/>
                  </a:lnTo>
                  <a:lnTo>
                    <a:pt x="143" y="12139"/>
                  </a:lnTo>
                  <a:lnTo>
                    <a:pt x="141" y="11748"/>
                  </a:lnTo>
                  <a:close/>
                  <a:moveTo>
                    <a:pt x="47" y="12531"/>
                  </a:moveTo>
                  <a:lnTo>
                    <a:pt x="48" y="12922"/>
                  </a:lnTo>
                  <a:lnTo>
                    <a:pt x="146" y="12922"/>
                  </a:lnTo>
                  <a:lnTo>
                    <a:pt x="144" y="12531"/>
                  </a:lnTo>
                  <a:close/>
                  <a:moveTo>
                    <a:pt x="50" y="13314"/>
                  </a:moveTo>
                  <a:lnTo>
                    <a:pt x="51" y="13706"/>
                  </a:lnTo>
                  <a:lnTo>
                    <a:pt x="149" y="13706"/>
                  </a:lnTo>
                  <a:lnTo>
                    <a:pt x="147" y="13314"/>
                  </a:lnTo>
                  <a:close/>
                  <a:moveTo>
                    <a:pt x="53" y="14098"/>
                  </a:moveTo>
                  <a:lnTo>
                    <a:pt x="54" y="14490"/>
                  </a:lnTo>
                  <a:lnTo>
                    <a:pt x="152" y="14490"/>
                  </a:lnTo>
                  <a:lnTo>
                    <a:pt x="150" y="14098"/>
                  </a:lnTo>
                  <a:close/>
                  <a:moveTo>
                    <a:pt x="56" y="14881"/>
                  </a:moveTo>
                  <a:lnTo>
                    <a:pt x="57" y="15272"/>
                  </a:lnTo>
                  <a:lnTo>
                    <a:pt x="155" y="15272"/>
                  </a:lnTo>
                  <a:lnTo>
                    <a:pt x="153" y="14881"/>
                  </a:lnTo>
                  <a:close/>
                  <a:moveTo>
                    <a:pt x="59" y="15663"/>
                  </a:moveTo>
                  <a:lnTo>
                    <a:pt x="60" y="16055"/>
                  </a:lnTo>
                  <a:lnTo>
                    <a:pt x="158" y="16055"/>
                  </a:lnTo>
                  <a:lnTo>
                    <a:pt x="156" y="15663"/>
                  </a:lnTo>
                  <a:close/>
                  <a:moveTo>
                    <a:pt x="62" y="16447"/>
                  </a:moveTo>
                  <a:lnTo>
                    <a:pt x="63" y="16839"/>
                  </a:lnTo>
                  <a:lnTo>
                    <a:pt x="161" y="16839"/>
                  </a:lnTo>
                  <a:lnTo>
                    <a:pt x="159" y="16447"/>
                  </a:lnTo>
                  <a:close/>
                  <a:moveTo>
                    <a:pt x="65" y="17231"/>
                  </a:moveTo>
                  <a:lnTo>
                    <a:pt x="66" y="17623"/>
                  </a:lnTo>
                  <a:lnTo>
                    <a:pt x="164" y="17623"/>
                  </a:lnTo>
                  <a:lnTo>
                    <a:pt x="162" y="17231"/>
                  </a:lnTo>
                  <a:close/>
                  <a:moveTo>
                    <a:pt x="68" y="18014"/>
                  </a:moveTo>
                  <a:lnTo>
                    <a:pt x="69" y="18406"/>
                  </a:lnTo>
                  <a:lnTo>
                    <a:pt x="167" y="18406"/>
                  </a:lnTo>
                  <a:lnTo>
                    <a:pt x="165" y="18014"/>
                  </a:lnTo>
                  <a:close/>
                  <a:moveTo>
                    <a:pt x="71" y="18798"/>
                  </a:moveTo>
                  <a:lnTo>
                    <a:pt x="72" y="19188"/>
                  </a:lnTo>
                  <a:lnTo>
                    <a:pt x="170" y="19188"/>
                  </a:lnTo>
                  <a:lnTo>
                    <a:pt x="168" y="18798"/>
                  </a:lnTo>
                  <a:close/>
                  <a:moveTo>
                    <a:pt x="74" y="19580"/>
                  </a:moveTo>
                  <a:lnTo>
                    <a:pt x="75" y="19972"/>
                  </a:lnTo>
                  <a:lnTo>
                    <a:pt x="173" y="19972"/>
                  </a:lnTo>
                  <a:lnTo>
                    <a:pt x="171" y="19580"/>
                  </a:lnTo>
                  <a:close/>
                  <a:moveTo>
                    <a:pt x="77" y="20364"/>
                  </a:moveTo>
                  <a:lnTo>
                    <a:pt x="78" y="20755"/>
                  </a:lnTo>
                  <a:lnTo>
                    <a:pt x="176" y="20755"/>
                  </a:lnTo>
                  <a:lnTo>
                    <a:pt x="174" y="20364"/>
                  </a:lnTo>
                  <a:close/>
                  <a:moveTo>
                    <a:pt x="80" y="21147"/>
                  </a:moveTo>
                  <a:lnTo>
                    <a:pt x="81" y="21539"/>
                  </a:lnTo>
                  <a:lnTo>
                    <a:pt x="179" y="21539"/>
                  </a:lnTo>
                  <a:lnTo>
                    <a:pt x="177" y="21147"/>
                  </a:lnTo>
                  <a:close/>
                  <a:moveTo>
                    <a:pt x="83" y="21929"/>
                  </a:moveTo>
                  <a:lnTo>
                    <a:pt x="84" y="22321"/>
                  </a:lnTo>
                  <a:lnTo>
                    <a:pt x="182" y="22321"/>
                  </a:lnTo>
                  <a:lnTo>
                    <a:pt x="180" y="21929"/>
                  </a:lnTo>
                  <a:close/>
                  <a:moveTo>
                    <a:pt x="86" y="22713"/>
                  </a:moveTo>
                  <a:lnTo>
                    <a:pt x="87" y="23105"/>
                  </a:lnTo>
                  <a:lnTo>
                    <a:pt x="185" y="23105"/>
                  </a:lnTo>
                  <a:lnTo>
                    <a:pt x="183" y="22713"/>
                  </a:lnTo>
                  <a:close/>
                  <a:moveTo>
                    <a:pt x="89" y="23497"/>
                  </a:moveTo>
                  <a:lnTo>
                    <a:pt x="90" y="23888"/>
                  </a:lnTo>
                  <a:lnTo>
                    <a:pt x="188" y="23888"/>
                  </a:lnTo>
                  <a:lnTo>
                    <a:pt x="186" y="23497"/>
                  </a:lnTo>
                  <a:close/>
                  <a:moveTo>
                    <a:pt x="92" y="24280"/>
                  </a:moveTo>
                  <a:lnTo>
                    <a:pt x="93" y="24672"/>
                  </a:lnTo>
                  <a:lnTo>
                    <a:pt x="191" y="24672"/>
                  </a:lnTo>
                  <a:lnTo>
                    <a:pt x="189" y="24280"/>
                  </a:lnTo>
                  <a:close/>
                  <a:moveTo>
                    <a:pt x="95" y="25062"/>
                  </a:moveTo>
                  <a:lnTo>
                    <a:pt x="96" y="25454"/>
                  </a:lnTo>
                  <a:lnTo>
                    <a:pt x="194" y="25454"/>
                  </a:lnTo>
                  <a:lnTo>
                    <a:pt x="192" y="25062"/>
                  </a:lnTo>
                  <a:close/>
                  <a:moveTo>
                    <a:pt x="98" y="25846"/>
                  </a:moveTo>
                  <a:lnTo>
                    <a:pt x="99" y="26238"/>
                  </a:lnTo>
                  <a:lnTo>
                    <a:pt x="197" y="26238"/>
                  </a:lnTo>
                  <a:lnTo>
                    <a:pt x="195" y="25846"/>
                  </a:lnTo>
                  <a:close/>
                  <a:moveTo>
                    <a:pt x="101" y="26630"/>
                  </a:moveTo>
                  <a:lnTo>
                    <a:pt x="102" y="27021"/>
                  </a:lnTo>
                  <a:lnTo>
                    <a:pt x="200" y="27021"/>
                  </a:lnTo>
                  <a:lnTo>
                    <a:pt x="198" y="26630"/>
                  </a:lnTo>
                  <a:close/>
                  <a:moveTo>
                    <a:pt x="104" y="27412"/>
                  </a:moveTo>
                  <a:lnTo>
                    <a:pt x="105" y="27803"/>
                  </a:lnTo>
                  <a:lnTo>
                    <a:pt x="203" y="27803"/>
                  </a:lnTo>
                  <a:lnTo>
                    <a:pt x="201" y="27412"/>
                  </a:lnTo>
                  <a:close/>
                  <a:moveTo>
                    <a:pt x="107" y="28195"/>
                  </a:moveTo>
                  <a:lnTo>
                    <a:pt x="108" y="28587"/>
                  </a:lnTo>
                  <a:lnTo>
                    <a:pt x="206" y="28587"/>
                  </a:lnTo>
                  <a:lnTo>
                    <a:pt x="204" y="28195"/>
                  </a:lnTo>
                  <a:close/>
                  <a:moveTo>
                    <a:pt x="110" y="28979"/>
                  </a:moveTo>
                  <a:lnTo>
                    <a:pt x="111" y="29371"/>
                  </a:lnTo>
                  <a:lnTo>
                    <a:pt x="209" y="29371"/>
                  </a:lnTo>
                  <a:lnTo>
                    <a:pt x="207" y="28979"/>
                  </a:lnTo>
                  <a:close/>
                  <a:moveTo>
                    <a:pt x="113" y="29762"/>
                  </a:moveTo>
                  <a:lnTo>
                    <a:pt x="114" y="30154"/>
                  </a:lnTo>
                  <a:lnTo>
                    <a:pt x="212" y="30153"/>
                  </a:lnTo>
                  <a:lnTo>
                    <a:pt x="210" y="29762"/>
                  </a:lnTo>
                  <a:close/>
                  <a:moveTo>
                    <a:pt x="114" y="30545"/>
                  </a:moveTo>
                  <a:lnTo>
                    <a:pt x="116" y="30936"/>
                  </a:lnTo>
                  <a:lnTo>
                    <a:pt x="213" y="30936"/>
                  </a:lnTo>
                  <a:lnTo>
                    <a:pt x="212" y="30545"/>
                  </a:lnTo>
                  <a:close/>
                  <a:moveTo>
                    <a:pt x="119" y="31328"/>
                  </a:moveTo>
                  <a:lnTo>
                    <a:pt x="119" y="31720"/>
                  </a:lnTo>
                  <a:lnTo>
                    <a:pt x="216" y="31720"/>
                  </a:lnTo>
                  <a:lnTo>
                    <a:pt x="216" y="31328"/>
                  </a:lnTo>
                  <a:close/>
                  <a:moveTo>
                    <a:pt x="120" y="32112"/>
                  </a:moveTo>
                  <a:lnTo>
                    <a:pt x="122" y="32504"/>
                  </a:lnTo>
                  <a:lnTo>
                    <a:pt x="219" y="32504"/>
                  </a:lnTo>
                  <a:lnTo>
                    <a:pt x="218" y="32112"/>
                  </a:lnTo>
                  <a:close/>
                  <a:moveTo>
                    <a:pt x="123" y="32894"/>
                  </a:moveTo>
                  <a:lnTo>
                    <a:pt x="125" y="33286"/>
                  </a:lnTo>
                  <a:lnTo>
                    <a:pt x="222" y="33286"/>
                  </a:lnTo>
                  <a:lnTo>
                    <a:pt x="221" y="3289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7006928" y="4315033"/>
              <a:ext cx="3048" cy="6065"/>
            </a:xfrm>
            <a:custGeom>
              <a:avLst/>
              <a:gdLst/>
              <a:ahLst/>
              <a:cxnLst/>
              <a:rect l="l" t="t" r="r" b="b"/>
              <a:pathLst>
                <a:path w="99" h="197" extrusionOk="0">
                  <a:moveTo>
                    <a:pt x="98" y="0"/>
                  </a:moveTo>
                  <a:lnTo>
                    <a:pt x="1" y="2"/>
                  </a:lnTo>
                  <a:lnTo>
                    <a:pt x="1" y="197"/>
                  </a:lnTo>
                  <a:lnTo>
                    <a:pt x="98" y="195"/>
                  </a:lnTo>
                  <a:lnTo>
                    <a:pt x="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6582157" y="4306751"/>
              <a:ext cx="6157" cy="3294"/>
            </a:xfrm>
            <a:custGeom>
              <a:avLst/>
              <a:gdLst/>
              <a:ahLst/>
              <a:cxnLst/>
              <a:rect l="l" t="t" r="r" b="b"/>
              <a:pathLst>
                <a:path w="200" h="107" extrusionOk="0">
                  <a:moveTo>
                    <a:pt x="195" y="0"/>
                  </a:moveTo>
                  <a:lnTo>
                    <a:pt x="0" y="9"/>
                  </a:lnTo>
                  <a:lnTo>
                    <a:pt x="5" y="107"/>
                  </a:lnTo>
                  <a:lnTo>
                    <a:pt x="200" y="98"/>
                  </a:lnTo>
                  <a:lnTo>
                    <a:pt x="1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6599766" y="4303365"/>
              <a:ext cx="57476" cy="5726"/>
            </a:xfrm>
            <a:custGeom>
              <a:avLst/>
              <a:gdLst/>
              <a:ahLst/>
              <a:cxnLst/>
              <a:rect l="l" t="t" r="r" b="b"/>
              <a:pathLst>
                <a:path w="1867" h="186" extrusionOk="0">
                  <a:moveTo>
                    <a:pt x="1862" y="1"/>
                  </a:moveTo>
                  <a:lnTo>
                    <a:pt x="1489" y="19"/>
                  </a:lnTo>
                  <a:lnTo>
                    <a:pt x="1494" y="116"/>
                  </a:lnTo>
                  <a:lnTo>
                    <a:pt x="1866" y="98"/>
                  </a:lnTo>
                  <a:lnTo>
                    <a:pt x="1862" y="1"/>
                  </a:lnTo>
                  <a:close/>
                  <a:moveTo>
                    <a:pt x="1117" y="37"/>
                  </a:moveTo>
                  <a:lnTo>
                    <a:pt x="746" y="53"/>
                  </a:lnTo>
                  <a:lnTo>
                    <a:pt x="749" y="151"/>
                  </a:lnTo>
                  <a:lnTo>
                    <a:pt x="1121" y="134"/>
                  </a:lnTo>
                  <a:lnTo>
                    <a:pt x="1117" y="37"/>
                  </a:lnTo>
                  <a:close/>
                  <a:moveTo>
                    <a:pt x="374" y="71"/>
                  </a:moveTo>
                  <a:lnTo>
                    <a:pt x="0" y="88"/>
                  </a:lnTo>
                  <a:lnTo>
                    <a:pt x="6" y="185"/>
                  </a:lnTo>
                  <a:lnTo>
                    <a:pt x="377" y="169"/>
                  </a:lnTo>
                  <a:lnTo>
                    <a:pt x="374" y="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6668386" y="4302719"/>
              <a:ext cx="6157" cy="3325"/>
            </a:xfrm>
            <a:custGeom>
              <a:avLst/>
              <a:gdLst/>
              <a:ahLst/>
              <a:cxnLst/>
              <a:rect l="l" t="t" r="r" b="b"/>
              <a:pathLst>
                <a:path w="200" h="108" extrusionOk="0">
                  <a:moveTo>
                    <a:pt x="195" y="1"/>
                  </a:moveTo>
                  <a:lnTo>
                    <a:pt x="0" y="10"/>
                  </a:lnTo>
                  <a:lnTo>
                    <a:pt x="5" y="107"/>
                  </a:lnTo>
                  <a:lnTo>
                    <a:pt x="200" y="98"/>
                  </a:lnTo>
                  <a:lnTo>
                    <a:pt x="1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6926764" y="4291759"/>
              <a:ext cx="6095" cy="3232"/>
            </a:xfrm>
            <a:custGeom>
              <a:avLst/>
              <a:gdLst/>
              <a:ahLst/>
              <a:cxnLst/>
              <a:rect l="l" t="t" r="r" b="b"/>
              <a:pathLst>
                <a:path w="198" h="105" extrusionOk="0">
                  <a:moveTo>
                    <a:pt x="196" y="1"/>
                  </a:moveTo>
                  <a:lnTo>
                    <a:pt x="0" y="7"/>
                  </a:lnTo>
                  <a:lnTo>
                    <a:pt x="2" y="105"/>
                  </a:lnTo>
                  <a:lnTo>
                    <a:pt x="197" y="99"/>
                  </a:lnTo>
                  <a:lnTo>
                    <a:pt x="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6944866" y="4289912"/>
              <a:ext cx="61724" cy="4710"/>
            </a:xfrm>
            <a:custGeom>
              <a:avLst/>
              <a:gdLst/>
              <a:ahLst/>
              <a:cxnLst/>
              <a:rect l="l" t="t" r="r" b="b"/>
              <a:pathLst>
                <a:path w="2005" h="153" extrusionOk="0">
                  <a:moveTo>
                    <a:pt x="2003" y="1"/>
                  </a:moveTo>
                  <a:lnTo>
                    <a:pt x="1603" y="11"/>
                  </a:lnTo>
                  <a:lnTo>
                    <a:pt x="1606" y="109"/>
                  </a:lnTo>
                  <a:lnTo>
                    <a:pt x="2005" y="98"/>
                  </a:lnTo>
                  <a:lnTo>
                    <a:pt x="2003" y="1"/>
                  </a:lnTo>
                  <a:close/>
                  <a:moveTo>
                    <a:pt x="1202" y="22"/>
                  </a:moveTo>
                  <a:lnTo>
                    <a:pt x="802" y="32"/>
                  </a:lnTo>
                  <a:lnTo>
                    <a:pt x="804" y="130"/>
                  </a:lnTo>
                  <a:lnTo>
                    <a:pt x="1205" y="119"/>
                  </a:lnTo>
                  <a:lnTo>
                    <a:pt x="1202" y="22"/>
                  </a:lnTo>
                  <a:close/>
                  <a:moveTo>
                    <a:pt x="402" y="44"/>
                  </a:moveTo>
                  <a:lnTo>
                    <a:pt x="1" y="55"/>
                  </a:lnTo>
                  <a:lnTo>
                    <a:pt x="4" y="153"/>
                  </a:lnTo>
                  <a:lnTo>
                    <a:pt x="405" y="142"/>
                  </a:lnTo>
                  <a:lnTo>
                    <a:pt x="402" y="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7018996" y="4289235"/>
              <a:ext cx="6126" cy="3202"/>
            </a:xfrm>
            <a:custGeom>
              <a:avLst/>
              <a:gdLst/>
              <a:ahLst/>
              <a:cxnLst/>
              <a:rect l="l" t="t" r="r" b="b"/>
              <a:pathLst>
                <a:path w="199" h="104" extrusionOk="0">
                  <a:moveTo>
                    <a:pt x="196" y="0"/>
                  </a:moveTo>
                  <a:lnTo>
                    <a:pt x="1" y="6"/>
                  </a:lnTo>
                  <a:lnTo>
                    <a:pt x="4" y="104"/>
                  </a:lnTo>
                  <a:lnTo>
                    <a:pt x="199" y="98"/>
                  </a:lnTo>
                  <a:lnTo>
                    <a:pt x="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6614666" y="1906197"/>
              <a:ext cx="374376" cy="433330"/>
            </a:xfrm>
            <a:custGeom>
              <a:avLst/>
              <a:gdLst/>
              <a:ahLst/>
              <a:cxnLst/>
              <a:rect l="l" t="t" r="r" b="b"/>
              <a:pathLst>
                <a:path w="12161" h="14076" extrusionOk="0">
                  <a:moveTo>
                    <a:pt x="5072" y="1"/>
                  </a:moveTo>
                  <a:cubicBezTo>
                    <a:pt x="2271" y="1"/>
                    <a:pt x="1" y="2272"/>
                    <a:pt x="1" y="5073"/>
                  </a:cubicBezTo>
                  <a:lnTo>
                    <a:pt x="1" y="9064"/>
                  </a:lnTo>
                  <a:cubicBezTo>
                    <a:pt x="1" y="11832"/>
                    <a:pt x="2244" y="14076"/>
                    <a:pt x="5012" y="14076"/>
                  </a:cubicBezTo>
                  <a:lnTo>
                    <a:pt x="7088" y="14076"/>
                  </a:lnTo>
                  <a:cubicBezTo>
                    <a:pt x="9889" y="14076"/>
                    <a:pt x="12160" y="11805"/>
                    <a:pt x="12160" y="9003"/>
                  </a:cubicBezTo>
                  <a:lnTo>
                    <a:pt x="12160" y="5073"/>
                  </a:lnTo>
                  <a:cubicBezTo>
                    <a:pt x="12160" y="2272"/>
                    <a:pt x="9889" y="1"/>
                    <a:pt x="7088"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6490602" y="2430529"/>
              <a:ext cx="662555" cy="740441"/>
            </a:xfrm>
            <a:custGeom>
              <a:avLst/>
              <a:gdLst/>
              <a:ahLst/>
              <a:cxnLst/>
              <a:rect l="l" t="t" r="r" b="b"/>
              <a:pathLst>
                <a:path w="21522" h="24052" extrusionOk="0">
                  <a:moveTo>
                    <a:pt x="7617" y="0"/>
                  </a:moveTo>
                  <a:cubicBezTo>
                    <a:pt x="6395" y="256"/>
                    <a:pt x="4696" y="674"/>
                    <a:pt x="4076" y="1128"/>
                  </a:cubicBezTo>
                  <a:cubicBezTo>
                    <a:pt x="3066" y="1868"/>
                    <a:pt x="0" y="9671"/>
                    <a:pt x="0" y="9671"/>
                  </a:cubicBezTo>
                  <a:cubicBezTo>
                    <a:pt x="0" y="9671"/>
                    <a:pt x="1764" y="10966"/>
                    <a:pt x="3959" y="10966"/>
                  </a:cubicBezTo>
                  <a:cubicBezTo>
                    <a:pt x="3801" y="12901"/>
                    <a:pt x="1853" y="23596"/>
                    <a:pt x="1853" y="23596"/>
                  </a:cubicBezTo>
                  <a:cubicBezTo>
                    <a:pt x="1853" y="23596"/>
                    <a:pt x="5888" y="24051"/>
                    <a:pt x="10213" y="24051"/>
                  </a:cubicBezTo>
                  <a:cubicBezTo>
                    <a:pt x="12988" y="24051"/>
                    <a:pt x="15883" y="23864"/>
                    <a:pt x="17906" y="23247"/>
                  </a:cubicBezTo>
                  <a:lnTo>
                    <a:pt x="15844" y="13067"/>
                  </a:lnTo>
                  <a:cubicBezTo>
                    <a:pt x="15844" y="13067"/>
                    <a:pt x="19732" y="12847"/>
                    <a:pt x="21521" y="11056"/>
                  </a:cubicBezTo>
                  <a:cubicBezTo>
                    <a:pt x="20813" y="8363"/>
                    <a:pt x="18613" y="2410"/>
                    <a:pt x="17840" y="1886"/>
                  </a:cubicBezTo>
                  <a:cubicBezTo>
                    <a:pt x="17406" y="1374"/>
                    <a:pt x="15326" y="670"/>
                    <a:pt x="13697" y="180"/>
                  </a:cubicBezTo>
                  <a:cubicBezTo>
                    <a:pt x="12687" y="616"/>
                    <a:pt x="11514" y="721"/>
                    <a:pt x="10432" y="772"/>
                  </a:cubicBezTo>
                  <a:cubicBezTo>
                    <a:pt x="10284" y="779"/>
                    <a:pt x="10130" y="783"/>
                    <a:pt x="9974" y="783"/>
                  </a:cubicBezTo>
                  <a:cubicBezTo>
                    <a:pt x="9104" y="783"/>
                    <a:pt x="8150" y="644"/>
                    <a:pt x="7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6952316" y="2103560"/>
              <a:ext cx="102360" cy="111873"/>
            </a:xfrm>
            <a:custGeom>
              <a:avLst/>
              <a:gdLst/>
              <a:ahLst/>
              <a:cxnLst/>
              <a:rect l="l" t="t" r="r" b="b"/>
              <a:pathLst>
                <a:path w="3325" h="3634" extrusionOk="0">
                  <a:moveTo>
                    <a:pt x="2168" y="1"/>
                  </a:moveTo>
                  <a:cubicBezTo>
                    <a:pt x="1604" y="1"/>
                    <a:pt x="948" y="448"/>
                    <a:pt x="535" y="1175"/>
                  </a:cubicBezTo>
                  <a:cubicBezTo>
                    <a:pt x="1" y="2114"/>
                    <a:pt x="73" y="3161"/>
                    <a:pt x="696" y="3516"/>
                  </a:cubicBezTo>
                  <a:cubicBezTo>
                    <a:pt x="836" y="3596"/>
                    <a:pt x="992" y="3633"/>
                    <a:pt x="1156" y="3633"/>
                  </a:cubicBezTo>
                  <a:cubicBezTo>
                    <a:pt x="1720" y="3633"/>
                    <a:pt x="2376" y="3186"/>
                    <a:pt x="2790" y="2459"/>
                  </a:cubicBezTo>
                  <a:cubicBezTo>
                    <a:pt x="3324" y="1522"/>
                    <a:pt x="3252" y="474"/>
                    <a:pt x="2629" y="119"/>
                  </a:cubicBezTo>
                  <a:cubicBezTo>
                    <a:pt x="2489" y="39"/>
                    <a:pt x="2332" y="1"/>
                    <a:pt x="2168" y="1"/>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6548724" y="2106608"/>
              <a:ext cx="87706" cy="95834"/>
            </a:xfrm>
            <a:custGeom>
              <a:avLst/>
              <a:gdLst/>
              <a:ahLst/>
              <a:cxnLst/>
              <a:rect l="l" t="t" r="r" b="b"/>
              <a:pathLst>
                <a:path w="2849" h="3113" extrusionOk="0">
                  <a:moveTo>
                    <a:pt x="991" y="0"/>
                  </a:moveTo>
                  <a:cubicBezTo>
                    <a:pt x="850" y="0"/>
                    <a:pt x="717" y="32"/>
                    <a:pt x="597" y="101"/>
                  </a:cubicBezTo>
                  <a:cubicBezTo>
                    <a:pt x="62" y="405"/>
                    <a:pt x="1" y="1303"/>
                    <a:pt x="459" y="2106"/>
                  </a:cubicBezTo>
                  <a:cubicBezTo>
                    <a:pt x="813" y="2729"/>
                    <a:pt x="1375" y="3113"/>
                    <a:pt x="1858" y="3113"/>
                  </a:cubicBezTo>
                  <a:cubicBezTo>
                    <a:pt x="1999" y="3113"/>
                    <a:pt x="2133" y="3080"/>
                    <a:pt x="2254" y="3011"/>
                  </a:cubicBezTo>
                  <a:cubicBezTo>
                    <a:pt x="2787" y="2708"/>
                    <a:pt x="2848" y="1810"/>
                    <a:pt x="2391" y="1006"/>
                  </a:cubicBezTo>
                  <a:cubicBezTo>
                    <a:pt x="2037" y="383"/>
                    <a:pt x="1474" y="0"/>
                    <a:pt x="991"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6767800" y="2326725"/>
              <a:ext cx="84026" cy="151150"/>
            </a:xfrm>
            <a:custGeom>
              <a:avLst/>
              <a:gdLst/>
              <a:ahLst/>
              <a:cxnLst/>
              <a:rect l="l" t="t" r="r" b="b"/>
              <a:pathLst>
                <a:path w="2730" h="5043" extrusionOk="0">
                  <a:moveTo>
                    <a:pt x="0" y="0"/>
                  </a:moveTo>
                  <a:lnTo>
                    <a:pt x="0" y="4969"/>
                  </a:lnTo>
                  <a:cubicBezTo>
                    <a:pt x="0" y="5010"/>
                    <a:pt x="32" y="5043"/>
                    <a:pt x="72" y="5043"/>
                  </a:cubicBezTo>
                  <a:lnTo>
                    <a:pt x="2656" y="5043"/>
                  </a:lnTo>
                  <a:cubicBezTo>
                    <a:pt x="2696" y="5043"/>
                    <a:pt x="2729" y="5010"/>
                    <a:pt x="2729" y="4969"/>
                  </a:cubicBezTo>
                  <a:lnTo>
                    <a:pt x="2729" y="0"/>
                  </a:ln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6995630" y="4335812"/>
              <a:ext cx="43961" cy="95680"/>
            </a:xfrm>
            <a:custGeom>
              <a:avLst/>
              <a:gdLst/>
              <a:ahLst/>
              <a:cxnLst/>
              <a:rect l="l" t="t" r="r" b="b"/>
              <a:pathLst>
                <a:path w="1428" h="3108" extrusionOk="0">
                  <a:moveTo>
                    <a:pt x="1088" y="1"/>
                  </a:moveTo>
                  <a:cubicBezTo>
                    <a:pt x="571" y="311"/>
                    <a:pt x="180" y="837"/>
                    <a:pt x="59" y="1428"/>
                  </a:cubicBezTo>
                  <a:cubicBezTo>
                    <a:pt x="2" y="1701"/>
                    <a:pt x="0" y="1994"/>
                    <a:pt x="107" y="2251"/>
                  </a:cubicBezTo>
                  <a:cubicBezTo>
                    <a:pt x="237" y="2572"/>
                    <a:pt x="524" y="2809"/>
                    <a:pt x="838" y="2955"/>
                  </a:cubicBezTo>
                  <a:cubicBezTo>
                    <a:pt x="980" y="3018"/>
                    <a:pt x="1126" y="3069"/>
                    <a:pt x="1278" y="3108"/>
                  </a:cubicBezTo>
                  <a:cubicBezTo>
                    <a:pt x="1428" y="1689"/>
                    <a:pt x="1236" y="584"/>
                    <a:pt x="10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6203132" y="2301940"/>
              <a:ext cx="211093" cy="258379"/>
            </a:xfrm>
            <a:custGeom>
              <a:avLst/>
              <a:gdLst/>
              <a:ahLst/>
              <a:cxnLst/>
              <a:rect l="l" t="t" r="r" b="b"/>
              <a:pathLst>
                <a:path w="6857" h="8393" extrusionOk="0">
                  <a:moveTo>
                    <a:pt x="4660" y="1"/>
                  </a:moveTo>
                  <a:cubicBezTo>
                    <a:pt x="4657" y="1"/>
                    <a:pt x="4653" y="1"/>
                    <a:pt x="4649" y="3"/>
                  </a:cubicBezTo>
                  <a:lnTo>
                    <a:pt x="31" y="1451"/>
                  </a:lnTo>
                  <a:cubicBezTo>
                    <a:pt x="11" y="1459"/>
                    <a:pt x="1" y="1478"/>
                    <a:pt x="7" y="1498"/>
                  </a:cubicBezTo>
                  <a:lnTo>
                    <a:pt x="2163" y="8367"/>
                  </a:lnTo>
                  <a:cubicBezTo>
                    <a:pt x="2168" y="8383"/>
                    <a:pt x="2182" y="8393"/>
                    <a:pt x="2198" y="8393"/>
                  </a:cubicBezTo>
                  <a:cubicBezTo>
                    <a:pt x="2202" y="8393"/>
                    <a:pt x="2205" y="8392"/>
                    <a:pt x="2209" y="8391"/>
                  </a:cubicBezTo>
                  <a:lnTo>
                    <a:pt x="6827" y="6942"/>
                  </a:lnTo>
                  <a:cubicBezTo>
                    <a:pt x="6846" y="6936"/>
                    <a:pt x="6857" y="6915"/>
                    <a:pt x="6851" y="6896"/>
                  </a:cubicBezTo>
                  <a:lnTo>
                    <a:pt x="4695" y="27"/>
                  </a:lnTo>
                  <a:cubicBezTo>
                    <a:pt x="4690" y="11"/>
                    <a:pt x="4677" y="1"/>
                    <a:pt x="4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6230377" y="2330416"/>
              <a:ext cx="97866" cy="221775"/>
            </a:xfrm>
            <a:custGeom>
              <a:avLst/>
              <a:gdLst/>
              <a:ahLst/>
              <a:cxnLst/>
              <a:rect l="l" t="t" r="r" b="b"/>
              <a:pathLst>
                <a:path w="3179" h="7204" extrusionOk="0">
                  <a:moveTo>
                    <a:pt x="1018" y="1"/>
                  </a:moveTo>
                  <a:lnTo>
                    <a:pt x="0" y="321"/>
                  </a:lnTo>
                  <a:lnTo>
                    <a:pt x="2160" y="7203"/>
                  </a:lnTo>
                  <a:lnTo>
                    <a:pt x="3178" y="6885"/>
                  </a:lnTo>
                  <a:lnTo>
                    <a:pt x="10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6718257" y="2418338"/>
              <a:ext cx="201519" cy="103191"/>
            </a:xfrm>
            <a:custGeom>
              <a:avLst/>
              <a:gdLst/>
              <a:ahLst/>
              <a:cxnLst/>
              <a:rect l="l" t="t" r="r" b="b"/>
              <a:pathLst>
                <a:path w="6546" h="3352" extrusionOk="0">
                  <a:moveTo>
                    <a:pt x="4262" y="0"/>
                  </a:moveTo>
                  <a:lnTo>
                    <a:pt x="1575" y="138"/>
                  </a:lnTo>
                  <a:cubicBezTo>
                    <a:pt x="1575" y="138"/>
                    <a:pt x="878" y="254"/>
                    <a:pt x="0" y="444"/>
                  </a:cubicBezTo>
                  <a:cubicBezTo>
                    <a:pt x="66" y="1211"/>
                    <a:pt x="413" y="1958"/>
                    <a:pt x="974" y="2489"/>
                  </a:cubicBezTo>
                  <a:cubicBezTo>
                    <a:pt x="1560" y="3043"/>
                    <a:pt x="2367" y="3351"/>
                    <a:pt x="3173" y="3351"/>
                  </a:cubicBezTo>
                  <a:cubicBezTo>
                    <a:pt x="3397" y="3351"/>
                    <a:pt x="3621" y="3328"/>
                    <a:pt x="3840" y="3279"/>
                  </a:cubicBezTo>
                  <a:cubicBezTo>
                    <a:pt x="4630" y="3101"/>
                    <a:pt x="5337" y="2615"/>
                    <a:pt x="5837" y="1979"/>
                  </a:cubicBezTo>
                  <a:cubicBezTo>
                    <a:pt x="6147" y="1579"/>
                    <a:pt x="6386" y="1130"/>
                    <a:pt x="6545" y="650"/>
                  </a:cubicBezTo>
                  <a:cubicBezTo>
                    <a:pt x="5308" y="272"/>
                    <a:pt x="4262" y="0"/>
                    <a:pt x="4262"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6970109" y="2734254"/>
              <a:ext cx="175967" cy="69297"/>
            </a:xfrm>
            <a:custGeom>
              <a:avLst/>
              <a:gdLst/>
              <a:ahLst/>
              <a:cxnLst/>
              <a:rect l="l" t="t" r="r" b="b"/>
              <a:pathLst>
                <a:path w="5716" h="2251" extrusionOk="0">
                  <a:moveTo>
                    <a:pt x="5601" y="0"/>
                  </a:moveTo>
                  <a:cubicBezTo>
                    <a:pt x="3861" y="950"/>
                    <a:pt x="1966" y="1579"/>
                    <a:pt x="2" y="1860"/>
                  </a:cubicBezTo>
                  <a:lnTo>
                    <a:pt x="2" y="2243"/>
                  </a:lnTo>
                  <a:cubicBezTo>
                    <a:pt x="2" y="2246"/>
                    <a:pt x="2" y="2247"/>
                    <a:pt x="0" y="2250"/>
                  </a:cubicBezTo>
                  <a:cubicBezTo>
                    <a:pt x="2002" y="1970"/>
                    <a:pt x="3937" y="1335"/>
                    <a:pt x="5715" y="377"/>
                  </a:cubicBezTo>
                  <a:cubicBezTo>
                    <a:pt x="5679" y="254"/>
                    <a:pt x="5640" y="129"/>
                    <a:pt x="5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6499530" y="2695003"/>
              <a:ext cx="119631" cy="51103"/>
            </a:xfrm>
            <a:custGeom>
              <a:avLst/>
              <a:gdLst/>
              <a:ahLst/>
              <a:cxnLst/>
              <a:rect l="l" t="t" r="r" b="b"/>
              <a:pathLst>
                <a:path w="3886" h="1660" extrusionOk="0">
                  <a:moveTo>
                    <a:pt x="144" y="1"/>
                  </a:moveTo>
                  <a:cubicBezTo>
                    <a:pt x="92" y="128"/>
                    <a:pt x="44" y="248"/>
                    <a:pt x="0" y="358"/>
                  </a:cubicBezTo>
                  <a:cubicBezTo>
                    <a:pt x="1219" y="985"/>
                    <a:pt x="2532" y="1392"/>
                    <a:pt x="3885" y="1659"/>
                  </a:cubicBezTo>
                  <a:lnTo>
                    <a:pt x="3885" y="1266"/>
                  </a:lnTo>
                  <a:cubicBezTo>
                    <a:pt x="2584" y="1006"/>
                    <a:pt x="1317" y="610"/>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6718257" y="1851185"/>
              <a:ext cx="291749" cy="237229"/>
            </a:xfrm>
            <a:custGeom>
              <a:avLst/>
              <a:gdLst/>
              <a:ahLst/>
              <a:cxnLst/>
              <a:rect l="l" t="t" r="r" b="b"/>
              <a:pathLst>
                <a:path w="9477" h="7706" extrusionOk="0">
                  <a:moveTo>
                    <a:pt x="2702" y="1"/>
                  </a:moveTo>
                  <a:cubicBezTo>
                    <a:pt x="1815" y="1"/>
                    <a:pt x="937" y="200"/>
                    <a:pt x="158" y="628"/>
                  </a:cubicBezTo>
                  <a:lnTo>
                    <a:pt x="158" y="628"/>
                  </a:lnTo>
                  <a:cubicBezTo>
                    <a:pt x="170" y="560"/>
                    <a:pt x="185" y="493"/>
                    <a:pt x="204" y="426"/>
                  </a:cubicBezTo>
                  <a:lnTo>
                    <a:pt x="204" y="426"/>
                  </a:lnTo>
                  <a:lnTo>
                    <a:pt x="6" y="715"/>
                  </a:lnTo>
                  <a:cubicBezTo>
                    <a:pt x="56" y="685"/>
                    <a:pt x="107" y="656"/>
                    <a:pt x="158" y="628"/>
                  </a:cubicBezTo>
                  <a:lnTo>
                    <a:pt x="158" y="628"/>
                  </a:lnTo>
                  <a:cubicBezTo>
                    <a:pt x="0" y="1516"/>
                    <a:pt x="446" y="2461"/>
                    <a:pt x="1138" y="3055"/>
                  </a:cubicBezTo>
                  <a:cubicBezTo>
                    <a:pt x="1884" y="3696"/>
                    <a:pt x="2864" y="3993"/>
                    <a:pt x="3834" y="4151"/>
                  </a:cubicBezTo>
                  <a:cubicBezTo>
                    <a:pt x="3959" y="4170"/>
                    <a:pt x="4086" y="4190"/>
                    <a:pt x="4193" y="4254"/>
                  </a:cubicBezTo>
                  <a:cubicBezTo>
                    <a:pt x="4290" y="4314"/>
                    <a:pt x="4361" y="4406"/>
                    <a:pt x="4433" y="4496"/>
                  </a:cubicBezTo>
                  <a:cubicBezTo>
                    <a:pt x="5659" y="6048"/>
                    <a:pt x="7300" y="7419"/>
                    <a:pt x="9258" y="7700"/>
                  </a:cubicBezTo>
                  <a:cubicBezTo>
                    <a:pt x="9279" y="7703"/>
                    <a:pt x="9301" y="7706"/>
                    <a:pt x="9323" y="7706"/>
                  </a:cubicBezTo>
                  <a:cubicBezTo>
                    <a:pt x="9350" y="7706"/>
                    <a:pt x="9376" y="7702"/>
                    <a:pt x="9399" y="7689"/>
                  </a:cubicBezTo>
                  <a:cubicBezTo>
                    <a:pt x="9469" y="7649"/>
                    <a:pt x="9477" y="7549"/>
                    <a:pt x="9474" y="7468"/>
                  </a:cubicBezTo>
                  <a:cubicBezTo>
                    <a:pt x="9372" y="5137"/>
                    <a:pt x="8392" y="2785"/>
                    <a:pt x="6560" y="1339"/>
                  </a:cubicBezTo>
                  <a:cubicBezTo>
                    <a:pt x="5475" y="481"/>
                    <a:pt x="4077" y="1"/>
                    <a:pt x="2702" y="1"/>
                  </a:cubicBezTo>
                  <a:close/>
                </a:path>
              </a:pathLst>
            </a:custGeom>
            <a:solidFill>
              <a:srgbClr val="993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7028108" y="3279056"/>
              <a:ext cx="158543" cy="151154"/>
            </a:xfrm>
            <a:custGeom>
              <a:avLst/>
              <a:gdLst/>
              <a:ahLst/>
              <a:cxnLst/>
              <a:rect l="l" t="t" r="r" b="b"/>
              <a:pathLst>
                <a:path w="5150" h="4910" extrusionOk="0">
                  <a:moveTo>
                    <a:pt x="3689" y="0"/>
                  </a:moveTo>
                  <a:lnTo>
                    <a:pt x="1161" y="141"/>
                  </a:lnTo>
                  <a:cubicBezTo>
                    <a:pt x="1233" y="1312"/>
                    <a:pt x="560" y="2377"/>
                    <a:pt x="56" y="3435"/>
                  </a:cubicBezTo>
                  <a:cubicBezTo>
                    <a:pt x="27" y="3492"/>
                    <a:pt x="0" y="3558"/>
                    <a:pt x="24" y="3618"/>
                  </a:cubicBezTo>
                  <a:cubicBezTo>
                    <a:pt x="45" y="3673"/>
                    <a:pt x="90" y="3695"/>
                    <a:pt x="144" y="3695"/>
                  </a:cubicBezTo>
                  <a:cubicBezTo>
                    <a:pt x="228" y="3695"/>
                    <a:pt x="334" y="3640"/>
                    <a:pt x="400" y="3575"/>
                  </a:cubicBezTo>
                  <a:cubicBezTo>
                    <a:pt x="763" y="3213"/>
                    <a:pt x="1012" y="2756"/>
                    <a:pt x="1255" y="2306"/>
                  </a:cubicBezTo>
                  <a:lnTo>
                    <a:pt x="1255" y="2306"/>
                  </a:lnTo>
                  <a:cubicBezTo>
                    <a:pt x="1168" y="3100"/>
                    <a:pt x="1084" y="3926"/>
                    <a:pt x="1350" y="4679"/>
                  </a:cubicBezTo>
                  <a:cubicBezTo>
                    <a:pt x="1383" y="4777"/>
                    <a:pt x="1440" y="4885"/>
                    <a:pt x="1541" y="4900"/>
                  </a:cubicBezTo>
                  <a:cubicBezTo>
                    <a:pt x="1549" y="4901"/>
                    <a:pt x="1557" y="4902"/>
                    <a:pt x="1565" y="4902"/>
                  </a:cubicBezTo>
                  <a:cubicBezTo>
                    <a:pt x="1713" y="4902"/>
                    <a:pt x="1778" y="4691"/>
                    <a:pt x="1785" y="4531"/>
                  </a:cubicBezTo>
                  <a:cubicBezTo>
                    <a:pt x="1808" y="3905"/>
                    <a:pt x="1830" y="3277"/>
                    <a:pt x="1850" y="2651"/>
                  </a:cubicBezTo>
                  <a:cubicBezTo>
                    <a:pt x="2008" y="3333"/>
                    <a:pt x="2228" y="3998"/>
                    <a:pt x="2507" y="4640"/>
                  </a:cubicBezTo>
                  <a:cubicBezTo>
                    <a:pt x="2562" y="4765"/>
                    <a:pt x="2668" y="4909"/>
                    <a:pt x="2788" y="4909"/>
                  </a:cubicBezTo>
                  <a:cubicBezTo>
                    <a:pt x="2809" y="4909"/>
                    <a:pt x="2830" y="4905"/>
                    <a:pt x="2851" y="4896"/>
                  </a:cubicBezTo>
                  <a:cubicBezTo>
                    <a:pt x="2913" y="4869"/>
                    <a:pt x="2949" y="4806"/>
                    <a:pt x="2973" y="4744"/>
                  </a:cubicBezTo>
                  <a:cubicBezTo>
                    <a:pt x="3070" y="4486"/>
                    <a:pt x="3007" y="4199"/>
                    <a:pt x="2944" y="3932"/>
                  </a:cubicBezTo>
                  <a:lnTo>
                    <a:pt x="2620" y="2569"/>
                  </a:lnTo>
                  <a:lnTo>
                    <a:pt x="2620" y="2569"/>
                  </a:lnTo>
                  <a:cubicBezTo>
                    <a:pt x="2901" y="3262"/>
                    <a:pt x="3243" y="4025"/>
                    <a:pt x="3932" y="4319"/>
                  </a:cubicBezTo>
                  <a:cubicBezTo>
                    <a:pt x="4108" y="4199"/>
                    <a:pt x="4033" y="3927"/>
                    <a:pt x="3935" y="3737"/>
                  </a:cubicBezTo>
                  <a:cubicBezTo>
                    <a:pt x="3669" y="3216"/>
                    <a:pt x="3380" y="2708"/>
                    <a:pt x="3066" y="2213"/>
                  </a:cubicBezTo>
                  <a:lnTo>
                    <a:pt x="3066" y="2213"/>
                  </a:lnTo>
                  <a:cubicBezTo>
                    <a:pt x="3542" y="2750"/>
                    <a:pt x="4069" y="3319"/>
                    <a:pt x="4773" y="3462"/>
                  </a:cubicBezTo>
                  <a:cubicBezTo>
                    <a:pt x="4809" y="3469"/>
                    <a:pt x="4848" y="3474"/>
                    <a:pt x="4886" y="3474"/>
                  </a:cubicBezTo>
                  <a:cubicBezTo>
                    <a:pt x="4960" y="3474"/>
                    <a:pt x="5031" y="3455"/>
                    <a:pt x="5073" y="3396"/>
                  </a:cubicBezTo>
                  <a:cubicBezTo>
                    <a:pt x="5149" y="3289"/>
                    <a:pt x="5067" y="3142"/>
                    <a:pt x="4977" y="3045"/>
                  </a:cubicBezTo>
                  <a:cubicBezTo>
                    <a:pt x="4645" y="2686"/>
                    <a:pt x="4201" y="2438"/>
                    <a:pt x="3891" y="2057"/>
                  </a:cubicBezTo>
                  <a:cubicBezTo>
                    <a:pt x="3434" y="1489"/>
                    <a:pt x="3585" y="833"/>
                    <a:pt x="3689"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6317375" y="2441765"/>
              <a:ext cx="52765" cy="118368"/>
            </a:xfrm>
            <a:custGeom>
              <a:avLst/>
              <a:gdLst/>
              <a:ahLst/>
              <a:cxnLst/>
              <a:rect l="l" t="t" r="r" b="b"/>
              <a:pathLst>
                <a:path w="1714" h="3845" extrusionOk="0">
                  <a:moveTo>
                    <a:pt x="1455" y="0"/>
                  </a:moveTo>
                  <a:cubicBezTo>
                    <a:pt x="1411" y="0"/>
                    <a:pt x="1359" y="18"/>
                    <a:pt x="1298" y="59"/>
                  </a:cubicBezTo>
                  <a:cubicBezTo>
                    <a:pt x="1034" y="236"/>
                    <a:pt x="1146" y="745"/>
                    <a:pt x="1068" y="1013"/>
                  </a:cubicBezTo>
                  <a:cubicBezTo>
                    <a:pt x="968" y="1362"/>
                    <a:pt x="739" y="1659"/>
                    <a:pt x="528" y="1953"/>
                  </a:cubicBezTo>
                  <a:cubicBezTo>
                    <a:pt x="315" y="2247"/>
                    <a:pt x="106" y="2564"/>
                    <a:pt x="53" y="2923"/>
                  </a:cubicBezTo>
                  <a:cubicBezTo>
                    <a:pt x="1" y="3283"/>
                    <a:pt x="148" y="3697"/>
                    <a:pt x="481" y="3845"/>
                  </a:cubicBezTo>
                  <a:lnTo>
                    <a:pt x="1682" y="3190"/>
                  </a:lnTo>
                  <a:cubicBezTo>
                    <a:pt x="1460" y="2385"/>
                    <a:pt x="1610" y="1533"/>
                    <a:pt x="1696" y="703"/>
                  </a:cubicBezTo>
                  <a:cubicBezTo>
                    <a:pt x="1713" y="525"/>
                    <a:pt x="1697" y="0"/>
                    <a:pt x="1455" y="0"/>
                  </a:cubicBezTo>
                  <a:close/>
                </a:path>
              </a:pathLst>
            </a:custGeom>
            <a:solidFill>
              <a:srgbClr val="F1C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6605523" y="2474644"/>
              <a:ext cx="45839" cy="310590"/>
            </a:xfrm>
            <a:custGeom>
              <a:avLst/>
              <a:gdLst/>
              <a:ahLst/>
              <a:cxnLst/>
              <a:rect l="l" t="t" r="r" b="b"/>
              <a:pathLst>
                <a:path w="1489" h="10089" extrusionOk="0">
                  <a:moveTo>
                    <a:pt x="1478" y="1"/>
                  </a:moveTo>
                  <a:cubicBezTo>
                    <a:pt x="1468" y="1"/>
                    <a:pt x="1428" y="139"/>
                    <a:pt x="1380" y="393"/>
                  </a:cubicBezTo>
                  <a:cubicBezTo>
                    <a:pt x="1332" y="648"/>
                    <a:pt x="1284" y="1022"/>
                    <a:pt x="1254" y="1486"/>
                  </a:cubicBezTo>
                  <a:cubicBezTo>
                    <a:pt x="1194" y="2413"/>
                    <a:pt x="1217" y="3692"/>
                    <a:pt x="1046" y="5093"/>
                  </a:cubicBezTo>
                  <a:cubicBezTo>
                    <a:pt x="910" y="6289"/>
                    <a:pt x="693" y="7475"/>
                    <a:pt x="394" y="8642"/>
                  </a:cubicBezTo>
                  <a:cubicBezTo>
                    <a:pt x="281" y="9091"/>
                    <a:pt x="178" y="9449"/>
                    <a:pt x="109" y="9699"/>
                  </a:cubicBezTo>
                  <a:cubicBezTo>
                    <a:pt x="35" y="9948"/>
                    <a:pt x="1" y="10087"/>
                    <a:pt x="10" y="10089"/>
                  </a:cubicBezTo>
                  <a:cubicBezTo>
                    <a:pt x="10" y="10089"/>
                    <a:pt x="10" y="10089"/>
                    <a:pt x="10" y="10089"/>
                  </a:cubicBezTo>
                  <a:cubicBezTo>
                    <a:pt x="20" y="10089"/>
                    <a:pt x="72" y="9957"/>
                    <a:pt x="160" y="9715"/>
                  </a:cubicBezTo>
                  <a:cubicBezTo>
                    <a:pt x="245" y="9472"/>
                    <a:pt x="364" y="9115"/>
                    <a:pt x="489" y="8667"/>
                  </a:cubicBezTo>
                  <a:cubicBezTo>
                    <a:pt x="744" y="7776"/>
                    <a:pt x="1026" y="6519"/>
                    <a:pt x="1185" y="5109"/>
                  </a:cubicBezTo>
                  <a:cubicBezTo>
                    <a:pt x="1356" y="3700"/>
                    <a:pt x="1319" y="2412"/>
                    <a:pt x="1353" y="1492"/>
                  </a:cubicBezTo>
                  <a:cubicBezTo>
                    <a:pt x="1371" y="1029"/>
                    <a:pt x="1404" y="657"/>
                    <a:pt x="1434" y="400"/>
                  </a:cubicBezTo>
                  <a:cubicBezTo>
                    <a:pt x="1466" y="144"/>
                    <a:pt x="1488" y="2"/>
                    <a:pt x="1478" y="1"/>
                  </a:cubicBezTo>
                  <a:cubicBezTo>
                    <a:pt x="1478" y="1"/>
                    <a:pt x="1478" y="1"/>
                    <a:pt x="1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6947729" y="2476029"/>
              <a:ext cx="52396" cy="361724"/>
            </a:xfrm>
            <a:custGeom>
              <a:avLst/>
              <a:gdLst/>
              <a:ahLst/>
              <a:cxnLst/>
              <a:rect l="l" t="t" r="r" b="b"/>
              <a:pathLst>
                <a:path w="1702" h="11750" extrusionOk="0">
                  <a:moveTo>
                    <a:pt x="1688" y="1"/>
                  </a:moveTo>
                  <a:cubicBezTo>
                    <a:pt x="1673" y="1"/>
                    <a:pt x="1632" y="8"/>
                    <a:pt x="1570" y="25"/>
                  </a:cubicBezTo>
                  <a:cubicBezTo>
                    <a:pt x="1454" y="64"/>
                    <a:pt x="1346" y="123"/>
                    <a:pt x="1251" y="201"/>
                  </a:cubicBezTo>
                  <a:cubicBezTo>
                    <a:pt x="996" y="396"/>
                    <a:pt x="745" y="804"/>
                    <a:pt x="582" y="1342"/>
                  </a:cubicBezTo>
                  <a:cubicBezTo>
                    <a:pt x="384" y="1966"/>
                    <a:pt x="237" y="2607"/>
                    <a:pt x="144" y="3257"/>
                  </a:cubicBezTo>
                  <a:cubicBezTo>
                    <a:pt x="38" y="3991"/>
                    <a:pt x="1" y="4806"/>
                    <a:pt x="23" y="5659"/>
                  </a:cubicBezTo>
                  <a:cubicBezTo>
                    <a:pt x="77" y="7366"/>
                    <a:pt x="348" y="8892"/>
                    <a:pt x="559" y="9987"/>
                  </a:cubicBezTo>
                  <a:cubicBezTo>
                    <a:pt x="666" y="10533"/>
                    <a:pt x="760" y="10975"/>
                    <a:pt x="830" y="11279"/>
                  </a:cubicBezTo>
                  <a:lnTo>
                    <a:pt x="914" y="11629"/>
                  </a:lnTo>
                  <a:cubicBezTo>
                    <a:pt x="933" y="11709"/>
                    <a:pt x="947" y="11749"/>
                    <a:pt x="951" y="11749"/>
                  </a:cubicBezTo>
                  <a:cubicBezTo>
                    <a:pt x="956" y="11749"/>
                    <a:pt x="951" y="11706"/>
                    <a:pt x="941" y="11623"/>
                  </a:cubicBezTo>
                  <a:cubicBezTo>
                    <a:pt x="921" y="11503"/>
                    <a:pt x="902" y="11384"/>
                    <a:pt x="882" y="11269"/>
                  </a:cubicBezTo>
                  <a:cubicBezTo>
                    <a:pt x="803" y="10808"/>
                    <a:pt x="726" y="10374"/>
                    <a:pt x="655" y="9969"/>
                  </a:cubicBezTo>
                  <a:cubicBezTo>
                    <a:pt x="469" y="8873"/>
                    <a:pt x="216" y="7351"/>
                    <a:pt x="163" y="5656"/>
                  </a:cubicBezTo>
                  <a:cubicBezTo>
                    <a:pt x="141" y="4809"/>
                    <a:pt x="175" y="4002"/>
                    <a:pt x="271" y="3275"/>
                  </a:cubicBezTo>
                  <a:cubicBezTo>
                    <a:pt x="358" y="2631"/>
                    <a:pt x="493" y="1995"/>
                    <a:pt x="676" y="1372"/>
                  </a:cubicBezTo>
                  <a:cubicBezTo>
                    <a:pt x="827" y="839"/>
                    <a:pt x="1053" y="441"/>
                    <a:pt x="1286" y="243"/>
                  </a:cubicBezTo>
                  <a:cubicBezTo>
                    <a:pt x="1517" y="39"/>
                    <a:pt x="1702" y="19"/>
                    <a:pt x="1694" y="2"/>
                  </a:cubicBezTo>
                  <a:cubicBezTo>
                    <a:pt x="1694" y="1"/>
                    <a:pt x="1692"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7" name="Google Shape;3347;p71"/>
            <p:cNvGrpSpPr/>
            <p:nvPr/>
          </p:nvGrpSpPr>
          <p:grpSpPr>
            <a:xfrm rot="-1675276">
              <a:off x="6636518" y="1984807"/>
              <a:ext cx="320857" cy="291046"/>
              <a:chOff x="3307900" y="1811535"/>
              <a:chExt cx="263678" cy="239190"/>
            </a:xfrm>
          </p:grpSpPr>
          <p:sp>
            <p:nvSpPr>
              <p:cNvPr id="3348" name="Google Shape;3348;p71"/>
              <p:cNvSpPr/>
              <p:nvPr/>
            </p:nvSpPr>
            <p:spPr>
              <a:xfrm>
                <a:off x="3307900" y="1886100"/>
                <a:ext cx="61550" cy="59200"/>
              </a:xfrm>
              <a:custGeom>
                <a:avLst/>
                <a:gdLst/>
                <a:ahLst/>
                <a:cxnLst/>
                <a:rect l="l" t="t" r="r" b="b"/>
                <a:pathLst>
                  <a:path w="2462" h="2368" extrusionOk="0">
                    <a:moveTo>
                      <a:pt x="1281" y="1"/>
                    </a:moveTo>
                    <a:cubicBezTo>
                      <a:pt x="1280" y="1"/>
                      <a:pt x="1279" y="1"/>
                      <a:pt x="1278" y="1"/>
                    </a:cubicBezTo>
                    <a:cubicBezTo>
                      <a:pt x="797" y="1"/>
                      <a:pt x="367" y="288"/>
                      <a:pt x="183" y="731"/>
                    </a:cubicBezTo>
                    <a:cubicBezTo>
                      <a:pt x="0" y="1173"/>
                      <a:pt x="101" y="1682"/>
                      <a:pt x="440" y="2020"/>
                    </a:cubicBezTo>
                    <a:cubicBezTo>
                      <a:pt x="666" y="2247"/>
                      <a:pt x="969" y="2368"/>
                      <a:pt x="1278" y="2368"/>
                    </a:cubicBezTo>
                    <a:cubicBezTo>
                      <a:pt x="1430" y="2368"/>
                      <a:pt x="1583" y="2338"/>
                      <a:pt x="1729" y="2277"/>
                    </a:cubicBezTo>
                    <a:cubicBezTo>
                      <a:pt x="2172" y="2095"/>
                      <a:pt x="2461" y="1662"/>
                      <a:pt x="2461" y="1184"/>
                    </a:cubicBezTo>
                    <a:cubicBezTo>
                      <a:pt x="2461" y="531"/>
                      <a:pt x="1933" y="1"/>
                      <a:pt x="1281"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3475575" y="1975300"/>
                <a:ext cx="61550" cy="59200"/>
              </a:xfrm>
              <a:custGeom>
                <a:avLst/>
                <a:gdLst/>
                <a:ahLst/>
                <a:cxnLst/>
                <a:rect l="l" t="t" r="r" b="b"/>
                <a:pathLst>
                  <a:path w="2462" h="2368" extrusionOk="0">
                    <a:moveTo>
                      <a:pt x="1273" y="1"/>
                    </a:moveTo>
                    <a:cubicBezTo>
                      <a:pt x="795" y="1"/>
                      <a:pt x="367" y="289"/>
                      <a:pt x="183" y="731"/>
                    </a:cubicBezTo>
                    <a:cubicBezTo>
                      <a:pt x="1" y="1173"/>
                      <a:pt x="102" y="1682"/>
                      <a:pt x="440" y="2020"/>
                    </a:cubicBezTo>
                    <a:cubicBezTo>
                      <a:pt x="666" y="2247"/>
                      <a:pt x="969" y="2368"/>
                      <a:pt x="1276" y="2368"/>
                    </a:cubicBezTo>
                    <a:cubicBezTo>
                      <a:pt x="1429" y="2368"/>
                      <a:pt x="1583" y="2338"/>
                      <a:pt x="1730" y="2277"/>
                    </a:cubicBezTo>
                    <a:cubicBezTo>
                      <a:pt x="2173" y="2095"/>
                      <a:pt x="2461" y="1662"/>
                      <a:pt x="2461" y="1184"/>
                    </a:cubicBezTo>
                    <a:cubicBezTo>
                      <a:pt x="2461" y="530"/>
                      <a:pt x="1932" y="1"/>
                      <a:pt x="1278" y="1"/>
                    </a:cubicBezTo>
                    <a:cubicBezTo>
                      <a:pt x="1276" y="1"/>
                      <a:pt x="1275" y="1"/>
                      <a:pt x="1273" y="1"/>
                    </a:cubicBezTo>
                    <a:close/>
                  </a:path>
                </a:pathLst>
              </a:custGeom>
              <a:solidFill>
                <a:srgbClr val="E3B3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3353700" y="1973175"/>
                <a:ext cx="88075" cy="77550"/>
              </a:xfrm>
              <a:custGeom>
                <a:avLst/>
                <a:gdLst/>
                <a:ahLst/>
                <a:cxnLst/>
                <a:rect l="l" t="t" r="r" b="b"/>
                <a:pathLst>
                  <a:path w="3523" h="3102" extrusionOk="0">
                    <a:moveTo>
                      <a:pt x="1056" y="1"/>
                    </a:moveTo>
                    <a:cubicBezTo>
                      <a:pt x="1056" y="1"/>
                      <a:pt x="0" y="2452"/>
                      <a:pt x="1127" y="3014"/>
                    </a:cubicBezTo>
                    <a:cubicBezTo>
                      <a:pt x="1248" y="3074"/>
                      <a:pt x="1370" y="3101"/>
                      <a:pt x="1493" y="3101"/>
                    </a:cubicBezTo>
                    <a:cubicBezTo>
                      <a:pt x="2511" y="3101"/>
                      <a:pt x="3522" y="1234"/>
                      <a:pt x="3522" y="1234"/>
                    </a:cubicBezTo>
                    <a:lnTo>
                      <a:pt x="1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3367853" y="1811535"/>
                <a:ext cx="73650" cy="59900"/>
              </a:xfrm>
              <a:custGeom>
                <a:avLst/>
                <a:gdLst/>
                <a:ahLst/>
                <a:cxnLst/>
                <a:rect l="l" t="t" r="r" b="b"/>
                <a:pathLst>
                  <a:path w="2946" h="2396" extrusionOk="0">
                    <a:moveTo>
                      <a:pt x="169" y="0"/>
                    </a:moveTo>
                    <a:lnTo>
                      <a:pt x="1" y="213"/>
                    </a:lnTo>
                    <a:lnTo>
                      <a:pt x="2779" y="2395"/>
                    </a:lnTo>
                    <a:lnTo>
                      <a:pt x="2945" y="2183"/>
                    </a:ln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3484528" y="1888510"/>
                <a:ext cx="87050" cy="29250"/>
              </a:xfrm>
              <a:custGeom>
                <a:avLst/>
                <a:gdLst/>
                <a:ahLst/>
                <a:cxnLst/>
                <a:rect l="l" t="t" r="r" b="b"/>
                <a:pathLst>
                  <a:path w="3482" h="1170" extrusionOk="0">
                    <a:moveTo>
                      <a:pt x="69" y="0"/>
                    </a:moveTo>
                    <a:lnTo>
                      <a:pt x="0" y="261"/>
                    </a:lnTo>
                    <a:lnTo>
                      <a:pt x="3412" y="1169"/>
                    </a:lnTo>
                    <a:lnTo>
                      <a:pt x="3482" y="909"/>
                    </a:lnTo>
                    <a:lnTo>
                      <a:pt x="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3355778" y="1860535"/>
                <a:ext cx="58075" cy="41600"/>
              </a:xfrm>
              <a:custGeom>
                <a:avLst/>
                <a:gdLst/>
                <a:ahLst/>
                <a:cxnLst/>
                <a:rect l="l" t="t" r="r" b="b"/>
                <a:pathLst>
                  <a:path w="2323" h="1664" extrusionOk="0">
                    <a:moveTo>
                      <a:pt x="742" y="0"/>
                    </a:moveTo>
                    <a:cubicBezTo>
                      <a:pt x="455" y="0"/>
                      <a:pt x="189" y="87"/>
                      <a:pt x="0" y="260"/>
                    </a:cubicBezTo>
                    <a:lnTo>
                      <a:pt x="66" y="331"/>
                    </a:lnTo>
                    <a:cubicBezTo>
                      <a:pt x="237" y="175"/>
                      <a:pt x="478" y="96"/>
                      <a:pt x="740" y="96"/>
                    </a:cubicBezTo>
                    <a:cubicBezTo>
                      <a:pt x="989" y="96"/>
                      <a:pt x="1256" y="167"/>
                      <a:pt x="1499" y="310"/>
                    </a:cubicBezTo>
                    <a:cubicBezTo>
                      <a:pt x="1999" y="604"/>
                      <a:pt x="2218" y="1102"/>
                      <a:pt x="2091" y="1642"/>
                    </a:cubicBezTo>
                    <a:lnTo>
                      <a:pt x="2185" y="1663"/>
                    </a:lnTo>
                    <a:cubicBezTo>
                      <a:pt x="2323" y="1080"/>
                      <a:pt x="2085" y="543"/>
                      <a:pt x="1549" y="226"/>
                    </a:cubicBezTo>
                    <a:cubicBezTo>
                      <a:pt x="1292" y="75"/>
                      <a:pt x="1008"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3476378" y="1923285"/>
                <a:ext cx="62025" cy="34325"/>
              </a:xfrm>
              <a:custGeom>
                <a:avLst/>
                <a:gdLst/>
                <a:ahLst/>
                <a:cxnLst/>
                <a:rect l="l" t="t" r="r" b="b"/>
                <a:pathLst>
                  <a:path w="2481" h="1373" extrusionOk="0">
                    <a:moveTo>
                      <a:pt x="972" y="0"/>
                    </a:moveTo>
                    <a:cubicBezTo>
                      <a:pt x="600" y="0"/>
                      <a:pt x="258" y="162"/>
                      <a:pt x="0" y="471"/>
                    </a:cubicBezTo>
                    <a:lnTo>
                      <a:pt x="73" y="533"/>
                    </a:lnTo>
                    <a:cubicBezTo>
                      <a:pt x="312" y="246"/>
                      <a:pt x="631" y="97"/>
                      <a:pt x="975" y="97"/>
                    </a:cubicBezTo>
                    <a:cubicBezTo>
                      <a:pt x="1143" y="97"/>
                      <a:pt x="1318" y="133"/>
                      <a:pt x="1492" y="205"/>
                    </a:cubicBezTo>
                    <a:cubicBezTo>
                      <a:pt x="2025" y="427"/>
                      <a:pt x="2381" y="914"/>
                      <a:pt x="2337" y="1364"/>
                    </a:cubicBezTo>
                    <a:lnTo>
                      <a:pt x="2433" y="1373"/>
                    </a:lnTo>
                    <a:cubicBezTo>
                      <a:pt x="2481" y="882"/>
                      <a:pt x="2100" y="354"/>
                      <a:pt x="1529" y="117"/>
                    </a:cubicBezTo>
                    <a:cubicBezTo>
                      <a:pt x="1341" y="38"/>
                      <a:pt x="1153"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3410503" y="1897185"/>
                <a:ext cx="46175" cy="68625"/>
              </a:xfrm>
              <a:custGeom>
                <a:avLst/>
                <a:gdLst/>
                <a:ahLst/>
                <a:cxnLst/>
                <a:rect l="l" t="t" r="r" b="b"/>
                <a:pathLst>
                  <a:path w="1847" h="2745" extrusionOk="0">
                    <a:moveTo>
                      <a:pt x="1755" y="0"/>
                    </a:moveTo>
                    <a:lnTo>
                      <a:pt x="1013" y="2606"/>
                    </a:lnTo>
                    <a:lnTo>
                      <a:pt x="45" y="2125"/>
                    </a:lnTo>
                    <a:lnTo>
                      <a:pt x="1" y="2210"/>
                    </a:lnTo>
                    <a:lnTo>
                      <a:pt x="1073" y="2745"/>
                    </a:lnTo>
                    <a:lnTo>
                      <a:pt x="1847" y="25"/>
                    </a:ln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3337825" y="1940600"/>
                <a:ext cx="68150" cy="43400"/>
              </a:xfrm>
              <a:custGeom>
                <a:avLst/>
                <a:gdLst/>
                <a:ahLst/>
                <a:cxnLst/>
                <a:rect l="l" t="t" r="r" b="b"/>
                <a:pathLst>
                  <a:path w="2726" h="1736" extrusionOk="0">
                    <a:moveTo>
                      <a:pt x="546" y="1"/>
                    </a:moveTo>
                    <a:cubicBezTo>
                      <a:pt x="441" y="1"/>
                      <a:pt x="333" y="36"/>
                      <a:pt x="242" y="104"/>
                    </a:cubicBezTo>
                    <a:cubicBezTo>
                      <a:pt x="74" y="230"/>
                      <a:pt x="1" y="437"/>
                      <a:pt x="43" y="671"/>
                    </a:cubicBezTo>
                    <a:cubicBezTo>
                      <a:pt x="107" y="1031"/>
                      <a:pt x="419" y="1351"/>
                      <a:pt x="896" y="1553"/>
                    </a:cubicBezTo>
                    <a:cubicBezTo>
                      <a:pt x="1175" y="1672"/>
                      <a:pt x="1477" y="1734"/>
                      <a:pt x="1781" y="1736"/>
                    </a:cubicBezTo>
                    <a:cubicBezTo>
                      <a:pt x="2134" y="1736"/>
                      <a:pt x="2467" y="1647"/>
                      <a:pt x="2726" y="1472"/>
                    </a:cubicBezTo>
                    <a:lnTo>
                      <a:pt x="2672" y="1390"/>
                    </a:lnTo>
                    <a:cubicBezTo>
                      <a:pt x="2429" y="1556"/>
                      <a:pt x="2114" y="1639"/>
                      <a:pt x="1780" y="1639"/>
                    </a:cubicBezTo>
                    <a:cubicBezTo>
                      <a:pt x="1502" y="1639"/>
                      <a:pt x="1210" y="1581"/>
                      <a:pt x="933" y="1465"/>
                    </a:cubicBezTo>
                    <a:cubicBezTo>
                      <a:pt x="492" y="1279"/>
                      <a:pt x="196" y="976"/>
                      <a:pt x="137" y="653"/>
                    </a:cubicBezTo>
                    <a:cubicBezTo>
                      <a:pt x="102" y="457"/>
                      <a:pt x="162" y="285"/>
                      <a:pt x="300" y="180"/>
                    </a:cubicBezTo>
                    <a:cubicBezTo>
                      <a:pt x="374" y="125"/>
                      <a:pt x="463" y="97"/>
                      <a:pt x="548" y="97"/>
                    </a:cubicBezTo>
                    <a:cubicBezTo>
                      <a:pt x="600" y="97"/>
                      <a:pt x="650" y="108"/>
                      <a:pt x="694" y="129"/>
                    </a:cubicBezTo>
                    <a:cubicBezTo>
                      <a:pt x="809" y="187"/>
                      <a:pt x="873" y="313"/>
                      <a:pt x="873" y="483"/>
                    </a:cubicBezTo>
                    <a:lnTo>
                      <a:pt x="968" y="483"/>
                    </a:lnTo>
                    <a:cubicBezTo>
                      <a:pt x="968" y="202"/>
                      <a:pt x="823" y="88"/>
                      <a:pt x="736" y="44"/>
                    </a:cubicBezTo>
                    <a:cubicBezTo>
                      <a:pt x="678" y="15"/>
                      <a:pt x="612"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3418350" y="1983450"/>
                <a:ext cx="64700" cy="44050"/>
              </a:xfrm>
              <a:custGeom>
                <a:avLst/>
                <a:gdLst/>
                <a:ahLst/>
                <a:cxnLst/>
                <a:rect l="l" t="t" r="r" b="b"/>
                <a:pathLst>
                  <a:path w="2588" h="1762" extrusionOk="0">
                    <a:moveTo>
                      <a:pt x="98" y="1"/>
                    </a:moveTo>
                    <a:lnTo>
                      <a:pt x="1" y="6"/>
                    </a:lnTo>
                    <a:cubicBezTo>
                      <a:pt x="31" y="575"/>
                      <a:pt x="436" y="1170"/>
                      <a:pt x="1037" y="1519"/>
                    </a:cubicBezTo>
                    <a:cubicBezTo>
                      <a:pt x="1313" y="1680"/>
                      <a:pt x="1590" y="1762"/>
                      <a:pt x="1838" y="1762"/>
                    </a:cubicBezTo>
                    <a:cubicBezTo>
                      <a:pt x="1842" y="1762"/>
                      <a:pt x="1845" y="1762"/>
                      <a:pt x="1849" y="1762"/>
                    </a:cubicBezTo>
                    <a:cubicBezTo>
                      <a:pt x="1989" y="1762"/>
                      <a:pt x="2126" y="1730"/>
                      <a:pt x="2252" y="1669"/>
                    </a:cubicBezTo>
                    <a:cubicBezTo>
                      <a:pt x="2465" y="1561"/>
                      <a:pt x="2587" y="1381"/>
                      <a:pt x="2587" y="1168"/>
                    </a:cubicBezTo>
                    <a:cubicBezTo>
                      <a:pt x="2585" y="982"/>
                      <a:pt x="2488" y="814"/>
                      <a:pt x="2337" y="738"/>
                    </a:cubicBezTo>
                    <a:cubicBezTo>
                      <a:pt x="2297" y="718"/>
                      <a:pt x="2238" y="697"/>
                      <a:pt x="2163" y="697"/>
                    </a:cubicBezTo>
                    <a:cubicBezTo>
                      <a:pt x="2076" y="697"/>
                      <a:pt x="1968" y="726"/>
                      <a:pt x="1847" y="817"/>
                    </a:cubicBezTo>
                    <a:lnTo>
                      <a:pt x="1903" y="893"/>
                    </a:lnTo>
                    <a:cubicBezTo>
                      <a:pt x="1992" y="828"/>
                      <a:pt x="2081" y="794"/>
                      <a:pt x="2165" y="794"/>
                    </a:cubicBezTo>
                    <a:cubicBezTo>
                      <a:pt x="2210" y="794"/>
                      <a:pt x="2254" y="804"/>
                      <a:pt x="2295" y="824"/>
                    </a:cubicBezTo>
                    <a:cubicBezTo>
                      <a:pt x="2412" y="883"/>
                      <a:pt x="2490" y="1021"/>
                      <a:pt x="2490" y="1170"/>
                    </a:cubicBezTo>
                    <a:cubicBezTo>
                      <a:pt x="2492" y="1342"/>
                      <a:pt x="2389" y="1492"/>
                      <a:pt x="2210" y="1583"/>
                    </a:cubicBezTo>
                    <a:cubicBezTo>
                      <a:pt x="2102" y="1637"/>
                      <a:pt x="1976" y="1664"/>
                      <a:pt x="1840" y="1664"/>
                    </a:cubicBezTo>
                    <a:cubicBezTo>
                      <a:pt x="1608" y="1664"/>
                      <a:pt x="1345" y="1586"/>
                      <a:pt x="1085" y="1436"/>
                    </a:cubicBezTo>
                    <a:cubicBezTo>
                      <a:pt x="513" y="1103"/>
                      <a:pt x="125" y="539"/>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8" name="Google Shape;3358;p71"/>
          <p:cNvGrpSpPr/>
          <p:nvPr/>
        </p:nvGrpSpPr>
        <p:grpSpPr>
          <a:xfrm>
            <a:off x="4316301" y="3437824"/>
            <a:ext cx="1003703" cy="896745"/>
            <a:chOff x="6657688" y="-140804"/>
            <a:chExt cx="935156" cy="835659"/>
          </a:xfrm>
        </p:grpSpPr>
        <p:sp>
          <p:nvSpPr>
            <p:cNvPr id="3359" name="Google Shape;3359;p71"/>
            <p:cNvSpPr/>
            <p:nvPr/>
          </p:nvSpPr>
          <p:spPr>
            <a:xfrm rot="1800044">
              <a:off x="6739045" y="21049"/>
              <a:ext cx="772658" cy="512114"/>
            </a:xfrm>
            <a:custGeom>
              <a:avLst/>
              <a:gdLst/>
              <a:ahLst/>
              <a:cxnLst/>
              <a:rect l="l" t="t" r="r" b="b"/>
              <a:pathLst>
                <a:path w="30907" h="20485" extrusionOk="0">
                  <a:moveTo>
                    <a:pt x="1038" y="0"/>
                  </a:moveTo>
                  <a:cubicBezTo>
                    <a:pt x="792" y="0"/>
                    <a:pt x="572" y="70"/>
                    <a:pt x="398" y="218"/>
                  </a:cubicBezTo>
                  <a:cubicBezTo>
                    <a:pt x="389" y="224"/>
                    <a:pt x="382" y="232"/>
                    <a:pt x="374" y="239"/>
                  </a:cubicBezTo>
                  <a:cubicBezTo>
                    <a:pt x="357" y="253"/>
                    <a:pt x="342" y="269"/>
                    <a:pt x="326" y="285"/>
                  </a:cubicBezTo>
                  <a:cubicBezTo>
                    <a:pt x="270" y="343"/>
                    <a:pt x="222" y="409"/>
                    <a:pt x="183" y="480"/>
                  </a:cubicBezTo>
                  <a:cubicBezTo>
                    <a:pt x="170" y="500"/>
                    <a:pt x="159" y="522"/>
                    <a:pt x="147" y="545"/>
                  </a:cubicBezTo>
                  <a:cubicBezTo>
                    <a:pt x="100" y="642"/>
                    <a:pt x="64" y="745"/>
                    <a:pt x="38" y="851"/>
                  </a:cubicBezTo>
                  <a:cubicBezTo>
                    <a:pt x="36" y="864"/>
                    <a:pt x="32" y="878"/>
                    <a:pt x="29" y="892"/>
                  </a:cubicBezTo>
                  <a:cubicBezTo>
                    <a:pt x="28" y="897"/>
                    <a:pt x="28" y="902"/>
                    <a:pt x="27" y="907"/>
                  </a:cubicBezTo>
                  <a:cubicBezTo>
                    <a:pt x="24" y="916"/>
                    <a:pt x="23" y="925"/>
                    <a:pt x="22" y="935"/>
                  </a:cubicBezTo>
                  <a:cubicBezTo>
                    <a:pt x="20" y="940"/>
                    <a:pt x="19" y="946"/>
                    <a:pt x="18" y="951"/>
                  </a:cubicBezTo>
                  <a:cubicBezTo>
                    <a:pt x="17" y="960"/>
                    <a:pt x="15" y="969"/>
                    <a:pt x="14" y="978"/>
                  </a:cubicBezTo>
                  <a:cubicBezTo>
                    <a:pt x="14" y="984"/>
                    <a:pt x="13" y="991"/>
                    <a:pt x="12" y="997"/>
                  </a:cubicBezTo>
                  <a:cubicBezTo>
                    <a:pt x="12" y="1006"/>
                    <a:pt x="10" y="1015"/>
                    <a:pt x="9" y="1022"/>
                  </a:cubicBezTo>
                  <a:lnTo>
                    <a:pt x="7" y="1043"/>
                  </a:lnTo>
                  <a:lnTo>
                    <a:pt x="5" y="1068"/>
                  </a:lnTo>
                  <a:lnTo>
                    <a:pt x="3" y="1088"/>
                  </a:lnTo>
                  <a:cubicBezTo>
                    <a:pt x="3" y="1097"/>
                    <a:pt x="3" y="1106"/>
                    <a:pt x="1" y="1115"/>
                  </a:cubicBezTo>
                  <a:lnTo>
                    <a:pt x="0" y="1135"/>
                  </a:lnTo>
                  <a:cubicBezTo>
                    <a:pt x="0" y="1144"/>
                    <a:pt x="0" y="1153"/>
                    <a:pt x="0" y="1162"/>
                  </a:cubicBezTo>
                  <a:lnTo>
                    <a:pt x="0" y="1182"/>
                  </a:lnTo>
                  <a:lnTo>
                    <a:pt x="0" y="1210"/>
                  </a:lnTo>
                  <a:lnTo>
                    <a:pt x="0" y="1231"/>
                  </a:lnTo>
                  <a:lnTo>
                    <a:pt x="0" y="1259"/>
                  </a:lnTo>
                  <a:lnTo>
                    <a:pt x="0" y="1280"/>
                  </a:lnTo>
                  <a:cubicBezTo>
                    <a:pt x="0" y="1290"/>
                    <a:pt x="0" y="1300"/>
                    <a:pt x="1" y="1309"/>
                  </a:cubicBezTo>
                  <a:cubicBezTo>
                    <a:pt x="1" y="1325"/>
                    <a:pt x="3" y="1340"/>
                    <a:pt x="4" y="1358"/>
                  </a:cubicBezTo>
                  <a:cubicBezTo>
                    <a:pt x="4" y="1364"/>
                    <a:pt x="5" y="1371"/>
                    <a:pt x="5" y="1377"/>
                  </a:cubicBezTo>
                  <a:cubicBezTo>
                    <a:pt x="7" y="1387"/>
                    <a:pt x="7" y="1399"/>
                    <a:pt x="8" y="1409"/>
                  </a:cubicBezTo>
                  <a:cubicBezTo>
                    <a:pt x="8" y="1415"/>
                    <a:pt x="9" y="1420"/>
                    <a:pt x="9" y="1427"/>
                  </a:cubicBezTo>
                  <a:cubicBezTo>
                    <a:pt x="10" y="1438"/>
                    <a:pt x="12" y="1449"/>
                    <a:pt x="13" y="1461"/>
                  </a:cubicBezTo>
                  <a:cubicBezTo>
                    <a:pt x="13" y="1466"/>
                    <a:pt x="14" y="1471"/>
                    <a:pt x="15" y="1476"/>
                  </a:cubicBezTo>
                  <a:cubicBezTo>
                    <a:pt x="17" y="1489"/>
                    <a:pt x="18" y="1500"/>
                    <a:pt x="19" y="1513"/>
                  </a:cubicBezTo>
                  <a:cubicBezTo>
                    <a:pt x="19" y="1516"/>
                    <a:pt x="20" y="1522"/>
                    <a:pt x="20" y="1527"/>
                  </a:cubicBezTo>
                  <a:cubicBezTo>
                    <a:pt x="23" y="1539"/>
                    <a:pt x="24" y="1552"/>
                    <a:pt x="27" y="1565"/>
                  </a:cubicBezTo>
                  <a:cubicBezTo>
                    <a:pt x="27" y="1568"/>
                    <a:pt x="28" y="1572"/>
                    <a:pt x="28" y="1576"/>
                  </a:cubicBezTo>
                  <a:cubicBezTo>
                    <a:pt x="31" y="1590"/>
                    <a:pt x="32" y="1604"/>
                    <a:pt x="34" y="1618"/>
                  </a:cubicBezTo>
                  <a:cubicBezTo>
                    <a:pt x="34" y="1620"/>
                    <a:pt x="34" y="1623"/>
                    <a:pt x="36" y="1625"/>
                  </a:cubicBezTo>
                  <a:cubicBezTo>
                    <a:pt x="38" y="1641"/>
                    <a:pt x="41" y="1657"/>
                    <a:pt x="45" y="1672"/>
                  </a:cubicBezTo>
                  <a:cubicBezTo>
                    <a:pt x="204" y="2558"/>
                    <a:pt x="764" y="3608"/>
                    <a:pt x="1294" y="4058"/>
                  </a:cubicBezTo>
                  <a:cubicBezTo>
                    <a:pt x="2006" y="4662"/>
                    <a:pt x="2188" y="5673"/>
                    <a:pt x="1992" y="6914"/>
                  </a:cubicBezTo>
                  <a:cubicBezTo>
                    <a:pt x="1903" y="7475"/>
                    <a:pt x="1605" y="9515"/>
                    <a:pt x="2450" y="11865"/>
                  </a:cubicBezTo>
                  <a:cubicBezTo>
                    <a:pt x="2473" y="11928"/>
                    <a:pt x="2497" y="11992"/>
                    <a:pt x="2521" y="12055"/>
                  </a:cubicBezTo>
                  <a:lnTo>
                    <a:pt x="2521" y="12057"/>
                  </a:lnTo>
                  <a:cubicBezTo>
                    <a:pt x="2545" y="12121"/>
                    <a:pt x="2571" y="12184"/>
                    <a:pt x="2597" y="12249"/>
                  </a:cubicBezTo>
                  <a:cubicBezTo>
                    <a:pt x="2610" y="12280"/>
                    <a:pt x="2623" y="12312"/>
                    <a:pt x="2637" y="12344"/>
                  </a:cubicBezTo>
                  <a:lnTo>
                    <a:pt x="2639" y="12349"/>
                  </a:lnTo>
                  <a:cubicBezTo>
                    <a:pt x="2665" y="12411"/>
                    <a:pt x="2691" y="12473"/>
                    <a:pt x="2719" y="12535"/>
                  </a:cubicBezTo>
                  <a:cubicBezTo>
                    <a:pt x="2722" y="12539"/>
                    <a:pt x="2723" y="12541"/>
                    <a:pt x="2724" y="12545"/>
                  </a:cubicBezTo>
                  <a:cubicBezTo>
                    <a:pt x="2752" y="12606"/>
                    <a:pt x="2780" y="12667"/>
                    <a:pt x="2809" y="12728"/>
                  </a:cubicBezTo>
                  <a:cubicBezTo>
                    <a:pt x="2810" y="12733"/>
                    <a:pt x="2813" y="12736"/>
                    <a:pt x="2814" y="12740"/>
                  </a:cubicBezTo>
                  <a:cubicBezTo>
                    <a:pt x="2828" y="12771"/>
                    <a:pt x="2843" y="12801"/>
                    <a:pt x="2858" y="12831"/>
                  </a:cubicBezTo>
                  <a:cubicBezTo>
                    <a:pt x="2858" y="12833"/>
                    <a:pt x="2860" y="12834"/>
                    <a:pt x="2860" y="12835"/>
                  </a:cubicBezTo>
                  <a:cubicBezTo>
                    <a:pt x="2874" y="12864"/>
                    <a:pt x="2889" y="12894"/>
                    <a:pt x="2903" y="12923"/>
                  </a:cubicBezTo>
                  <a:cubicBezTo>
                    <a:pt x="2905" y="12927"/>
                    <a:pt x="2908" y="12930"/>
                    <a:pt x="2909" y="12935"/>
                  </a:cubicBezTo>
                  <a:cubicBezTo>
                    <a:pt x="2924" y="12965"/>
                    <a:pt x="2939" y="12995"/>
                    <a:pt x="2955" y="13024"/>
                  </a:cubicBezTo>
                  <a:cubicBezTo>
                    <a:pt x="2957" y="13028"/>
                    <a:pt x="2960" y="13032"/>
                    <a:pt x="2961" y="13037"/>
                  </a:cubicBezTo>
                  <a:cubicBezTo>
                    <a:pt x="2976" y="13063"/>
                    <a:pt x="2990" y="13091"/>
                    <a:pt x="3005" y="13119"/>
                  </a:cubicBezTo>
                  <a:cubicBezTo>
                    <a:pt x="3007" y="13123"/>
                    <a:pt x="3009" y="13127"/>
                    <a:pt x="3010" y="13129"/>
                  </a:cubicBezTo>
                  <a:cubicBezTo>
                    <a:pt x="3026" y="13158"/>
                    <a:pt x="3042" y="13189"/>
                    <a:pt x="3057" y="13218"/>
                  </a:cubicBezTo>
                  <a:cubicBezTo>
                    <a:pt x="3061" y="13223"/>
                    <a:pt x="3064" y="13229"/>
                    <a:pt x="3067" y="13233"/>
                  </a:cubicBezTo>
                  <a:cubicBezTo>
                    <a:pt x="3083" y="13262"/>
                    <a:pt x="3099" y="13291"/>
                    <a:pt x="3114" y="13319"/>
                  </a:cubicBezTo>
                  <a:lnTo>
                    <a:pt x="3117" y="13323"/>
                  </a:lnTo>
                  <a:cubicBezTo>
                    <a:pt x="3132" y="13352"/>
                    <a:pt x="3150" y="13383"/>
                    <a:pt x="3167" y="13412"/>
                  </a:cubicBezTo>
                  <a:lnTo>
                    <a:pt x="3178" y="13431"/>
                  </a:lnTo>
                  <a:cubicBezTo>
                    <a:pt x="3195" y="13460"/>
                    <a:pt x="3212" y="13489"/>
                    <a:pt x="3230" y="13518"/>
                  </a:cubicBezTo>
                  <a:lnTo>
                    <a:pt x="3233" y="13525"/>
                  </a:lnTo>
                  <a:cubicBezTo>
                    <a:pt x="3249" y="13552"/>
                    <a:pt x="3266" y="13579"/>
                    <a:pt x="3283" y="13607"/>
                  </a:cubicBezTo>
                  <a:lnTo>
                    <a:pt x="3294" y="13626"/>
                  </a:lnTo>
                  <a:cubicBezTo>
                    <a:pt x="3312" y="13655"/>
                    <a:pt x="3330" y="13683"/>
                    <a:pt x="3347" y="13712"/>
                  </a:cubicBezTo>
                  <a:lnTo>
                    <a:pt x="3358" y="13727"/>
                  </a:lnTo>
                  <a:cubicBezTo>
                    <a:pt x="3373" y="13753"/>
                    <a:pt x="3388" y="13778"/>
                    <a:pt x="3404" y="13803"/>
                  </a:cubicBezTo>
                  <a:cubicBezTo>
                    <a:pt x="3408" y="13810"/>
                    <a:pt x="3412" y="13816"/>
                    <a:pt x="3417" y="13822"/>
                  </a:cubicBezTo>
                  <a:cubicBezTo>
                    <a:pt x="3435" y="13850"/>
                    <a:pt x="3453" y="13878"/>
                    <a:pt x="3472" y="13906"/>
                  </a:cubicBezTo>
                  <a:lnTo>
                    <a:pt x="3485" y="13927"/>
                  </a:lnTo>
                  <a:cubicBezTo>
                    <a:pt x="3501" y="13951"/>
                    <a:pt x="3518" y="13976"/>
                    <a:pt x="3535" y="14001"/>
                  </a:cubicBezTo>
                  <a:cubicBezTo>
                    <a:pt x="3539" y="14006"/>
                    <a:pt x="3541" y="14011"/>
                    <a:pt x="3545" y="14016"/>
                  </a:cubicBezTo>
                  <a:cubicBezTo>
                    <a:pt x="3564" y="14044"/>
                    <a:pt x="3583" y="14072"/>
                    <a:pt x="3602" y="14100"/>
                  </a:cubicBezTo>
                  <a:cubicBezTo>
                    <a:pt x="3608" y="14109"/>
                    <a:pt x="3613" y="14116"/>
                    <a:pt x="3619" y="14124"/>
                  </a:cubicBezTo>
                  <a:cubicBezTo>
                    <a:pt x="3636" y="14150"/>
                    <a:pt x="3655" y="14177"/>
                    <a:pt x="3674" y="14202"/>
                  </a:cubicBezTo>
                  <a:cubicBezTo>
                    <a:pt x="3677" y="14206"/>
                    <a:pt x="3679" y="14210"/>
                    <a:pt x="3682" y="14212"/>
                  </a:cubicBezTo>
                  <a:cubicBezTo>
                    <a:pt x="3701" y="14240"/>
                    <a:pt x="3721" y="14267"/>
                    <a:pt x="3740" y="14295"/>
                  </a:cubicBezTo>
                  <a:lnTo>
                    <a:pt x="3758" y="14319"/>
                  </a:lnTo>
                  <a:cubicBezTo>
                    <a:pt x="3778" y="14347"/>
                    <a:pt x="3798" y="14375"/>
                    <a:pt x="3819" y="14401"/>
                  </a:cubicBezTo>
                  <a:lnTo>
                    <a:pt x="3831" y="14418"/>
                  </a:lnTo>
                  <a:cubicBezTo>
                    <a:pt x="3849" y="14442"/>
                    <a:pt x="3868" y="14465"/>
                    <a:pt x="3886" y="14489"/>
                  </a:cubicBezTo>
                  <a:lnTo>
                    <a:pt x="3904" y="14513"/>
                  </a:lnTo>
                  <a:cubicBezTo>
                    <a:pt x="3925" y="14539"/>
                    <a:pt x="3947" y="14567"/>
                    <a:pt x="3967" y="14594"/>
                  </a:cubicBezTo>
                  <a:lnTo>
                    <a:pt x="3985" y="14617"/>
                  </a:lnTo>
                  <a:cubicBezTo>
                    <a:pt x="4002" y="14639"/>
                    <a:pt x="4021" y="14661"/>
                    <a:pt x="4039" y="14684"/>
                  </a:cubicBezTo>
                  <a:lnTo>
                    <a:pt x="4057" y="14707"/>
                  </a:lnTo>
                  <a:cubicBezTo>
                    <a:pt x="4078" y="14733"/>
                    <a:pt x="4100" y="14760"/>
                    <a:pt x="4123" y="14786"/>
                  </a:cubicBezTo>
                  <a:cubicBezTo>
                    <a:pt x="4129" y="14795"/>
                    <a:pt x="4137" y="14804"/>
                    <a:pt x="4143" y="14812"/>
                  </a:cubicBezTo>
                  <a:cubicBezTo>
                    <a:pt x="4163" y="14835"/>
                    <a:pt x="4182" y="14859"/>
                    <a:pt x="4201" y="14881"/>
                  </a:cubicBezTo>
                  <a:lnTo>
                    <a:pt x="4217" y="14899"/>
                  </a:lnTo>
                  <a:cubicBezTo>
                    <a:pt x="4239" y="14926"/>
                    <a:pt x="4262" y="14952"/>
                    <a:pt x="4286" y="14979"/>
                  </a:cubicBezTo>
                  <a:lnTo>
                    <a:pt x="4309" y="15006"/>
                  </a:lnTo>
                  <a:cubicBezTo>
                    <a:pt x="4331" y="15031"/>
                    <a:pt x="4353" y="15057"/>
                    <a:pt x="4377" y="15083"/>
                  </a:cubicBezTo>
                  <a:lnTo>
                    <a:pt x="4393" y="15101"/>
                  </a:lnTo>
                  <a:cubicBezTo>
                    <a:pt x="4414" y="15125"/>
                    <a:pt x="4436" y="15147"/>
                    <a:pt x="4457" y="15172"/>
                  </a:cubicBezTo>
                  <a:lnTo>
                    <a:pt x="4480" y="15198"/>
                  </a:lnTo>
                  <a:cubicBezTo>
                    <a:pt x="4504" y="15223"/>
                    <a:pt x="4529" y="15250"/>
                    <a:pt x="4554" y="15277"/>
                  </a:cubicBezTo>
                  <a:lnTo>
                    <a:pt x="4574" y="15298"/>
                  </a:lnTo>
                  <a:cubicBezTo>
                    <a:pt x="4594" y="15320"/>
                    <a:pt x="4614" y="15341"/>
                    <a:pt x="4636" y="15363"/>
                  </a:cubicBezTo>
                  <a:cubicBezTo>
                    <a:pt x="4643" y="15372"/>
                    <a:pt x="4651" y="15379"/>
                    <a:pt x="4660" y="15388"/>
                  </a:cubicBezTo>
                  <a:cubicBezTo>
                    <a:pt x="4684" y="15414"/>
                    <a:pt x="4709" y="15440"/>
                    <a:pt x="4736" y="15467"/>
                  </a:cubicBezTo>
                  <a:lnTo>
                    <a:pt x="4760" y="15491"/>
                  </a:lnTo>
                  <a:cubicBezTo>
                    <a:pt x="4780" y="15512"/>
                    <a:pt x="4802" y="15534"/>
                    <a:pt x="4823" y="15555"/>
                  </a:cubicBezTo>
                  <a:lnTo>
                    <a:pt x="4845" y="15577"/>
                  </a:lnTo>
                  <a:lnTo>
                    <a:pt x="4923" y="15655"/>
                  </a:lnTo>
                  <a:lnTo>
                    <a:pt x="4950" y="15681"/>
                  </a:lnTo>
                  <a:cubicBezTo>
                    <a:pt x="4974" y="15704"/>
                    <a:pt x="4998" y="15728"/>
                    <a:pt x="5022" y="15751"/>
                  </a:cubicBezTo>
                  <a:lnTo>
                    <a:pt x="5041" y="15767"/>
                  </a:lnTo>
                  <a:cubicBezTo>
                    <a:pt x="5068" y="15792"/>
                    <a:pt x="5094" y="15818"/>
                    <a:pt x="5122" y="15843"/>
                  </a:cubicBezTo>
                  <a:lnTo>
                    <a:pt x="5150" y="15870"/>
                  </a:lnTo>
                  <a:cubicBezTo>
                    <a:pt x="5178" y="15895"/>
                    <a:pt x="5207" y="15922"/>
                    <a:pt x="5235" y="15947"/>
                  </a:cubicBezTo>
                  <a:lnTo>
                    <a:pt x="5254" y="15965"/>
                  </a:lnTo>
                  <a:cubicBezTo>
                    <a:pt x="5279" y="15986"/>
                    <a:pt x="5304" y="16009"/>
                    <a:pt x="5329" y="16031"/>
                  </a:cubicBezTo>
                  <a:lnTo>
                    <a:pt x="5357" y="16056"/>
                  </a:lnTo>
                  <a:cubicBezTo>
                    <a:pt x="5386" y="16081"/>
                    <a:pt x="5415" y="16107"/>
                    <a:pt x="5445" y="16132"/>
                  </a:cubicBezTo>
                  <a:lnTo>
                    <a:pt x="5471" y="16155"/>
                  </a:lnTo>
                  <a:cubicBezTo>
                    <a:pt x="5495" y="16175"/>
                    <a:pt x="5520" y="16196"/>
                    <a:pt x="5544" y="16218"/>
                  </a:cubicBezTo>
                  <a:lnTo>
                    <a:pt x="5572" y="16241"/>
                  </a:lnTo>
                  <a:cubicBezTo>
                    <a:pt x="5603" y="16266"/>
                    <a:pt x="5633" y="16291"/>
                    <a:pt x="5663" y="16317"/>
                  </a:cubicBezTo>
                  <a:cubicBezTo>
                    <a:pt x="5673" y="16324"/>
                    <a:pt x="5682" y="16332"/>
                    <a:pt x="5692" y="16340"/>
                  </a:cubicBezTo>
                  <a:cubicBezTo>
                    <a:pt x="5719" y="16361"/>
                    <a:pt x="5746" y="16383"/>
                    <a:pt x="5772" y="16404"/>
                  </a:cubicBezTo>
                  <a:lnTo>
                    <a:pt x="5795" y="16422"/>
                  </a:lnTo>
                  <a:cubicBezTo>
                    <a:pt x="5827" y="16449"/>
                    <a:pt x="5858" y="16473"/>
                    <a:pt x="5890" y="16498"/>
                  </a:cubicBezTo>
                  <a:lnTo>
                    <a:pt x="5922" y="16523"/>
                  </a:lnTo>
                  <a:cubicBezTo>
                    <a:pt x="5953" y="16546"/>
                    <a:pt x="5984" y="16570"/>
                    <a:pt x="6014" y="16594"/>
                  </a:cubicBezTo>
                  <a:lnTo>
                    <a:pt x="6035" y="16609"/>
                  </a:lnTo>
                  <a:cubicBezTo>
                    <a:pt x="6065" y="16634"/>
                    <a:pt x="6097" y="16656"/>
                    <a:pt x="6127" y="16679"/>
                  </a:cubicBezTo>
                  <a:lnTo>
                    <a:pt x="6159" y="16703"/>
                  </a:lnTo>
                  <a:cubicBezTo>
                    <a:pt x="6193" y="16729"/>
                    <a:pt x="6227" y="16754"/>
                    <a:pt x="6261" y="16778"/>
                  </a:cubicBezTo>
                  <a:lnTo>
                    <a:pt x="6285" y="16796"/>
                  </a:lnTo>
                  <a:cubicBezTo>
                    <a:pt x="6315" y="16817"/>
                    <a:pt x="6344" y="16838"/>
                    <a:pt x="6373" y="16859"/>
                  </a:cubicBezTo>
                  <a:lnTo>
                    <a:pt x="6405" y="16882"/>
                  </a:lnTo>
                  <a:cubicBezTo>
                    <a:pt x="6440" y="16906"/>
                    <a:pt x="6475" y="16930"/>
                    <a:pt x="6511" y="16955"/>
                  </a:cubicBezTo>
                  <a:lnTo>
                    <a:pt x="6540" y="16976"/>
                  </a:lnTo>
                  <a:cubicBezTo>
                    <a:pt x="6570" y="16997"/>
                    <a:pt x="6601" y="17017"/>
                    <a:pt x="6631" y="17038"/>
                  </a:cubicBezTo>
                  <a:lnTo>
                    <a:pt x="6659" y="17057"/>
                  </a:lnTo>
                  <a:cubicBezTo>
                    <a:pt x="6696" y="17081"/>
                    <a:pt x="6733" y="17105"/>
                    <a:pt x="6769" y="17130"/>
                  </a:cubicBezTo>
                  <a:lnTo>
                    <a:pt x="6802" y="17152"/>
                  </a:lnTo>
                  <a:cubicBezTo>
                    <a:pt x="6837" y="17173"/>
                    <a:pt x="6869" y="17195"/>
                    <a:pt x="6904" y="17216"/>
                  </a:cubicBezTo>
                  <a:lnTo>
                    <a:pt x="6923" y="17229"/>
                  </a:lnTo>
                  <a:cubicBezTo>
                    <a:pt x="6961" y="17254"/>
                    <a:pt x="7000" y="17278"/>
                    <a:pt x="7038" y="17303"/>
                  </a:cubicBezTo>
                  <a:lnTo>
                    <a:pt x="7072" y="17324"/>
                  </a:lnTo>
                  <a:cubicBezTo>
                    <a:pt x="7111" y="17348"/>
                    <a:pt x="7151" y="17373"/>
                    <a:pt x="7191" y="17398"/>
                  </a:cubicBezTo>
                  <a:lnTo>
                    <a:pt x="7208" y="17408"/>
                  </a:lnTo>
                  <a:cubicBezTo>
                    <a:pt x="7244" y="17429"/>
                    <a:pt x="7280" y="17452"/>
                    <a:pt x="7317" y="17474"/>
                  </a:cubicBezTo>
                  <a:lnTo>
                    <a:pt x="7351" y="17494"/>
                  </a:lnTo>
                  <a:cubicBezTo>
                    <a:pt x="7391" y="17518"/>
                    <a:pt x="7432" y="17542"/>
                    <a:pt x="7473" y="17566"/>
                  </a:cubicBezTo>
                  <a:cubicBezTo>
                    <a:pt x="7481" y="17571"/>
                    <a:pt x="7490" y="17576"/>
                    <a:pt x="7499" y="17581"/>
                  </a:cubicBezTo>
                  <a:lnTo>
                    <a:pt x="7607" y="17643"/>
                  </a:lnTo>
                  <a:lnTo>
                    <a:pt x="7638" y="17661"/>
                  </a:lnTo>
                  <a:cubicBezTo>
                    <a:pt x="7680" y="17685"/>
                    <a:pt x="7722" y="17708"/>
                    <a:pt x="7765" y="17732"/>
                  </a:cubicBezTo>
                  <a:lnTo>
                    <a:pt x="7797" y="17750"/>
                  </a:lnTo>
                  <a:cubicBezTo>
                    <a:pt x="7834" y="17770"/>
                    <a:pt x="7872" y="17792"/>
                    <a:pt x="7911" y="17812"/>
                  </a:cubicBezTo>
                  <a:lnTo>
                    <a:pt x="7935" y="17824"/>
                  </a:lnTo>
                  <a:cubicBezTo>
                    <a:pt x="7978" y="17847"/>
                    <a:pt x="8022" y="17871"/>
                    <a:pt x="8067" y="17894"/>
                  </a:cubicBezTo>
                  <a:lnTo>
                    <a:pt x="8101" y="17913"/>
                  </a:lnTo>
                  <a:cubicBezTo>
                    <a:pt x="8144" y="17936"/>
                    <a:pt x="8188" y="17958"/>
                    <a:pt x="8231" y="17980"/>
                  </a:cubicBezTo>
                  <a:lnTo>
                    <a:pt x="8240" y="17985"/>
                  </a:lnTo>
                  <a:cubicBezTo>
                    <a:pt x="8286" y="18008"/>
                    <a:pt x="8333" y="18032"/>
                    <a:pt x="8380" y="18055"/>
                  </a:cubicBezTo>
                  <a:lnTo>
                    <a:pt x="8415" y="18073"/>
                  </a:lnTo>
                  <a:cubicBezTo>
                    <a:pt x="8461" y="18096"/>
                    <a:pt x="8508" y="18118"/>
                    <a:pt x="8554" y="18142"/>
                  </a:cubicBezTo>
                  <a:lnTo>
                    <a:pt x="8573" y="18151"/>
                  </a:lnTo>
                  <a:cubicBezTo>
                    <a:pt x="8617" y="18172"/>
                    <a:pt x="8661" y="18193"/>
                    <a:pt x="8704" y="18213"/>
                  </a:cubicBezTo>
                  <a:lnTo>
                    <a:pt x="8737" y="18230"/>
                  </a:lnTo>
                  <a:cubicBezTo>
                    <a:pt x="8785" y="18251"/>
                    <a:pt x="8833" y="18274"/>
                    <a:pt x="8883" y="18297"/>
                  </a:cubicBezTo>
                  <a:lnTo>
                    <a:pt x="8910" y="18310"/>
                  </a:lnTo>
                  <a:lnTo>
                    <a:pt x="9042" y="18369"/>
                  </a:lnTo>
                  <a:lnTo>
                    <a:pt x="9070" y="18382"/>
                  </a:lnTo>
                  <a:cubicBezTo>
                    <a:pt x="9120" y="18405"/>
                    <a:pt x="9169" y="18426"/>
                    <a:pt x="9220" y="18449"/>
                  </a:cubicBezTo>
                  <a:lnTo>
                    <a:pt x="9253" y="18463"/>
                  </a:lnTo>
                  <a:cubicBezTo>
                    <a:pt x="9299" y="18485"/>
                    <a:pt x="9348" y="18505"/>
                    <a:pt x="9396" y="18525"/>
                  </a:cubicBezTo>
                  <a:lnTo>
                    <a:pt x="9411" y="18531"/>
                  </a:lnTo>
                  <a:cubicBezTo>
                    <a:pt x="9463" y="18553"/>
                    <a:pt x="9515" y="18576"/>
                    <a:pt x="9568" y="18597"/>
                  </a:cubicBezTo>
                  <a:lnTo>
                    <a:pt x="9604" y="18611"/>
                  </a:lnTo>
                  <a:cubicBezTo>
                    <a:pt x="9657" y="18634"/>
                    <a:pt x="9711" y="18656"/>
                    <a:pt x="9764" y="18677"/>
                  </a:cubicBezTo>
                  <a:lnTo>
                    <a:pt x="9767" y="18678"/>
                  </a:lnTo>
                  <a:cubicBezTo>
                    <a:pt x="9821" y="18700"/>
                    <a:pt x="9875" y="18721"/>
                    <a:pt x="9929" y="18742"/>
                  </a:cubicBezTo>
                  <a:lnTo>
                    <a:pt x="9963" y="18756"/>
                  </a:lnTo>
                  <a:cubicBezTo>
                    <a:pt x="10018" y="18777"/>
                    <a:pt x="10074" y="18797"/>
                    <a:pt x="10129" y="18819"/>
                  </a:cubicBezTo>
                  <a:lnTo>
                    <a:pt x="10150" y="18827"/>
                  </a:lnTo>
                  <a:cubicBezTo>
                    <a:pt x="10200" y="18846"/>
                    <a:pt x="10252" y="18865"/>
                    <a:pt x="10304" y="18885"/>
                  </a:cubicBezTo>
                  <a:lnTo>
                    <a:pt x="10335" y="18896"/>
                  </a:lnTo>
                  <a:cubicBezTo>
                    <a:pt x="10390" y="18917"/>
                    <a:pt x="10447" y="18938"/>
                    <a:pt x="10504" y="18957"/>
                  </a:cubicBezTo>
                  <a:lnTo>
                    <a:pt x="10533" y="18969"/>
                  </a:lnTo>
                  <a:cubicBezTo>
                    <a:pt x="10587" y="18988"/>
                    <a:pt x="10640" y="19007"/>
                    <a:pt x="10693" y="19024"/>
                  </a:cubicBezTo>
                  <a:lnTo>
                    <a:pt x="10715" y="19032"/>
                  </a:lnTo>
                  <a:cubicBezTo>
                    <a:pt x="10773" y="19052"/>
                    <a:pt x="10832" y="19072"/>
                    <a:pt x="10891" y="19093"/>
                  </a:cubicBezTo>
                  <a:lnTo>
                    <a:pt x="10925" y="19104"/>
                  </a:lnTo>
                  <a:cubicBezTo>
                    <a:pt x="10984" y="19124"/>
                    <a:pt x="11044" y="19145"/>
                    <a:pt x="11104" y="19164"/>
                  </a:cubicBezTo>
                  <a:lnTo>
                    <a:pt x="11106" y="19164"/>
                  </a:lnTo>
                  <a:cubicBezTo>
                    <a:pt x="11167" y="19184"/>
                    <a:pt x="11229" y="19203"/>
                    <a:pt x="11291" y="19223"/>
                  </a:cubicBezTo>
                  <a:lnTo>
                    <a:pt x="11325" y="19235"/>
                  </a:lnTo>
                  <a:cubicBezTo>
                    <a:pt x="11387" y="19254"/>
                    <a:pt x="11449" y="19274"/>
                    <a:pt x="11513" y="19293"/>
                  </a:cubicBezTo>
                  <a:lnTo>
                    <a:pt x="11519" y="19295"/>
                  </a:lnTo>
                  <a:cubicBezTo>
                    <a:pt x="11580" y="19313"/>
                    <a:pt x="11642" y="19332"/>
                    <a:pt x="11703" y="19351"/>
                  </a:cubicBezTo>
                  <a:lnTo>
                    <a:pt x="11737" y="19361"/>
                  </a:lnTo>
                  <a:cubicBezTo>
                    <a:pt x="11800" y="19380"/>
                    <a:pt x="11864" y="19398"/>
                    <a:pt x="11927" y="19417"/>
                  </a:cubicBezTo>
                  <a:lnTo>
                    <a:pt x="11950" y="19423"/>
                  </a:lnTo>
                  <a:cubicBezTo>
                    <a:pt x="12009" y="19441"/>
                    <a:pt x="12070" y="19458"/>
                    <a:pt x="12131" y="19475"/>
                  </a:cubicBezTo>
                  <a:lnTo>
                    <a:pt x="12158" y="19483"/>
                  </a:lnTo>
                  <a:cubicBezTo>
                    <a:pt x="12222" y="19501"/>
                    <a:pt x="12288" y="19518"/>
                    <a:pt x="12354" y="19537"/>
                  </a:cubicBezTo>
                  <a:lnTo>
                    <a:pt x="12386" y="19545"/>
                  </a:lnTo>
                  <a:cubicBezTo>
                    <a:pt x="12449" y="19563"/>
                    <a:pt x="12514" y="19579"/>
                    <a:pt x="12578" y="19597"/>
                  </a:cubicBezTo>
                  <a:lnTo>
                    <a:pt x="12590" y="19599"/>
                  </a:lnTo>
                  <a:cubicBezTo>
                    <a:pt x="12658" y="19617"/>
                    <a:pt x="12726" y="19635"/>
                    <a:pt x="12795" y="19653"/>
                  </a:cubicBezTo>
                  <a:lnTo>
                    <a:pt x="12829" y="19662"/>
                  </a:lnTo>
                  <a:cubicBezTo>
                    <a:pt x="12899" y="19678"/>
                    <a:pt x="12967" y="19696"/>
                    <a:pt x="13037" y="19713"/>
                  </a:cubicBezTo>
                  <a:lnTo>
                    <a:pt x="13065" y="19720"/>
                  </a:lnTo>
                  <a:cubicBezTo>
                    <a:pt x="13129" y="19735"/>
                    <a:pt x="13194" y="19751"/>
                    <a:pt x="13259" y="19767"/>
                  </a:cubicBezTo>
                  <a:lnTo>
                    <a:pt x="13342" y="19786"/>
                  </a:lnTo>
                  <a:lnTo>
                    <a:pt x="13484" y="19819"/>
                  </a:lnTo>
                  <a:lnTo>
                    <a:pt x="13573" y="19839"/>
                  </a:lnTo>
                  <a:cubicBezTo>
                    <a:pt x="13620" y="19850"/>
                    <a:pt x="13668" y="19860"/>
                    <a:pt x="13715" y="19871"/>
                  </a:cubicBezTo>
                  <a:lnTo>
                    <a:pt x="13795" y="19888"/>
                  </a:lnTo>
                  <a:cubicBezTo>
                    <a:pt x="13865" y="19905"/>
                    <a:pt x="13936" y="19920"/>
                    <a:pt x="14007" y="19934"/>
                  </a:cubicBezTo>
                  <a:lnTo>
                    <a:pt x="14054" y="19944"/>
                  </a:lnTo>
                  <a:cubicBezTo>
                    <a:pt x="14111" y="19955"/>
                    <a:pt x="14168" y="19968"/>
                    <a:pt x="14225" y="19980"/>
                  </a:cubicBezTo>
                  <a:lnTo>
                    <a:pt x="14309" y="19995"/>
                  </a:lnTo>
                  <a:cubicBezTo>
                    <a:pt x="14353" y="20004"/>
                    <a:pt x="14399" y="20014"/>
                    <a:pt x="14443" y="20021"/>
                  </a:cubicBezTo>
                  <a:lnTo>
                    <a:pt x="14531" y="20039"/>
                  </a:lnTo>
                  <a:cubicBezTo>
                    <a:pt x="14576" y="20048"/>
                    <a:pt x="14622" y="20057"/>
                    <a:pt x="14667" y="20064"/>
                  </a:cubicBezTo>
                  <a:lnTo>
                    <a:pt x="14746" y="20080"/>
                  </a:lnTo>
                  <a:cubicBezTo>
                    <a:pt x="14814" y="20092"/>
                    <a:pt x="14882" y="20104"/>
                    <a:pt x="14950" y="20116"/>
                  </a:cubicBezTo>
                  <a:lnTo>
                    <a:pt x="15015" y="20128"/>
                  </a:lnTo>
                  <a:lnTo>
                    <a:pt x="15159" y="20153"/>
                  </a:lnTo>
                  <a:lnTo>
                    <a:pt x="15248" y="20167"/>
                  </a:lnTo>
                  <a:lnTo>
                    <a:pt x="15369" y="20187"/>
                  </a:lnTo>
                  <a:lnTo>
                    <a:pt x="15459" y="20201"/>
                  </a:lnTo>
                  <a:lnTo>
                    <a:pt x="15583" y="20220"/>
                  </a:lnTo>
                  <a:lnTo>
                    <a:pt x="15667" y="20233"/>
                  </a:lnTo>
                  <a:cubicBezTo>
                    <a:pt x="15732" y="20243"/>
                    <a:pt x="15795" y="20252"/>
                    <a:pt x="15858" y="20261"/>
                  </a:cubicBezTo>
                  <a:lnTo>
                    <a:pt x="15942" y="20272"/>
                  </a:lnTo>
                  <a:lnTo>
                    <a:pt x="16060" y="20289"/>
                  </a:lnTo>
                  <a:lnTo>
                    <a:pt x="16156" y="20301"/>
                  </a:lnTo>
                  <a:lnTo>
                    <a:pt x="16261" y="20314"/>
                  </a:lnTo>
                  <a:cubicBezTo>
                    <a:pt x="16293" y="20318"/>
                    <a:pt x="16326" y="20323"/>
                    <a:pt x="16359" y="20327"/>
                  </a:cubicBezTo>
                  <a:cubicBezTo>
                    <a:pt x="16392" y="20330"/>
                    <a:pt x="16428" y="20334"/>
                    <a:pt x="16463" y="20338"/>
                  </a:cubicBezTo>
                  <a:cubicBezTo>
                    <a:pt x="16494" y="20342"/>
                    <a:pt x="16526" y="20346"/>
                    <a:pt x="16558" y="20349"/>
                  </a:cubicBezTo>
                  <a:cubicBezTo>
                    <a:pt x="16616" y="20356"/>
                    <a:pt x="16676" y="20362"/>
                    <a:pt x="16734" y="20368"/>
                  </a:cubicBezTo>
                  <a:lnTo>
                    <a:pt x="16838" y="20379"/>
                  </a:lnTo>
                  <a:lnTo>
                    <a:pt x="16928" y="20387"/>
                  </a:lnTo>
                  <a:lnTo>
                    <a:pt x="17035" y="20398"/>
                  </a:lnTo>
                  <a:lnTo>
                    <a:pt x="17118" y="20405"/>
                  </a:lnTo>
                  <a:cubicBezTo>
                    <a:pt x="17154" y="20409"/>
                    <a:pt x="17191" y="20412"/>
                    <a:pt x="17228" y="20414"/>
                  </a:cubicBezTo>
                  <a:lnTo>
                    <a:pt x="17300" y="20420"/>
                  </a:lnTo>
                  <a:cubicBezTo>
                    <a:pt x="17437" y="20431"/>
                    <a:pt x="17571" y="20441"/>
                    <a:pt x="17706" y="20448"/>
                  </a:cubicBezTo>
                  <a:lnTo>
                    <a:pt x="17763" y="20452"/>
                  </a:lnTo>
                  <a:lnTo>
                    <a:pt x="17887" y="20458"/>
                  </a:lnTo>
                  <a:lnTo>
                    <a:pt x="17940" y="20461"/>
                  </a:lnTo>
                  <a:cubicBezTo>
                    <a:pt x="17983" y="20464"/>
                    <a:pt x="18026" y="20466"/>
                    <a:pt x="18069" y="20467"/>
                  </a:cubicBezTo>
                  <a:lnTo>
                    <a:pt x="18094" y="20469"/>
                  </a:lnTo>
                  <a:cubicBezTo>
                    <a:pt x="18245" y="20475"/>
                    <a:pt x="18395" y="20480"/>
                    <a:pt x="18543" y="20483"/>
                  </a:cubicBezTo>
                  <a:lnTo>
                    <a:pt x="18565" y="20483"/>
                  </a:lnTo>
                  <a:cubicBezTo>
                    <a:pt x="18613" y="20483"/>
                    <a:pt x="18661" y="20484"/>
                    <a:pt x="18709" y="20484"/>
                  </a:cubicBezTo>
                  <a:lnTo>
                    <a:pt x="18728" y="20484"/>
                  </a:lnTo>
                  <a:cubicBezTo>
                    <a:pt x="18791" y="20484"/>
                    <a:pt x="18854" y="20485"/>
                    <a:pt x="18916" y="20485"/>
                  </a:cubicBezTo>
                  <a:cubicBezTo>
                    <a:pt x="25599" y="20485"/>
                    <a:pt x="29139" y="16944"/>
                    <a:pt x="30798" y="13037"/>
                  </a:cubicBezTo>
                  <a:cubicBezTo>
                    <a:pt x="30801" y="13033"/>
                    <a:pt x="30802" y="13029"/>
                    <a:pt x="30803" y="13024"/>
                  </a:cubicBezTo>
                  <a:cubicBezTo>
                    <a:pt x="30808" y="13013"/>
                    <a:pt x="30813" y="13001"/>
                    <a:pt x="30817" y="12990"/>
                  </a:cubicBezTo>
                  <a:cubicBezTo>
                    <a:pt x="30823" y="12987"/>
                    <a:pt x="30826" y="12981"/>
                    <a:pt x="30828" y="12975"/>
                  </a:cubicBezTo>
                  <a:cubicBezTo>
                    <a:pt x="30831" y="12966"/>
                    <a:pt x="30835" y="12957"/>
                    <a:pt x="30839" y="12947"/>
                  </a:cubicBezTo>
                  <a:cubicBezTo>
                    <a:pt x="30840" y="12940"/>
                    <a:pt x="30842" y="12934"/>
                    <a:pt x="30845" y="12927"/>
                  </a:cubicBezTo>
                  <a:cubicBezTo>
                    <a:pt x="30847" y="12918"/>
                    <a:pt x="30850" y="12909"/>
                    <a:pt x="30854" y="12900"/>
                  </a:cubicBezTo>
                  <a:cubicBezTo>
                    <a:pt x="30856" y="12891"/>
                    <a:pt x="30858" y="12886"/>
                    <a:pt x="30859" y="12880"/>
                  </a:cubicBezTo>
                  <a:cubicBezTo>
                    <a:pt x="30860" y="12872"/>
                    <a:pt x="30864" y="12862"/>
                    <a:pt x="30866" y="12853"/>
                  </a:cubicBezTo>
                  <a:cubicBezTo>
                    <a:pt x="30869" y="12844"/>
                    <a:pt x="30870" y="12839"/>
                    <a:pt x="30871" y="12831"/>
                  </a:cubicBezTo>
                  <a:cubicBezTo>
                    <a:pt x="30873" y="12825"/>
                    <a:pt x="30875" y="12814"/>
                    <a:pt x="30878" y="12805"/>
                  </a:cubicBezTo>
                  <a:cubicBezTo>
                    <a:pt x="30879" y="12796"/>
                    <a:pt x="30880" y="12792"/>
                    <a:pt x="30882" y="12785"/>
                  </a:cubicBezTo>
                  <a:cubicBezTo>
                    <a:pt x="30883" y="12778"/>
                    <a:pt x="30885" y="12767"/>
                    <a:pt x="30887" y="12758"/>
                  </a:cubicBezTo>
                  <a:cubicBezTo>
                    <a:pt x="30889" y="12749"/>
                    <a:pt x="30889" y="12744"/>
                    <a:pt x="30890" y="12738"/>
                  </a:cubicBezTo>
                  <a:cubicBezTo>
                    <a:pt x="30892" y="12730"/>
                    <a:pt x="30893" y="12720"/>
                    <a:pt x="30894" y="12711"/>
                  </a:cubicBezTo>
                  <a:cubicBezTo>
                    <a:pt x="30896" y="12704"/>
                    <a:pt x="30897" y="12697"/>
                    <a:pt x="30898" y="12691"/>
                  </a:cubicBezTo>
                  <a:cubicBezTo>
                    <a:pt x="30898" y="12683"/>
                    <a:pt x="30899" y="12673"/>
                    <a:pt x="30901" y="12666"/>
                  </a:cubicBezTo>
                  <a:cubicBezTo>
                    <a:pt x="30902" y="12657"/>
                    <a:pt x="30902" y="12650"/>
                    <a:pt x="30903" y="12643"/>
                  </a:cubicBezTo>
                  <a:cubicBezTo>
                    <a:pt x="30903" y="12636"/>
                    <a:pt x="30904" y="12628"/>
                    <a:pt x="30904" y="12619"/>
                  </a:cubicBezTo>
                  <a:cubicBezTo>
                    <a:pt x="30906" y="12610"/>
                    <a:pt x="30906" y="12603"/>
                    <a:pt x="30906" y="12596"/>
                  </a:cubicBezTo>
                  <a:cubicBezTo>
                    <a:pt x="30906" y="12590"/>
                    <a:pt x="30907" y="12581"/>
                    <a:pt x="30907" y="12573"/>
                  </a:cubicBezTo>
                  <a:lnTo>
                    <a:pt x="30907" y="12549"/>
                  </a:lnTo>
                  <a:lnTo>
                    <a:pt x="30907" y="12527"/>
                  </a:lnTo>
                  <a:lnTo>
                    <a:pt x="30907" y="12502"/>
                  </a:lnTo>
                  <a:lnTo>
                    <a:pt x="30907" y="12483"/>
                  </a:lnTo>
                  <a:cubicBezTo>
                    <a:pt x="30907" y="12474"/>
                    <a:pt x="30907" y="12465"/>
                    <a:pt x="30906" y="12455"/>
                  </a:cubicBezTo>
                  <a:cubicBezTo>
                    <a:pt x="30906" y="12450"/>
                    <a:pt x="30904" y="12445"/>
                    <a:pt x="30904" y="12439"/>
                  </a:cubicBezTo>
                  <a:cubicBezTo>
                    <a:pt x="30903" y="12430"/>
                    <a:pt x="30903" y="12420"/>
                    <a:pt x="30902" y="12410"/>
                  </a:cubicBezTo>
                  <a:lnTo>
                    <a:pt x="30901" y="12396"/>
                  </a:lnTo>
                  <a:cubicBezTo>
                    <a:pt x="30899" y="12386"/>
                    <a:pt x="30898" y="12374"/>
                    <a:pt x="30896" y="12364"/>
                  </a:cubicBezTo>
                  <a:lnTo>
                    <a:pt x="30894" y="12354"/>
                  </a:lnTo>
                  <a:cubicBezTo>
                    <a:pt x="30893" y="12341"/>
                    <a:pt x="30890" y="12330"/>
                    <a:pt x="30889" y="12317"/>
                  </a:cubicBezTo>
                  <a:lnTo>
                    <a:pt x="30888" y="12312"/>
                  </a:lnTo>
                  <a:cubicBezTo>
                    <a:pt x="30885" y="12299"/>
                    <a:pt x="30883" y="12285"/>
                    <a:pt x="30880" y="12273"/>
                  </a:cubicBezTo>
                  <a:cubicBezTo>
                    <a:pt x="30769" y="11756"/>
                    <a:pt x="30336" y="11343"/>
                    <a:pt x="29803" y="11267"/>
                  </a:cubicBezTo>
                  <a:lnTo>
                    <a:pt x="29801" y="11267"/>
                  </a:lnTo>
                  <a:cubicBezTo>
                    <a:pt x="29771" y="11263"/>
                    <a:pt x="29740" y="11259"/>
                    <a:pt x="29710" y="11258"/>
                  </a:cubicBezTo>
                  <a:lnTo>
                    <a:pt x="29697" y="11258"/>
                  </a:lnTo>
                  <a:lnTo>
                    <a:pt x="29673" y="11257"/>
                  </a:lnTo>
                  <a:lnTo>
                    <a:pt x="29578" y="11257"/>
                  </a:lnTo>
                  <a:lnTo>
                    <a:pt x="29554" y="11258"/>
                  </a:lnTo>
                  <a:lnTo>
                    <a:pt x="29535" y="11259"/>
                  </a:lnTo>
                  <a:lnTo>
                    <a:pt x="29508" y="11262"/>
                  </a:lnTo>
                  <a:lnTo>
                    <a:pt x="29492" y="11263"/>
                  </a:lnTo>
                  <a:cubicBezTo>
                    <a:pt x="29479" y="11264"/>
                    <a:pt x="29465" y="11266"/>
                    <a:pt x="29451" y="11268"/>
                  </a:cubicBezTo>
                  <a:lnTo>
                    <a:pt x="29437" y="11269"/>
                  </a:lnTo>
                  <a:lnTo>
                    <a:pt x="29408" y="11274"/>
                  </a:lnTo>
                  <a:lnTo>
                    <a:pt x="29392" y="11277"/>
                  </a:lnTo>
                  <a:lnTo>
                    <a:pt x="29359" y="11285"/>
                  </a:lnTo>
                  <a:lnTo>
                    <a:pt x="29349" y="11286"/>
                  </a:lnTo>
                  <a:cubicBezTo>
                    <a:pt x="29335" y="11290"/>
                    <a:pt x="29319" y="11292"/>
                    <a:pt x="29306" y="11296"/>
                  </a:cubicBezTo>
                  <a:lnTo>
                    <a:pt x="29292" y="11300"/>
                  </a:lnTo>
                  <a:cubicBezTo>
                    <a:pt x="29281" y="11302"/>
                    <a:pt x="29271" y="11306"/>
                    <a:pt x="29261" y="11309"/>
                  </a:cubicBezTo>
                  <a:lnTo>
                    <a:pt x="29245" y="11312"/>
                  </a:lnTo>
                  <a:cubicBezTo>
                    <a:pt x="29232" y="11317"/>
                    <a:pt x="29219" y="11321"/>
                    <a:pt x="29207" y="11325"/>
                  </a:cubicBezTo>
                  <a:lnTo>
                    <a:pt x="29202" y="11326"/>
                  </a:lnTo>
                  <a:cubicBezTo>
                    <a:pt x="25512" y="12581"/>
                    <a:pt x="22282" y="13087"/>
                    <a:pt x="19472" y="13087"/>
                  </a:cubicBezTo>
                  <a:cubicBezTo>
                    <a:pt x="16227" y="13087"/>
                    <a:pt x="13542" y="12412"/>
                    <a:pt x="11357" y="11438"/>
                  </a:cubicBezTo>
                  <a:cubicBezTo>
                    <a:pt x="11296" y="11411"/>
                    <a:pt x="11237" y="11383"/>
                    <a:pt x="11177" y="11357"/>
                  </a:cubicBezTo>
                  <a:lnTo>
                    <a:pt x="11092" y="11317"/>
                  </a:lnTo>
                  <a:cubicBezTo>
                    <a:pt x="5606" y="8765"/>
                    <a:pt x="3373" y="4352"/>
                    <a:pt x="3373" y="4352"/>
                  </a:cubicBezTo>
                  <a:cubicBezTo>
                    <a:pt x="3717" y="2943"/>
                    <a:pt x="2908" y="977"/>
                    <a:pt x="2102" y="356"/>
                  </a:cubicBezTo>
                  <a:lnTo>
                    <a:pt x="2096" y="351"/>
                  </a:lnTo>
                  <a:cubicBezTo>
                    <a:pt x="2086" y="343"/>
                    <a:pt x="2075" y="336"/>
                    <a:pt x="2064" y="328"/>
                  </a:cubicBezTo>
                  <a:cubicBezTo>
                    <a:pt x="2060" y="324"/>
                    <a:pt x="2055" y="322"/>
                    <a:pt x="2051" y="319"/>
                  </a:cubicBezTo>
                  <a:cubicBezTo>
                    <a:pt x="2042" y="313"/>
                    <a:pt x="2035" y="308"/>
                    <a:pt x="2026" y="301"/>
                  </a:cubicBezTo>
                  <a:lnTo>
                    <a:pt x="2007" y="289"/>
                  </a:lnTo>
                  <a:lnTo>
                    <a:pt x="1987" y="277"/>
                  </a:lnTo>
                  <a:cubicBezTo>
                    <a:pt x="1978" y="271"/>
                    <a:pt x="1969" y="266"/>
                    <a:pt x="1960" y="261"/>
                  </a:cubicBezTo>
                  <a:lnTo>
                    <a:pt x="1949" y="255"/>
                  </a:lnTo>
                  <a:cubicBezTo>
                    <a:pt x="1935" y="247"/>
                    <a:pt x="1922" y="241"/>
                    <a:pt x="1908" y="233"/>
                  </a:cubicBezTo>
                  <a:cubicBezTo>
                    <a:pt x="1601" y="81"/>
                    <a:pt x="1304" y="0"/>
                    <a:pt x="1038"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0" name="Google Shape;3360;p71"/>
            <p:cNvGrpSpPr/>
            <p:nvPr/>
          </p:nvGrpSpPr>
          <p:grpSpPr>
            <a:xfrm rot="1800044">
              <a:off x="6733225" y="20906"/>
              <a:ext cx="784083" cy="512239"/>
              <a:chOff x="4227025" y="3168700"/>
              <a:chExt cx="784100" cy="512250"/>
            </a:xfrm>
          </p:grpSpPr>
          <p:sp>
            <p:nvSpPr>
              <p:cNvPr id="3361" name="Google Shape;3361;p71"/>
              <p:cNvSpPr/>
              <p:nvPr/>
            </p:nvSpPr>
            <p:spPr>
              <a:xfrm>
                <a:off x="4227025" y="3168700"/>
                <a:ext cx="784050" cy="512250"/>
              </a:xfrm>
              <a:custGeom>
                <a:avLst/>
                <a:gdLst/>
                <a:ahLst/>
                <a:cxnLst/>
                <a:rect l="l" t="t" r="r" b="b"/>
                <a:pathLst>
                  <a:path w="31362" h="20490" extrusionOk="0">
                    <a:moveTo>
                      <a:pt x="1221" y="0"/>
                    </a:moveTo>
                    <a:cubicBezTo>
                      <a:pt x="742" y="0"/>
                      <a:pt x="367" y="264"/>
                      <a:pt x="223" y="850"/>
                    </a:cubicBezTo>
                    <a:cubicBezTo>
                      <a:pt x="0" y="1761"/>
                      <a:pt x="767" y="3454"/>
                      <a:pt x="1479" y="4058"/>
                    </a:cubicBezTo>
                    <a:cubicBezTo>
                      <a:pt x="2191" y="4661"/>
                      <a:pt x="2373" y="5672"/>
                      <a:pt x="2177" y="6914"/>
                    </a:cubicBezTo>
                    <a:cubicBezTo>
                      <a:pt x="1980" y="8156"/>
                      <a:pt x="758" y="16664"/>
                      <a:pt x="13224" y="19715"/>
                    </a:cubicBezTo>
                    <a:cubicBezTo>
                      <a:pt x="15411" y="20250"/>
                      <a:pt x="17362" y="20490"/>
                      <a:pt x="19101" y="20490"/>
                    </a:cubicBezTo>
                    <a:cubicBezTo>
                      <a:pt x="25786" y="20490"/>
                      <a:pt x="29326" y="16948"/>
                      <a:pt x="30986" y="13041"/>
                    </a:cubicBezTo>
                    <a:cubicBezTo>
                      <a:pt x="31362" y="12157"/>
                      <a:pt x="30682" y="11254"/>
                      <a:pt x="29811" y="11254"/>
                    </a:cubicBezTo>
                    <a:cubicBezTo>
                      <a:pt x="29673" y="11254"/>
                      <a:pt x="29531" y="11276"/>
                      <a:pt x="29387" y="11325"/>
                    </a:cubicBezTo>
                    <a:cubicBezTo>
                      <a:pt x="25697" y="12581"/>
                      <a:pt x="22467" y="13087"/>
                      <a:pt x="19656" y="13087"/>
                    </a:cubicBezTo>
                    <a:cubicBezTo>
                      <a:pt x="7979" y="13087"/>
                      <a:pt x="3556" y="4351"/>
                      <a:pt x="3556" y="4351"/>
                    </a:cubicBezTo>
                    <a:cubicBezTo>
                      <a:pt x="3929" y="2831"/>
                      <a:pt x="2956" y="659"/>
                      <a:pt x="2093" y="233"/>
                    </a:cubicBezTo>
                    <a:cubicBezTo>
                      <a:pt x="1785" y="81"/>
                      <a:pt x="1487" y="0"/>
                      <a:pt x="1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4241350" y="3277450"/>
                <a:ext cx="762125" cy="288525"/>
              </a:xfrm>
              <a:custGeom>
                <a:avLst/>
                <a:gdLst/>
                <a:ahLst/>
                <a:cxnLst/>
                <a:rect l="l" t="t" r="r" b="b"/>
                <a:pathLst>
                  <a:path w="30485" h="11541" extrusionOk="0">
                    <a:moveTo>
                      <a:pt x="2985" y="1"/>
                    </a:moveTo>
                    <a:lnTo>
                      <a:pt x="2985" y="1"/>
                    </a:lnTo>
                    <a:cubicBezTo>
                      <a:pt x="2985" y="1"/>
                      <a:pt x="0" y="5179"/>
                      <a:pt x="12019" y="10054"/>
                    </a:cubicBezTo>
                    <a:cubicBezTo>
                      <a:pt x="14656" y="11123"/>
                      <a:pt x="17122" y="11541"/>
                      <a:pt x="19364" y="11541"/>
                    </a:cubicBezTo>
                    <a:cubicBezTo>
                      <a:pt x="24381" y="11541"/>
                      <a:pt x="28280" y="9452"/>
                      <a:pt x="30485" y="7902"/>
                    </a:cubicBezTo>
                    <a:cubicBezTo>
                      <a:pt x="30353" y="7339"/>
                      <a:pt x="29842" y="6904"/>
                      <a:pt x="29238" y="6904"/>
                    </a:cubicBezTo>
                    <a:cubicBezTo>
                      <a:pt x="29100" y="6904"/>
                      <a:pt x="28958" y="6927"/>
                      <a:pt x="28814" y="6975"/>
                    </a:cubicBezTo>
                    <a:cubicBezTo>
                      <a:pt x="25124" y="8231"/>
                      <a:pt x="21894" y="8737"/>
                      <a:pt x="19084" y="8737"/>
                    </a:cubicBezTo>
                    <a:cubicBezTo>
                      <a:pt x="7408" y="8737"/>
                      <a:pt x="2985" y="1"/>
                      <a:pt x="29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4278425" y="3384900"/>
                <a:ext cx="681050" cy="296050"/>
              </a:xfrm>
              <a:custGeom>
                <a:avLst/>
                <a:gdLst/>
                <a:ahLst/>
                <a:cxnLst/>
                <a:rect l="l" t="t" r="r" b="b"/>
                <a:pathLst>
                  <a:path w="27242" h="11842" extrusionOk="0">
                    <a:moveTo>
                      <a:pt x="0" y="0"/>
                    </a:moveTo>
                    <a:cubicBezTo>
                      <a:pt x="49" y="2981"/>
                      <a:pt x="1441" y="8687"/>
                      <a:pt x="11170" y="11067"/>
                    </a:cubicBezTo>
                    <a:cubicBezTo>
                      <a:pt x="13356" y="11602"/>
                      <a:pt x="15307" y="11842"/>
                      <a:pt x="17045" y="11842"/>
                    </a:cubicBezTo>
                    <a:cubicBezTo>
                      <a:pt x="22001" y="11842"/>
                      <a:pt x="25227" y="9894"/>
                      <a:pt x="27242" y="7295"/>
                    </a:cubicBezTo>
                    <a:lnTo>
                      <a:pt x="27242" y="7295"/>
                    </a:lnTo>
                    <a:cubicBezTo>
                      <a:pt x="25205" y="8505"/>
                      <a:pt x="21765" y="10030"/>
                      <a:pt x="17353" y="10030"/>
                    </a:cubicBezTo>
                    <a:cubicBezTo>
                      <a:pt x="14128" y="10030"/>
                      <a:pt x="10383" y="9214"/>
                      <a:pt x="6289" y="6865"/>
                    </a:cubicBezTo>
                    <a:cubicBezTo>
                      <a:pt x="3099" y="4806"/>
                      <a:pt x="1034" y="1801"/>
                      <a:pt x="0" y="0"/>
                    </a:cubicBezTo>
                    <a:close/>
                  </a:path>
                </a:pathLst>
              </a:custGeom>
              <a:solidFill>
                <a:srgbClr val="1956C0">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4964300" y="3450150"/>
                <a:ext cx="46825" cy="57400"/>
              </a:xfrm>
              <a:custGeom>
                <a:avLst/>
                <a:gdLst/>
                <a:ahLst/>
                <a:cxnLst/>
                <a:rect l="l" t="t" r="r" b="b"/>
                <a:pathLst>
                  <a:path w="1873" h="2296" extrusionOk="0">
                    <a:moveTo>
                      <a:pt x="322" y="0"/>
                    </a:moveTo>
                    <a:cubicBezTo>
                      <a:pt x="217" y="0"/>
                      <a:pt x="109" y="13"/>
                      <a:pt x="1" y="41"/>
                    </a:cubicBezTo>
                    <a:cubicBezTo>
                      <a:pt x="221" y="739"/>
                      <a:pt x="604" y="1569"/>
                      <a:pt x="1264" y="2296"/>
                    </a:cubicBezTo>
                    <a:cubicBezTo>
                      <a:pt x="1345" y="2126"/>
                      <a:pt x="1422" y="1955"/>
                      <a:pt x="1496" y="1783"/>
                    </a:cubicBezTo>
                    <a:cubicBezTo>
                      <a:pt x="1872" y="900"/>
                      <a:pt x="1192" y="0"/>
                      <a:pt x="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4227525" y="3168700"/>
                <a:ext cx="80250" cy="96725"/>
              </a:xfrm>
              <a:custGeom>
                <a:avLst/>
                <a:gdLst/>
                <a:ahLst/>
                <a:cxnLst/>
                <a:rect l="l" t="t" r="r" b="b"/>
                <a:pathLst>
                  <a:path w="3210" h="3869" extrusionOk="0">
                    <a:moveTo>
                      <a:pt x="1203" y="0"/>
                    </a:moveTo>
                    <a:cubicBezTo>
                      <a:pt x="723" y="0"/>
                      <a:pt x="348" y="264"/>
                      <a:pt x="204" y="850"/>
                    </a:cubicBezTo>
                    <a:cubicBezTo>
                      <a:pt x="0" y="1680"/>
                      <a:pt x="620" y="3155"/>
                      <a:pt x="1270" y="3868"/>
                    </a:cubicBezTo>
                    <a:cubicBezTo>
                      <a:pt x="2268" y="3245"/>
                      <a:pt x="2860" y="2462"/>
                      <a:pt x="3210" y="1741"/>
                    </a:cubicBezTo>
                    <a:cubicBezTo>
                      <a:pt x="2907" y="1020"/>
                      <a:pt x="2479" y="434"/>
                      <a:pt x="2074" y="233"/>
                    </a:cubicBezTo>
                    <a:cubicBezTo>
                      <a:pt x="1767" y="81"/>
                      <a:pt x="1469" y="0"/>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369"/>
        <p:cNvGrpSpPr/>
        <p:nvPr/>
      </p:nvGrpSpPr>
      <p:grpSpPr>
        <a:xfrm>
          <a:off x="0" y="0"/>
          <a:ext cx="0" cy="0"/>
          <a:chOff x="0" y="0"/>
          <a:chExt cx="0" cy="0"/>
        </a:xfrm>
      </p:grpSpPr>
      <p:sp>
        <p:nvSpPr>
          <p:cNvPr id="3370" name="Google Shape;3370;p72"/>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371" name="Google Shape;3371;p72"/>
          <p:cNvSpPr txBox="1"/>
          <p:nvPr/>
        </p:nvSpPr>
        <p:spPr>
          <a:xfrm>
            <a:off x="713225" y="1094000"/>
            <a:ext cx="3725400" cy="351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Did you like the resources on this template? Get them for free at our other websites:</a:t>
            </a:r>
            <a:endParaRPr>
              <a:solidFill>
                <a:schemeClr val="dk1"/>
              </a:solidFill>
              <a:latin typeface="Montserrat"/>
              <a:ea typeface="Montserrat"/>
              <a:cs typeface="Montserrat"/>
              <a:sym typeface="Montserrat"/>
            </a:endParaRPr>
          </a:p>
          <a:p>
            <a:pPr marL="0" lvl="0" indent="0" algn="l" rtl="0">
              <a:spcBef>
                <a:spcPts val="1000"/>
              </a:spcBef>
              <a:spcAft>
                <a:spcPts val="0"/>
              </a:spcAft>
              <a:buNone/>
            </a:pPr>
            <a:r>
              <a:rPr lang="en" sz="2100">
                <a:solidFill>
                  <a:schemeClr val="dk1"/>
                </a:solidFill>
                <a:latin typeface="Fjalla One"/>
                <a:ea typeface="Fjalla One"/>
                <a:cs typeface="Fjalla One"/>
                <a:sym typeface="Fjalla One"/>
              </a:rPr>
              <a:t>PHOTOS</a:t>
            </a:r>
            <a:endParaRPr sz="2100">
              <a:solidFill>
                <a:schemeClr val="dk1"/>
              </a:solidFill>
              <a:latin typeface="Fjalla One"/>
              <a:ea typeface="Fjalla One"/>
              <a:cs typeface="Fjalla One"/>
              <a:sym typeface="Fjalla One"/>
            </a:endParaRPr>
          </a:p>
          <a:p>
            <a:pPr marL="457200" lvl="0" indent="-317500" algn="l" rtl="0">
              <a:spcBef>
                <a:spcPts val="100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3"/>
              </a:rPr>
              <a:t>Back to school witch school bag</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4"/>
              </a:rPr>
              <a:t>Medium shot woman showing thumbs up</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5"/>
              </a:rPr>
              <a:t>Colleagues working together on project</a:t>
            </a:r>
            <a:endParaRPr>
              <a:solidFill>
                <a:schemeClr val="dk1"/>
              </a:solidFill>
              <a:latin typeface="Montserrat"/>
              <a:ea typeface="Montserrat"/>
              <a:cs typeface="Montserrat"/>
              <a:sym typeface="Montserrat"/>
            </a:endParaRPr>
          </a:p>
        </p:txBody>
      </p:sp>
      <p:sp>
        <p:nvSpPr>
          <p:cNvPr id="3372" name="Google Shape;3372;p72"/>
          <p:cNvSpPr txBox="1"/>
          <p:nvPr/>
        </p:nvSpPr>
        <p:spPr>
          <a:xfrm>
            <a:off x="4705327" y="1094000"/>
            <a:ext cx="3725400" cy="351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1"/>
                </a:solidFill>
                <a:latin typeface="Fjalla One"/>
                <a:ea typeface="Fjalla One"/>
                <a:cs typeface="Fjalla One"/>
                <a:sym typeface="Fjalla One"/>
              </a:rPr>
              <a:t>VECTORS</a:t>
            </a:r>
            <a:endParaRPr sz="2100">
              <a:solidFill>
                <a:schemeClr val="dk1"/>
              </a:solidFill>
              <a:latin typeface="Fjalla One"/>
              <a:ea typeface="Fjalla One"/>
              <a:cs typeface="Fjalla One"/>
              <a:sym typeface="Fjalla One"/>
            </a:endParaRPr>
          </a:p>
          <a:p>
            <a:pPr marL="457200" lvl="0" indent="-317500" algn="l" rtl="0">
              <a:spcBef>
                <a:spcPts val="100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6"/>
              </a:rPr>
              <a:t>People buying food collection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7"/>
              </a:rPr>
              <a:t>Flat fruit collection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8"/>
              </a:rPr>
              <a:t>Bastille day illustration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9"/>
              </a:rPr>
              <a:t>World book day illustration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10"/>
              </a:rPr>
              <a:t>Set of stylish handbags</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11"/>
              </a:rPr>
              <a:t>International literacy day with lots of books</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12"/>
              </a:rPr>
              <a:t>Flat bakery logo pack</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13"/>
              </a:rPr>
              <a:t>Organic flat international day of families illustration</a:t>
            </a:r>
            <a:endParaRPr>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a:solidFill>
                  <a:schemeClr val="hlink"/>
                </a:solidFill>
                <a:uFill>
                  <a:noFill/>
                </a:uFill>
                <a:latin typeface="Montserrat"/>
                <a:ea typeface="Montserrat"/>
                <a:cs typeface="Montserrat"/>
                <a:sym typeface="Montserrat"/>
                <a:hlinkClick r:id="rId14"/>
              </a:rPr>
              <a:t>Flat about me concept with hobbies and interests</a:t>
            </a:r>
            <a:endParaRPr>
              <a:solidFill>
                <a:schemeClr val="dk1"/>
              </a:solidFill>
              <a:latin typeface="Montserrat"/>
              <a:ea typeface="Montserrat"/>
              <a:cs typeface="Montserrat"/>
              <a:sym typeface="Montserrat"/>
            </a:endParaRPr>
          </a:p>
        </p:txBody>
      </p:sp>
      <p:grpSp>
        <p:nvGrpSpPr>
          <p:cNvPr id="3373" name="Google Shape;3373;p72"/>
          <p:cNvGrpSpPr/>
          <p:nvPr/>
        </p:nvGrpSpPr>
        <p:grpSpPr>
          <a:xfrm rot="899875">
            <a:off x="595599" y="4021685"/>
            <a:ext cx="833304" cy="1031567"/>
            <a:chOff x="422913" y="3190100"/>
            <a:chExt cx="1042775" cy="1290875"/>
          </a:xfrm>
        </p:grpSpPr>
        <p:sp>
          <p:nvSpPr>
            <p:cNvPr id="3374" name="Google Shape;3374;p72"/>
            <p:cNvSpPr/>
            <p:nvPr/>
          </p:nvSpPr>
          <p:spPr>
            <a:xfrm>
              <a:off x="422913" y="3190138"/>
              <a:ext cx="1042775" cy="1290800"/>
            </a:xfrm>
            <a:custGeom>
              <a:avLst/>
              <a:gdLst/>
              <a:ahLst/>
              <a:cxnLst/>
              <a:rect l="l" t="t" r="r" b="b"/>
              <a:pathLst>
                <a:path w="41711" h="51632" extrusionOk="0">
                  <a:moveTo>
                    <a:pt x="25737" y="0"/>
                  </a:moveTo>
                  <a:cubicBezTo>
                    <a:pt x="20964" y="618"/>
                    <a:pt x="18427" y="3330"/>
                    <a:pt x="16636" y="6738"/>
                  </a:cubicBezTo>
                  <a:cubicBezTo>
                    <a:pt x="14843" y="10147"/>
                    <a:pt x="13797" y="14251"/>
                    <a:pt x="12004" y="17660"/>
                  </a:cubicBezTo>
                  <a:cubicBezTo>
                    <a:pt x="10220" y="21060"/>
                    <a:pt x="7689" y="23766"/>
                    <a:pt x="2940" y="24392"/>
                  </a:cubicBezTo>
                  <a:cubicBezTo>
                    <a:pt x="3099" y="23756"/>
                    <a:pt x="2807" y="23094"/>
                    <a:pt x="2232" y="22785"/>
                  </a:cubicBezTo>
                  <a:cubicBezTo>
                    <a:pt x="2018" y="22669"/>
                    <a:pt x="1785" y="22612"/>
                    <a:pt x="1554" y="22612"/>
                  </a:cubicBezTo>
                  <a:cubicBezTo>
                    <a:pt x="1163" y="22612"/>
                    <a:pt x="778" y="22773"/>
                    <a:pt x="499" y="23076"/>
                  </a:cubicBezTo>
                  <a:cubicBezTo>
                    <a:pt x="57" y="23559"/>
                    <a:pt x="0" y="24281"/>
                    <a:pt x="361" y="24829"/>
                  </a:cubicBezTo>
                  <a:cubicBezTo>
                    <a:pt x="631" y="25238"/>
                    <a:pt x="1084" y="25472"/>
                    <a:pt x="1555" y="25472"/>
                  </a:cubicBezTo>
                  <a:cubicBezTo>
                    <a:pt x="1711" y="25472"/>
                    <a:pt x="1870" y="25446"/>
                    <a:pt x="2025" y="25392"/>
                  </a:cubicBezTo>
                  <a:lnTo>
                    <a:pt x="30063" y="51631"/>
                  </a:lnTo>
                  <a:lnTo>
                    <a:pt x="30970" y="50662"/>
                  </a:lnTo>
                  <a:lnTo>
                    <a:pt x="12056" y="32961"/>
                  </a:lnTo>
                  <a:lnTo>
                    <a:pt x="12056" y="32961"/>
                  </a:lnTo>
                  <a:cubicBezTo>
                    <a:pt x="14330" y="35088"/>
                    <a:pt x="16604" y="37216"/>
                    <a:pt x="18878" y="39344"/>
                  </a:cubicBezTo>
                  <a:cubicBezTo>
                    <a:pt x="23650" y="38726"/>
                    <a:pt x="26185" y="36014"/>
                    <a:pt x="27976" y="32605"/>
                  </a:cubicBezTo>
                  <a:cubicBezTo>
                    <a:pt x="29769" y="29199"/>
                    <a:pt x="30817" y="25094"/>
                    <a:pt x="32608" y="21686"/>
                  </a:cubicBezTo>
                  <a:lnTo>
                    <a:pt x="31161" y="20330"/>
                  </a:lnTo>
                  <a:lnTo>
                    <a:pt x="32608" y="21684"/>
                  </a:lnTo>
                  <a:cubicBezTo>
                    <a:pt x="34401" y="18278"/>
                    <a:pt x="36938" y="15565"/>
                    <a:pt x="41710" y="14948"/>
                  </a:cubicBezTo>
                  <a:lnTo>
                    <a:pt x="25737" y="0"/>
                  </a:ln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5" name="Google Shape;3375;p72"/>
            <p:cNvGrpSpPr/>
            <p:nvPr/>
          </p:nvGrpSpPr>
          <p:grpSpPr>
            <a:xfrm>
              <a:off x="423163" y="3190100"/>
              <a:ext cx="1042275" cy="1290875"/>
              <a:chOff x="235350" y="1473125"/>
              <a:chExt cx="1042275" cy="1290875"/>
            </a:xfrm>
          </p:grpSpPr>
          <p:sp>
            <p:nvSpPr>
              <p:cNvPr id="3376" name="Google Shape;3376;p72"/>
              <p:cNvSpPr/>
              <p:nvPr/>
            </p:nvSpPr>
            <p:spPr>
              <a:xfrm>
                <a:off x="307475" y="1914575"/>
                <a:ext cx="626875" cy="542175"/>
              </a:xfrm>
              <a:custGeom>
                <a:avLst/>
                <a:gdLst/>
                <a:ahLst/>
                <a:cxnLst/>
                <a:rect l="l" t="t" r="r" b="b"/>
                <a:pathLst>
                  <a:path w="25075" h="21687" extrusionOk="0">
                    <a:moveTo>
                      <a:pt x="9101" y="1"/>
                    </a:moveTo>
                    <a:cubicBezTo>
                      <a:pt x="7310" y="3409"/>
                      <a:pt x="4775" y="6121"/>
                      <a:pt x="1" y="6739"/>
                    </a:cubicBezTo>
                    <a:cubicBezTo>
                      <a:pt x="5325" y="11723"/>
                      <a:pt x="10650" y="16705"/>
                      <a:pt x="15974" y="21686"/>
                    </a:cubicBezTo>
                    <a:cubicBezTo>
                      <a:pt x="20747" y="21069"/>
                      <a:pt x="23282" y="18357"/>
                      <a:pt x="25075" y="14948"/>
                    </a:cubicBezTo>
                    <a:lnTo>
                      <a:pt x="91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535000" y="1641600"/>
                <a:ext cx="515100" cy="646700"/>
              </a:xfrm>
              <a:custGeom>
                <a:avLst/>
                <a:gdLst/>
                <a:ahLst/>
                <a:cxnLst/>
                <a:rect l="l" t="t" r="r" b="b"/>
                <a:pathLst>
                  <a:path w="20604" h="25868" extrusionOk="0">
                    <a:moveTo>
                      <a:pt x="4632" y="0"/>
                    </a:moveTo>
                    <a:cubicBezTo>
                      <a:pt x="2839" y="3409"/>
                      <a:pt x="1791" y="7513"/>
                      <a:pt x="0" y="10920"/>
                    </a:cubicBezTo>
                    <a:lnTo>
                      <a:pt x="15974" y="25867"/>
                    </a:lnTo>
                    <a:cubicBezTo>
                      <a:pt x="17765" y="22459"/>
                      <a:pt x="18813" y="18356"/>
                      <a:pt x="20604" y="14948"/>
                    </a:cubicBezTo>
                    <a:lnTo>
                      <a:pt x="46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650775" y="1473125"/>
                <a:ext cx="626850" cy="542125"/>
              </a:xfrm>
              <a:custGeom>
                <a:avLst/>
                <a:gdLst/>
                <a:ahLst/>
                <a:cxnLst/>
                <a:rect l="l" t="t" r="r" b="b"/>
                <a:pathLst>
                  <a:path w="25074" h="21685" extrusionOk="0">
                    <a:moveTo>
                      <a:pt x="9099" y="1"/>
                    </a:moveTo>
                    <a:cubicBezTo>
                      <a:pt x="4327" y="618"/>
                      <a:pt x="1792" y="3331"/>
                      <a:pt x="1" y="6739"/>
                    </a:cubicBezTo>
                    <a:lnTo>
                      <a:pt x="15973" y="21685"/>
                    </a:lnTo>
                    <a:cubicBezTo>
                      <a:pt x="17763" y="18278"/>
                      <a:pt x="20301" y="15566"/>
                      <a:pt x="25073" y="14948"/>
                    </a:cubicBezTo>
                    <a:lnTo>
                      <a:pt x="90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257825" y="2057875"/>
                <a:ext cx="751275" cy="706125"/>
              </a:xfrm>
              <a:custGeom>
                <a:avLst/>
                <a:gdLst/>
                <a:ahLst/>
                <a:cxnLst/>
                <a:rect l="l" t="t" r="r" b="b"/>
                <a:pathLst>
                  <a:path w="30051" h="28245" extrusionOk="0">
                    <a:moveTo>
                      <a:pt x="908" y="1"/>
                    </a:moveTo>
                    <a:lnTo>
                      <a:pt x="1" y="971"/>
                    </a:lnTo>
                    <a:lnTo>
                      <a:pt x="29143" y="28244"/>
                    </a:lnTo>
                    <a:lnTo>
                      <a:pt x="30051" y="27274"/>
                    </a:lnTo>
                    <a:lnTo>
                      <a:pt x="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235350" y="2038575"/>
                <a:ext cx="77025" cy="71475"/>
              </a:xfrm>
              <a:custGeom>
                <a:avLst/>
                <a:gdLst/>
                <a:ahLst/>
                <a:cxnLst/>
                <a:rect l="l" t="t" r="r" b="b"/>
                <a:pathLst>
                  <a:path w="3081" h="2859" extrusionOk="0">
                    <a:moveTo>
                      <a:pt x="1540" y="1"/>
                    </a:moveTo>
                    <a:cubicBezTo>
                      <a:pt x="1158" y="1"/>
                      <a:pt x="778" y="153"/>
                      <a:pt x="497" y="453"/>
                    </a:cubicBezTo>
                    <a:cubicBezTo>
                      <a:pt x="101" y="876"/>
                      <a:pt x="0" y="1493"/>
                      <a:pt x="238" y="2020"/>
                    </a:cubicBezTo>
                    <a:cubicBezTo>
                      <a:pt x="471" y="2532"/>
                      <a:pt x="983" y="2858"/>
                      <a:pt x="1543" y="2858"/>
                    </a:cubicBezTo>
                    <a:cubicBezTo>
                      <a:pt x="1558" y="2858"/>
                      <a:pt x="1573" y="2858"/>
                      <a:pt x="1588" y="2857"/>
                    </a:cubicBezTo>
                    <a:cubicBezTo>
                      <a:pt x="2165" y="2837"/>
                      <a:pt x="2674" y="2473"/>
                      <a:pt x="2878" y="1932"/>
                    </a:cubicBezTo>
                    <a:cubicBezTo>
                      <a:pt x="3081" y="1391"/>
                      <a:pt x="2938" y="781"/>
                      <a:pt x="2515" y="387"/>
                    </a:cubicBezTo>
                    <a:cubicBezTo>
                      <a:pt x="2240" y="129"/>
                      <a:pt x="1889" y="1"/>
                      <a:pt x="1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81" name="Google Shape;3381;p72"/>
          <p:cNvGrpSpPr/>
          <p:nvPr/>
        </p:nvGrpSpPr>
        <p:grpSpPr>
          <a:xfrm flipH="1">
            <a:off x="7144269" y="252574"/>
            <a:ext cx="941418" cy="1052041"/>
            <a:chOff x="555050" y="3333325"/>
            <a:chExt cx="989300" cy="1105550"/>
          </a:xfrm>
        </p:grpSpPr>
        <p:sp>
          <p:nvSpPr>
            <p:cNvPr id="3382" name="Google Shape;3382;p72"/>
            <p:cNvSpPr/>
            <p:nvPr/>
          </p:nvSpPr>
          <p:spPr>
            <a:xfrm>
              <a:off x="555125" y="3333325"/>
              <a:ext cx="989150" cy="1105550"/>
            </a:xfrm>
            <a:custGeom>
              <a:avLst/>
              <a:gdLst/>
              <a:ahLst/>
              <a:cxnLst/>
              <a:rect l="l" t="t" r="r" b="b"/>
              <a:pathLst>
                <a:path w="39566" h="44222" extrusionOk="0">
                  <a:moveTo>
                    <a:pt x="14221" y="5053"/>
                  </a:moveTo>
                  <a:cubicBezTo>
                    <a:pt x="13999" y="5053"/>
                    <a:pt x="13774" y="5107"/>
                    <a:pt x="13564" y="5220"/>
                  </a:cubicBezTo>
                  <a:cubicBezTo>
                    <a:pt x="12878" y="5592"/>
                    <a:pt x="12635" y="6458"/>
                    <a:pt x="13029" y="7132"/>
                  </a:cubicBezTo>
                  <a:lnTo>
                    <a:pt x="34691" y="44220"/>
                  </a:lnTo>
                  <a:lnTo>
                    <a:pt x="34691" y="44220"/>
                  </a:lnTo>
                  <a:lnTo>
                    <a:pt x="15457" y="5816"/>
                  </a:lnTo>
                  <a:cubicBezTo>
                    <a:pt x="15214" y="5331"/>
                    <a:pt x="14727" y="5053"/>
                    <a:pt x="14221" y="5053"/>
                  </a:cubicBezTo>
                  <a:close/>
                  <a:moveTo>
                    <a:pt x="21812" y="1844"/>
                  </a:moveTo>
                  <a:cubicBezTo>
                    <a:pt x="21674" y="1844"/>
                    <a:pt x="21534" y="1865"/>
                    <a:pt x="21395" y="1908"/>
                  </a:cubicBezTo>
                  <a:cubicBezTo>
                    <a:pt x="20651" y="2142"/>
                    <a:pt x="20248" y="2945"/>
                    <a:pt x="20504" y="3681"/>
                  </a:cubicBezTo>
                  <a:lnTo>
                    <a:pt x="34691" y="44220"/>
                  </a:lnTo>
                  <a:lnTo>
                    <a:pt x="23140" y="2852"/>
                  </a:lnTo>
                  <a:cubicBezTo>
                    <a:pt x="22968" y="2241"/>
                    <a:pt x="22413" y="1844"/>
                    <a:pt x="21812" y="1844"/>
                  </a:cubicBezTo>
                  <a:close/>
                  <a:moveTo>
                    <a:pt x="1562" y="15475"/>
                  </a:moveTo>
                  <a:cubicBezTo>
                    <a:pt x="1165" y="15475"/>
                    <a:pt x="770" y="15646"/>
                    <a:pt x="496" y="15977"/>
                  </a:cubicBezTo>
                  <a:cubicBezTo>
                    <a:pt x="1" y="16576"/>
                    <a:pt x="97" y="17470"/>
                    <a:pt x="713" y="17946"/>
                  </a:cubicBezTo>
                  <a:lnTo>
                    <a:pt x="34691" y="44222"/>
                  </a:lnTo>
                  <a:lnTo>
                    <a:pt x="2472" y="15818"/>
                  </a:lnTo>
                  <a:cubicBezTo>
                    <a:pt x="2209" y="15588"/>
                    <a:pt x="1885" y="15475"/>
                    <a:pt x="1562" y="15475"/>
                  </a:cubicBezTo>
                  <a:close/>
                  <a:moveTo>
                    <a:pt x="38105" y="1"/>
                  </a:moveTo>
                  <a:cubicBezTo>
                    <a:pt x="37375" y="1"/>
                    <a:pt x="36759" y="575"/>
                    <a:pt x="36725" y="1319"/>
                  </a:cubicBezTo>
                  <a:lnTo>
                    <a:pt x="34691" y="44220"/>
                  </a:lnTo>
                  <a:lnTo>
                    <a:pt x="31244" y="1407"/>
                  </a:lnTo>
                  <a:cubicBezTo>
                    <a:pt x="31188" y="682"/>
                    <a:pt x="30581" y="133"/>
                    <a:pt x="29869" y="133"/>
                  </a:cubicBezTo>
                  <a:cubicBezTo>
                    <a:pt x="29817" y="133"/>
                    <a:pt x="29764" y="136"/>
                    <a:pt x="29711" y="142"/>
                  </a:cubicBezTo>
                  <a:cubicBezTo>
                    <a:pt x="28934" y="230"/>
                    <a:pt x="28385" y="945"/>
                    <a:pt x="28500" y="1717"/>
                  </a:cubicBezTo>
                  <a:lnTo>
                    <a:pt x="34691" y="44220"/>
                  </a:lnTo>
                  <a:lnTo>
                    <a:pt x="34691" y="44220"/>
                  </a:lnTo>
                  <a:lnTo>
                    <a:pt x="8484" y="10192"/>
                  </a:lnTo>
                  <a:cubicBezTo>
                    <a:pt x="8211" y="9838"/>
                    <a:pt x="7801" y="9654"/>
                    <a:pt x="7388" y="9654"/>
                  </a:cubicBezTo>
                  <a:cubicBezTo>
                    <a:pt x="7080" y="9654"/>
                    <a:pt x="6769" y="9757"/>
                    <a:pt x="6512" y="9969"/>
                  </a:cubicBezTo>
                  <a:cubicBezTo>
                    <a:pt x="5908" y="10464"/>
                    <a:pt x="5836" y="11359"/>
                    <a:pt x="6351" y="11947"/>
                  </a:cubicBezTo>
                  <a:lnTo>
                    <a:pt x="34691" y="44222"/>
                  </a:lnTo>
                  <a:lnTo>
                    <a:pt x="39477" y="1538"/>
                  </a:lnTo>
                  <a:cubicBezTo>
                    <a:pt x="39566" y="762"/>
                    <a:pt x="38992" y="67"/>
                    <a:pt x="38214" y="5"/>
                  </a:cubicBezTo>
                  <a:cubicBezTo>
                    <a:pt x="38177" y="2"/>
                    <a:pt x="38141" y="1"/>
                    <a:pt x="38105"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3" name="Google Shape;3383;p72"/>
            <p:cNvGrpSpPr/>
            <p:nvPr/>
          </p:nvGrpSpPr>
          <p:grpSpPr>
            <a:xfrm>
              <a:off x="555050" y="3333325"/>
              <a:ext cx="989300" cy="1105550"/>
              <a:chOff x="4367150" y="3239100"/>
              <a:chExt cx="989300" cy="1105550"/>
            </a:xfrm>
          </p:grpSpPr>
          <p:sp>
            <p:nvSpPr>
              <p:cNvPr id="3384" name="Google Shape;3384;p72"/>
              <p:cNvSpPr/>
              <p:nvPr/>
            </p:nvSpPr>
            <p:spPr>
              <a:xfrm>
                <a:off x="5234550" y="3239100"/>
                <a:ext cx="121900" cy="1105550"/>
              </a:xfrm>
              <a:custGeom>
                <a:avLst/>
                <a:gdLst/>
                <a:ahLst/>
                <a:cxnLst/>
                <a:rect l="l" t="t" r="r" b="b"/>
                <a:pathLst>
                  <a:path w="4876" h="44222" extrusionOk="0">
                    <a:moveTo>
                      <a:pt x="3415" y="1"/>
                    </a:moveTo>
                    <a:cubicBezTo>
                      <a:pt x="2685" y="1"/>
                      <a:pt x="2071" y="575"/>
                      <a:pt x="2035" y="1317"/>
                    </a:cubicBezTo>
                    <a:lnTo>
                      <a:pt x="0" y="44222"/>
                    </a:lnTo>
                    <a:lnTo>
                      <a:pt x="4787" y="1538"/>
                    </a:lnTo>
                    <a:cubicBezTo>
                      <a:pt x="4876" y="762"/>
                      <a:pt x="4302" y="69"/>
                      <a:pt x="3524" y="7"/>
                    </a:cubicBezTo>
                    <a:lnTo>
                      <a:pt x="3524" y="5"/>
                    </a:lnTo>
                    <a:cubicBezTo>
                      <a:pt x="3487" y="2"/>
                      <a:pt x="3451" y="1"/>
                      <a:pt x="3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5077000" y="3242525"/>
                <a:ext cx="157575" cy="1102125"/>
              </a:xfrm>
              <a:custGeom>
                <a:avLst/>
                <a:gdLst/>
                <a:ahLst/>
                <a:cxnLst/>
                <a:rect l="l" t="t" r="r" b="b"/>
                <a:pathLst>
                  <a:path w="6303" h="44085" extrusionOk="0">
                    <a:moveTo>
                      <a:pt x="1480" y="0"/>
                    </a:moveTo>
                    <a:cubicBezTo>
                      <a:pt x="1428" y="0"/>
                      <a:pt x="1377" y="3"/>
                      <a:pt x="1325" y="9"/>
                    </a:cubicBezTo>
                    <a:cubicBezTo>
                      <a:pt x="550" y="97"/>
                      <a:pt x="1" y="810"/>
                      <a:pt x="113" y="1582"/>
                    </a:cubicBezTo>
                    <a:lnTo>
                      <a:pt x="6302" y="44085"/>
                    </a:lnTo>
                    <a:lnTo>
                      <a:pt x="2858" y="1270"/>
                    </a:lnTo>
                    <a:cubicBezTo>
                      <a:pt x="2798" y="546"/>
                      <a:pt x="2190"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4873475" y="3285150"/>
                <a:ext cx="361100" cy="1059500"/>
              </a:xfrm>
              <a:custGeom>
                <a:avLst/>
                <a:gdLst/>
                <a:ahLst/>
                <a:cxnLst/>
                <a:rect l="l" t="t" r="r" b="b"/>
                <a:pathLst>
                  <a:path w="14444" h="42380" extrusionOk="0">
                    <a:moveTo>
                      <a:pt x="1562" y="1"/>
                    </a:moveTo>
                    <a:cubicBezTo>
                      <a:pt x="1425" y="1"/>
                      <a:pt x="1286" y="21"/>
                      <a:pt x="1148" y="64"/>
                    </a:cubicBezTo>
                    <a:cubicBezTo>
                      <a:pt x="403" y="298"/>
                      <a:pt x="1" y="1101"/>
                      <a:pt x="258" y="1839"/>
                    </a:cubicBezTo>
                    <a:lnTo>
                      <a:pt x="14443" y="42380"/>
                    </a:lnTo>
                    <a:lnTo>
                      <a:pt x="2892" y="1010"/>
                    </a:lnTo>
                    <a:cubicBezTo>
                      <a:pt x="2720" y="398"/>
                      <a:pt x="2164"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4683200" y="3365425"/>
                <a:ext cx="551375" cy="979225"/>
              </a:xfrm>
              <a:custGeom>
                <a:avLst/>
                <a:gdLst/>
                <a:ahLst/>
                <a:cxnLst/>
                <a:rect l="l" t="t" r="r" b="b"/>
                <a:pathLst>
                  <a:path w="22055" h="39169" extrusionOk="0">
                    <a:moveTo>
                      <a:pt x="1584" y="0"/>
                    </a:moveTo>
                    <a:cubicBezTo>
                      <a:pt x="1362" y="0"/>
                      <a:pt x="1137" y="54"/>
                      <a:pt x="928" y="167"/>
                    </a:cubicBezTo>
                    <a:cubicBezTo>
                      <a:pt x="242" y="539"/>
                      <a:pt x="0" y="1405"/>
                      <a:pt x="393" y="2079"/>
                    </a:cubicBezTo>
                    <a:lnTo>
                      <a:pt x="22054" y="39169"/>
                    </a:lnTo>
                    <a:lnTo>
                      <a:pt x="2821" y="763"/>
                    </a:lnTo>
                    <a:cubicBezTo>
                      <a:pt x="2578" y="279"/>
                      <a:pt x="2089"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4513225" y="3480450"/>
                <a:ext cx="721350" cy="864200"/>
              </a:xfrm>
              <a:custGeom>
                <a:avLst/>
                <a:gdLst/>
                <a:ahLst/>
                <a:cxnLst/>
                <a:rect l="l" t="t" r="r" b="b"/>
                <a:pathLst>
                  <a:path w="28854" h="34568" extrusionOk="0">
                    <a:moveTo>
                      <a:pt x="1551" y="0"/>
                    </a:moveTo>
                    <a:cubicBezTo>
                      <a:pt x="1242" y="0"/>
                      <a:pt x="932" y="103"/>
                      <a:pt x="675" y="315"/>
                    </a:cubicBezTo>
                    <a:cubicBezTo>
                      <a:pt x="73" y="810"/>
                      <a:pt x="1" y="1705"/>
                      <a:pt x="514" y="2293"/>
                    </a:cubicBezTo>
                    <a:lnTo>
                      <a:pt x="28853" y="34568"/>
                    </a:lnTo>
                    <a:lnTo>
                      <a:pt x="2646" y="538"/>
                    </a:lnTo>
                    <a:cubicBezTo>
                      <a:pt x="2373" y="184"/>
                      <a:pt x="1964" y="0"/>
                      <a:pt x="1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4367150" y="3625900"/>
                <a:ext cx="867425" cy="718750"/>
              </a:xfrm>
              <a:custGeom>
                <a:avLst/>
                <a:gdLst/>
                <a:ahLst/>
                <a:cxnLst/>
                <a:rect l="l" t="t" r="r" b="b"/>
                <a:pathLst>
                  <a:path w="34697" h="28750" extrusionOk="0">
                    <a:moveTo>
                      <a:pt x="1565" y="0"/>
                    </a:moveTo>
                    <a:cubicBezTo>
                      <a:pt x="1167" y="0"/>
                      <a:pt x="771" y="171"/>
                      <a:pt x="498" y="503"/>
                    </a:cubicBezTo>
                    <a:lnTo>
                      <a:pt x="500" y="503"/>
                    </a:lnTo>
                    <a:cubicBezTo>
                      <a:pt x="1" y="1104"/>
                      <a:pt x="101" y="1998"/>
                      <a:pt x="719" y="2476"/>
                    </a:cubicBezTo>
                    <a:lnTo>
                      <a:pt x="34696" y="28750"/>
                    </a:lnTo>
                    <a:lnTo>
                      <a:pt x="2477" y="346"/>
                    </a:lnTo>
                    <a:cubicBezTo>
                      <a:pt x="2215" y="114"/>
                      <a:pt x="1889"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90" name="Google Shape;3390;p72"/>
          <p:cNvSpPr/>
          <p:nvPr/>
        </p:nvSpPr>
        <p:spPr>
          <a:xfrm>
            <a:off x="6374238" y="806475"/>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2614888" y="3839600"/>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95"/>
        <p:cNvGrpSpPr/>
        <p:nvPr/>
      </p:nvGrpSpPr>
      <p:grpSpPr>
        <a:xfrm>
          <a:off x="0" y="0"/>
          <a:ext cx="0" cy="0"/>
          <a:chOff x="0" y="0"/>
          <a:chExt cx="0" cy="0"/>
        </a:xfrm>
      </p:grpSpPr>
      <p:sp>
        <p:nvSpPr>
          <p:cNvPr id="3396" name="Google Shape;3396;p7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3397" name="Google Shape;3397;p7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3398" name="Google Shape;3398;p73"/>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02"/>
        <p:cNvGrpSpPr/>
        <p:nvPr/>
      </p:nvGrpSpPr>
      <p:grpSpPr>
        <a:xfrm>
          <a:off x="0" y="0"/>
          <a:ext cx="0" cy="0"/>
          <a:chOff x="0" y="0"/>
          <a:chExt cx="0" cy="0"/>
        </a:xfrm>
      </p:grpSpPr>
      <p:sp>
        <p:nvSpPr>
          <p:cNvPr id="3403" name="Google Shape;3403;p74"/>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404" name="Google Shape;3404;p7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3405" name="Google Shape;3405;p7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09"/>
        <p:cNvGrpSpPr/>
        <p:nvPr/>
      </p:nvGrpSpPr>
      <p:grpSpPr>
        <a:xfrm>
          <a:off x="0" y="0"/>
          <a:ext cx="0" cy="0"/>
          <a:chOff x="0" y="0"/>
          <a:chExt cx="0" cy="0"/>
        </a:xfrm>
      </p:grpSpPr>
      <p:sp>
        <p:nvSpPr>
          <p:cNvPr id="3410" name="Google Shape;3410;p75"/>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411" name="Google Shape;3411;p75"/>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FFFFFF"/>
                </a:solidFill>
              </a:rPr>
              <a:t>Fjalla One</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https://fonts.google.com/specimen/Fjalla+One</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FFFFFF"/>
              </a:solidFill>
            </a:endParaRPr>
          </a:p>
          <a:p>
            <a:pPr marL="0" lvl="0" indent="0" algn="ctr" rtl="0">
              <a:lnSpc>
                <a:spcPct val="115000"/>
              </a:lnSpc>
              <a:spcBef>
                <a:spcPts val="0"/>
              </a:spcBef>
              <a:spcAft>
                <a:spcPts val="0"/>
              </a:spcAft>
              <a:buNone/>
            </a:pPr>
            <a:r>
              <a:rPr lang="en" sz="1100" b="1">
                <a:solidFill>
                  <a:srgbClr val="FFFFFF"/>
                </a:solidFill>
              </a:rPr>
              <a:t>Montserrat</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rgbClr val="FFFFFF"/>
                </a:solidFill>
              </a:rPr>
              <a:t>)</a:t>
            </a:r>
            <a:endParaRPr sz="1100">
              <a:solidFill>
                <a:srgbClr val="FFFFFF"/>
              </a:solidFill>
            </a:endParaRPr>
          </a:p>
        </p:txBody>
      </p:sp>
      <p:sp>
        <p:nvSpPr>
          <p:cNvPr id="3412" name="Google Shape;3412;p75"/>
          <p:cNvSpPr/>
          <p:nvPr/>
        </p:nvSpPr>
        <p:spPr>
          <a:xfrm>
            <a:off x="2052650"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5"/>
          <p:cNvSpPr/>
          <p:nvPr/>
        </p:nvSpPr>
        <p:spPr>
          <a:xfrm>
            <a:off x="3114470" y="2988225"/>
            <a:ext cx="791400" cy="754200"/>
          </a:xfrm>
          <a:prstGeom prst="roundRect">
            <a:avLst>
              <a:gd name="adj" fmla="val 16667"/>
            </a:avLst>
          </a:prstGeom>
          <a:solidFill>
            <a:srgbClr val="9BCAF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5"/>
          <p:cNvSpPr/>
          <p:nvPr/>
        </p:nvSpPr>
        <p:spPr>
          <a:xfrm>
            <a:off x="4176289" y="2988225"/>
            <a:ext cx="791400" cy="754200"/>
          </a:xfrm>
          <a:prstGeom prst="roundRect">
            <a:avLst>
              <a:gd name="adj" fmla="val 16667"/>
            </a:avLst>
          </a:prstGeom>
          <a:solidFill>
            <a:srgbClr val="6C9FC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5"/>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3416" name="Google Shape;3416;p75"/>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#9bcaf6</a:t>
            </a:r>
            <a:endParaRPr sz="1000"/>
          </a:p>
        </p:txBody>
      </p:sp>
      <p:sp>
        <p:nvSpPr>
          <p:cNvPr id="3417" name="Google Shape;3417;p75"/>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#6c9fcf</a:t>
            </a:r>
            <a:endParaRPr sz="1000"/>
          </a:p>
        </p:txBody>
      </p:sp>
      <p:sp>
        <p:nvSpPr>
          <p:cNvPr id="3418" name="Google Shape;3418;p75"/>
          <p:cNvSpPr/>
          <p:nvPr/>
        </p:nvSpPr>
        <p:spPr>
          <a:xfrm>
            <a:off x="5238125" y="2988225"/>
            <a:ext cx="791400" cy="754200"/>
          </a:xfrm>
          <a:prstGeom prst="roundRect">
            <a:avLst>
              <a:gd name="adj" fmla="val 16667"/>
            </a:avLst>
          </a:prstGeom>
          <a:solidFill>
            <a:srgbClr val="1956C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5"/>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#1956c0</a:t>
            </a:r>
            <a:endParaRPr sz="1000">
              <a:solidFill>
                <a:srgbClr val="FFFFFF"/>
              </a:solidFill>
            </a:endParaRPr>
          </a:p>
        </p:txBody>
      </p:sp>
      <p:sp>
        <p:nvSpPr>
          <p:cNvPr id="3420" name="Google Shape;3420;p75"/>
          <p:cNvSpPr/>
          <p:nvPr/>
        </p:nvSpPr>
        <p:spPr>
          <a:xfrm>
            <a:off x="2052650" y="3919325"/>
            <a:ext cx="791400" cy="754200"/>
          </a:xfrm>
          <a:prstGeom prst="roundRect">
            <a:avLst>
              <a:gd name="adj" fmla="val 16667"/>
            </a:avLst>
          </a:prstGeom>
          <a:solidFill>
            <a:srgbClr val="00000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5"/>
          <p:cNvSpPr/>
          <p:nvPr/>
        </p:nvSpPr>
        <p:spPr>
          <a:xfrm>
            <a:off x="3114470" y="3919325"/>
            <a:ext cx="791400" cy="754200"/>
          </a:xfrm>
          <a:prstGeom prst="roundRect">
            <a:avLst>
              <a:gd name="adj" fmla="val 16667"/>
            </a:avLst>
          </a:prstGeom>
          <a:solidFill>
            <a:srgbClr val="EB4A3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5"/>
          <p:cNvSpPr/>
          <p:nvPr/>
        </p:nvSpPr>
        <p:spPr>
          <a:xfrm>
            <a:off x="4176289" y="3919325"/>
            <a:ext cx="791400" cy="754200"/>
          </a:xfrm>
          <a:prstGeom prst="roundRect">
            <a:avLst>
              <a:gd name="adj" fmla="val 16667"/>
            </a:avLst>
          </a:prstGeom>
          <a:solidFill>
            <a:srgbClr val="90262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5"/>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#000008</a:t>
            </a:r>
            <a:endParaRPr sz="1000">
              <a:solidFill>
                <a:srgbClr val="FFFFFF"/>
              </a:solidFill>
            </a:endParaRPr>
          </a:p>
        </p:txBody>
      </p:sp>
      <p:sp>
        <p:nvSpPr>
          <p:cNvPr id="3424" name="Google Shape;3424;p75"/>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#eb4a3c</a:t>
            </a:r>
            <a:endParaRPr sz="1000">
              <a:solidFill>
                <a:srgbClr val="FFFFFF"/>
              </a:solidFill>
            </a:endParaRPr>
          </a:p>
        </p:txBody>
      </p:sp>
      <p:sp>
        <p:nvSpPr>
          <p:cNvPr id="3425" name="Google Shape;3425;p75"/>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#902625</a:t>
            </a:r>
            <a:endParaRPr sz="1000">
              <a:solidFill>
                <a:srgbClr val="FFFFFF"/>
              </a:solidFill>
            </a:endParaRPr>
          </a:p>
        </p:txBody>
      </p:sp>
      <p:sp>
        <p:nvSpPr>
          <p:cNvPr id="3426" name="Google Shape;3426;p75"/>
          <p:cNvSpPr/>
          <p:nvPr/>
        </p:nvSpPr>
        <p:spPr>
          <a:xfrm>
            <a:off x="5238125" y="3919325"/>
            <a:ext cx="791400" cy="754200"/>
          </a:xfrm>
          <a:prstGeom prst="roundRect">
            <a:avLst>
              <a:gd name="adj" fmla="val 16667"/>
            </a:avLst>
          </a:prstGeom>
          <a:solidFill>
            <a:srgbClr val="FBEF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5"/>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#fbeff2</a:t>
            </a:r>
            <a:endParaRPr sz="1000"/>
          </a:p>
        </p:txBody>
      </p:sp>
      <p:sp>
        <p:nvSpPr>
          <p:cNvPr id="3428" name="Google Shape;3428;p75"/>
          <p:cNvSpPr/>
          <p:nvPr/>
        </p:nvSpPr>
        <p:spPr>
          <a:xfrm>
            <a:off x="6299950" y="2988225"/>
            <a:ext cx="791400" cy="754200"/>
          </a:xfrm>
          <a:prstGeom prst="roundRect">
            <a:avLst>
              <a:gd name="adj" fmla="val 16667"/>
            </a:avLst>
          </a:prstGeom>
          <a:solidFill>
            <a:srgbClr val="0028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5"/>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#002899</a:t>
            </a:r>
            <a:endParaRPr sz="1000">
              <a:solidFill>
                <a:srgbClr val="FFFFFF"/>
              </a:solidFill>
            </a:endParaRPr>
          </a:p>
        </p:txBody>
      </p:sp>
      <p:sp>
        <p:nvSpPr>
          <p:cNvPr id="3430" name="Google Shape;3430;p75"/>
          <p:cNvSpPr/>
          <p:nvPr/>
        </p:nvSpPr>
        <p:spPr>
          <a:xfrm>
            <a:off x="6299950" y="3919325"/>
            <a:ext cx="791400" cy="754200"/>
          </a:xfrm>
          <a:prstGeom prst="roundRect">
            <a:avLst>
              <a:gd name="adj" fmla="val 16667"/>
            </a:avLst>
          </a:prstGeom>
          <a:solidFill>
            <a:srgbClr val="B7B7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5"/>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#b7b7b7</a:t>
            </a:r>
            <a:endParaRPr sz="1000"/>
          </a:p>
        </p:txBody>
      </p:sp>
      <p:sp>
        <p:nvSpPr>
          <p:cNvPr id="3432" name="Google Shape;3432;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36"/>
        <p:cNvGrpSpPr/>
        <p:nvPr/>
      </p:nvGrpSpPr>
      <p:grpSpPr>
        <a:xfrm>
          <a:off x="0" y="0"/>
          <a:ext cx="0" cy="0"/>
          <a:chOff x="0" y="0"/>
          <a:chExt cx="0" cy="0"/>
        </a:xfrm>
      </p:grpSpPr>
      <p:sp>
        <p:nvSpPr>
          <p:cNvPr id="3437" name="Google Shape;3437;p76"/>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pic>
        <p:nvPicPr>
          <p:cNvPr id="3438" name="Google Shape;3438;p76"/>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439" name="Google Shape;3439;p76">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440" name="Google Shape;3440;p76">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441" name="Google Shape;3441;p76">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442" name="Google Shape;3442;p76">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443" name="Google Shape;3443;p76"/>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444" name="Google Shape;3444;p76"/>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445" name="Google Shape;3445;p76"/>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446" name="Google Shape;3446;p76"/>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447" name="Google Shape;3447;p76">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448" name="Google Shape;3448;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52"/>
        <p:cNvGrpSpPr/>
        <p:nvPr/>
      </p:nvGrpSpPr>
      <p:grpSpPr>
        <a:xfrm>
          <a:off x="0" y="0"/>
          <a:ext cx="0" cy="0"/>
          <a:chOff x="0" y="0"/>
          <a:chExt cx="0" cy="0"/>
        </a:xfrm>
      </p:grpSpPr>
      <p:sp>
        <p:nvSpPr>
          <p:cNvPr id="3453" name="Google Shape;3453;p77"/>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454" name="Google Shape;3454;p77"/>
          <p:cNvGrpSpPr/>
          <p:nvPr/>
        </p:nvGrpSpPr>
        <p:grpSpPr>
          <a:xfrm>
            <a:off x="5156078" y="3085736"/>
            <a:ext cx="474294" cy="551291"/>
            <a:chOff x="4727025" y="1332775"/>
            <a:chExt cx="59900" cy="69625"/>
          </a:xfrm>
        </p:grpSpPr>
        <p:sp>
          <p:nvSpPr>
            <p:cNvPr id="3455" name="Google Shape;3455;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7" name="Google Shape;3457;p77"/>
          <p:cNvGrpSpPr/>
          <p:nvPr/>
        </p:nvGrpSpPr>
        <p:grpSpPr>
          <a:xfrm>
            <a:off x="5769734" y="2314340"/>
            <a:ext cx="555653" cy="557031"/>
            <a:chOff x="4820425" y="1329900"/>
            <a:chExt cx="70175" cy="70350"/>
          </a:xfrm>
        </p:grpSpPr>
        <p:sp>
          <p:nvSpPr>
            <p:cNvPr id="3458" name="Google Shape;3458;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77"/>
          <p:cNvGrpSpPr/>
          <p:nvPr/>
        </p:nvGrpSpPr>
        <p:grpSpPr>
          <a:xfrm>
            <a:off x="6396103" y="2318845"/>
            <a:ext cx="582574" cy="533871"/>
            <a:chOff x="4903200" y="1331525"/>
            <a:chExt cx="73575" cy="67425"/>
          </a:xfrm>
        </p:grpSpPr>
        <p:sp>
          <p:nvSpPr>
            <p:cNvPr id="3463" name="Google Shape;3463;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77"/>
          <p:cNvGrpSpPr/>
          <p:nvPr/>
        </p:nvGrpSpPr>
        <p:grpSpPr>
          <a:xfrm>
            <a:off x="5755581" y="3078709"/>
            <a:ext cx="583960" cy="565345"/>
            <a:chOff x="4815575" y="1416800"/>
            <a:chExt cx="73750" cy="71400"/>
          </a:xfrm>
        </p:grpSpPr>
        <p:sp>
          <p:nvSpPr>
            <p:cNvPr id="3466" name="Google Shape;3466;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9" name="Google Shape;3469;p77"/>
          <p:cNvGrpSpPr/>
          <p:nvPr/>
        </p:nvGrpSpPr>
        <p:grpSpPr>
          <a:xfrm>
            <a:off x="6390362" y="3108896"/>
            <a:ext cx="589898" cy="504970"/>
            <a:chOff x="4902475" y="1418875"/>
            <a:chExt cx="74500" cy="63775"/>
          </a:xfrm>
        </p:grpSpPr>
        <p:sp>
          <p:nvSpPr>
            <p:cNvPr id="3470" name="Google Shape;3470;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7"/>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77"/>
          <p:cNvGrpSpPr/>
          <p:nvPr/>
        </p:nvGrpSpPr>
        <p:grpSpPr>
          <a:xfrm>
            <a:off x="5765577" y="3826000"/>
            <a:ext cx="563967" cy="567127"/>
            <a:chOff x="4818100" y="1507675"/>
            <a:chExt cx="71225" cy="71625"/>
          </a:xfrm>
        </p:grpSpPr>
        <p:sp>
          <p:nvSpPr>
            <p:cNvPr id="3473" name="Google Shape;3473;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7" name="Google Shape;3477;p77"/>
          <p:cNvGrpSpPr/>
          <p:nvPr/>
        </p:nvGrpSpPr>
        <p:grpSpPr>
          <a:xfrm>
            <a:off x="5079075" y="3829461"/>
            <a:ext cx="628301" cy="588505"/>
            <a:chOff x="4721450" y="1509475"/>
            <a:chExt cx="79350" cy="74325"/>
          </a:xfrm>
        </p:grpSpPr>
        <p:sp>
          <p:nvSpPr>
            <p:cNvPr id="3478" name="Google Shape;3478;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77"/>
          <p:cNvGrpSpPr/>
          <p:nvPr/>
        </p:nvGrpSpPr>
        <p:grpSpPr>
          <a:xfrm>
            <a:off x="6424608" y="3814027"/>
            <a:ext cx="557038" cy="562772"/>
            <a:chOff x="4906800" y="1507500"/>
            <a:chExt cx="70350" cy="71075"/>
          </a:xfrm>
        </p:grpSpPr>
        <p:sp>
          <p:nvSpPr>
            <p:cNvPr id="3483" name="Google Shape;3483;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77"/>
          <p:cNvGrpSpPr/>
          <p:nvPr/>
        </p:nvGrpSpPr>
        <p:grpSpPr>
          <a:xfrm>
            <a:off x="4462216" y="2340963"/>
            <a:ext cx="517934" cy="517934"/>
            <a:chOff x="3736598" y="2170606"/>
            <a:chExt cx="404889" cy="404889"/>
          </a:xfrm>
        </p:grpSpPr>
        <p:sp>
          <p:nvSpPr>
            <p:cNvPr id="3489" name="Google Shape;3489;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77"/>
          <p:cNvGrpSpPr/>
          <p:nvPr/>
        </p:nvGrpSpPr>
        <p:grpSpPr>
          <a:xfrm>
            <a:off x="3729277" y="2341061"/>
            <a:ext cx="586986" cy="517740"/>
            <a:chOff x="3161917" y="2170682"/>
            <a:chExt cx="458870" cy="404737"/>
          </a:xfrm>
        </p:grpSpPr>
        <p:sp>
          <p:nvSpPr>
            <p:cNvPr id="3494" name="Google Shape;3494;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77"/>
          <p:cNvGrpSpPr/>
          <p:nvPr/>
        </p:nvGrpSpPr>
        <p:grpSpPr>
          <a:xfrm>
            <a:off x="3752299" y="3102400"/>
            <a:ext cx="540943" cy="517963"/>
            <a:chOff x="3179914" y="2889488"/>
            <a:chExt cx="422876" cy="404911"/>
          </a:xfrm>
        </p:grpSpPr>
        <p:sp>
          <p:nvSpPr>
            <p:cNvPr id="3498" name="Google Shape;3498;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77"/>
          <p:cNvGrpSpPr/>
          <p:nvPr/>
        </p:nvGrpSpPr>
        <p:grpSpPr>
          <a:xfrm>
            <a:off x="4453093" y="3102358"/>
            <a:ext cx="536180" cy="518047"/>
            <a:chOff x="3729467" y="2889422"/>
            <a:chExt cx="419153" cy="404977"/>
          </a:xfrm>
        </p:grpSpPr>
        <p:sp>
          <p:nvSpPr>
            <p:cNvPr id="3505" name="Google Shape;3505;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77"/>
          <p:cNvGrpSpPr/>
          <p:nvPr/>
        </p:nvGrpSpPr>
        <p:grpSpPr>
          <a:xfrm>
            <a:off x="1990126" y="3445787"/>
            <a:ext cx="965351" cy="134611"/>
            <a:chOff x="4411970" y="2962952"/>
            <a:chExt cx="706544" cy="104212"/>
          </a:xfrm>
        </p:grpSpPr>
        <p:sp>
          <p:nvSpPr>
            <p:cNvPr id="3513" name="Google Shape;3513;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77"/>
          <p:cNvGrpSpPr/>
          <p:nvPr/>
        </p:nvGrpSpPr>
        <p:grpSpPr>
          <a:xfrm>
            <a:off x="1990126" y="3041077"/>
            <a:ext cx="960158" cy="289172"/>
            <a:chOff x="4411970" y="2726085"/>
            <a:chExt cx="643107" cy="193659"/>
          </a:xfrm>
        </p:grpSpPr>
        <p:sp>
          <p:nvSpPr>
            <p:cNvPr id="3518" name="Google Shape;3518;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1" name="Google Shape;3521;p77"/>
          <p:cNvGrpSpPr/>
          <p:nvPr/>
        </p:nvGrpSpPr>
        <p:grpSpPr>
          <a:xfrm>
            <a:off x="998624" y="3295400"/>
            <a:ext cx="811503" cy="252584"/>
            <a:chOff x="4411970" y="4340222"/>
            <a:chExt cx="779467" cy="242683"/>
          </a:xfrm>
        </p:grpSpPr>
        <p:sp>
          <p:nvSpPr>
            <p:cNvPr id="3522" name="Google Shape;3522;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77"/>
          <p:cNvGrpSpPr/>
          <p:nvPr/>
        </p:nvGrpSpPr>
        <p:grpSpPr>
          <a:xfrm>
            <a:off x="1990126" y="2709308"/>
            <a:ext cx="965160" cy="216230"/>
            <a:chOff x="4411970" y="2468674"/>
            <a:chExt cx="747317" cy="167425"/>
          </a:xfrm>
        </p:grpSpPr>
        <p:sp>
          <p:nvSpPr>
            <p:cNvPr id="3526" name="Google Shape;3526;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8" name="Google Shape;3528;p77"/>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9" name="Google Shape;3529;p77"/>
          <p:cNvGrpSpPr/>
          <p:nvPr/>
        </p:nvGrpSpPr>
        <p:grpSpPr>
          <a:xfrm>
            <a:off x="997692" y="2334687"/>
            <a:ext cx="1959041" cy="208784"/>
            <a:chOff x="6336019" y="3733725"/>
            <a:chExt cx="2566206" cy="351310"/>
          </a:xfrm>
        </p:grpSpPr>
        <p:sp>
          <p:nvSpPr>
            <p:cNvPr id="3530" name="Google Shape;3530;p77"/>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7"/>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7"/>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7"/>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77"/>
          <p:cNvGrpSpPr/>
          <p:nvPr/>
        </p:nvGrpSpPr>
        <p:grpSpPr>
          <a:xfrm>
            <a:off x="1990126" y="3950602"/>
            <a:ext cx="946551" cy="153200"/>
            <a:chOff x="4404545" y="3301592"/>
            <a:chExt cx="782403" cy="129272"/>
          </a:xfrm>
        </p:grpSpPr>
        <p:sp>
          <p:nvSpPr>
            <p:cNvPr id="3535" name="Google Shape;3535;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7"/>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77"/>
          <p:cNvGrpSpPr/>
          <p:nvPr/>
        </p:nvGrpSpPr>
        <p:grpSpPr>
          <a:xfrm>
            <a:off x="1990126" y="3695937"/>
            <a:ext cx="962257" cy="139127"/>
            <a:chOff x="4411970" y="3131459"/>
            <a:chExt cx="710520" cy="117397"/>
          </a:xfrm>
        </p:grpSpPr>
        <p:sp>
          <p:nvSpPr>
            <p:cNvPr id="3538" name="Google Shape;3538;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0" name="Google Shape;3540;p77"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1" name="Google Shape;3541;p77"/>
          <p:cNvGrpSpPr/>
          <p:nvPr/>
        </p:nvGrpSpPr>
        <p:grpSpPr>
          <a:xfrm>
            <a:off x="990271" y="3621603"/>
            <a:ext cx="823838" cy="458988"/>
            <a:chOff x="4411970" y="1801825"/>
            <a:chExt cx="734586" cy="409262"/>
          </a:xfrm>
        </p:grpSpPr>
        <p:sp>
          <p:nvSpPr>
            <p:cNvPr id="3542" name="Google Shape;3542;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77"/>
          <p:cNvGrpSpPr/>
          <p:nvPr/>
        </p:nvGrpSpPr>
        <p:grpSpPr>
          <a:xfrm>
            <a:off x="3095243" y="2339173"/>
            <a:ext cx="521514" cy="521514"/>
            <a:chOff x="5681300" y="2527788"/>
            <a:chExt cx="805800" cy="805800"/>
          </a:xfrm>
        </p:grpSpPr>
        <p:sp>
          <p:nvSpPr>
            <p:cNvPr id="3545" name="Google Shape;3545;p77"/>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77"/>
          <p:cNvGrpSpPr/>
          <p:nvPr/>
        </p:nvGrpSpPr>
        <p:grpSpPr>
          <a:xfrm>
            <a:off x="3089483" y="3094865"/>
            <a:ext cx="533033" cy="533033"/>
            <a:chOff x="4049800" y="640400"/>
            <a:chExt cx="858900" cy="858900"/>
          </a:xfrm>
        </p:grpSpPr>
        <p:sp>
          <p:nvSpPr>
            <p:cNvPr id="3548" name="Google Shape;3548;p77"/>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7"/>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77"/>
          <p:cNvGrpSpPr/>
          <p:nvPr/>
        </p:nvGrpSpPr>
        <p:grpSpPr>
          <a:xfrm>
            <a:off x="3014966" y="3772543"/>
            <a:ext cx="682068" cy="682068"/>
            <a:chOff x="5080188" y="927900"/>
            <a:chExt cx="961200" cy="961200"/>
          </a:xfrm>
        </p:grpSpPr>
        <p:sp>
          <p:nvSpPr>
            <p:cNvPr id="3551" name="Google Shape;3551;p77"/>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7"/>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7"/>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7"/>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77"/>
          <p:cNvGrpSpPr/>
          <p:nvPr/>
        </p:nvGrpSpPr>
        <p:grpSpPr>
          <a:xfrm>
            <a:off x="4478465" y="3869234"/>
            <a:ext cx="505650" cy="504006"/>
            <a:chOff x="6039282" y="1042577"/>
            <a:chExt cx="734315" cy="731929"/>
          </a:xfrm>
        </p:grpSpPr>
        <p:sp>
          <p:nvSpPr>
            <p:cNvPr id="3560" name="Google Shape;3560;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1" name="Google Shape;3581;p77"/>
          <p:cNvGrpSpPr/>
          <p:nvPr/>
        </p:nvGrpSpPr>
        <p:grpSpPr>
          <a:xfrm>
            <a:off x="5091067" y="2298862"/>
            <a:ext cx="567744" cy="602136"/>
            <a:chOff x="1825800" y="1651625"/>
            <a:chExt cx="539989" cy="571775"/>
          </a:xfrm>
        </p:grpSpPr>
        <p:sp>
          <p:nvSpPr>
            <p:cNvPr id="3582" name="Google Shape;3582;p77"/>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7"/>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7"/>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6" name="Google Shape;3586;p77"/>
          <p:cNvGrpSpPr/>
          <p:nvPr/>
        </p:nvGrpSpPr>
        <p:grpSpPr>
          <a:xfrm>
            <a:off x="3765995" y="3855579"/>
            <a:ext cx="508123" cy="507955"/>
            <a:chOff x="1897577" y="2802432"/>
            <a:chExt cx="492176" cy="492014"/>
          </a:xfrm>
        </p:grpSpPr>
        <p:sp>
          <p:nvSpPr>
            <p:cNvPr id="3587" name="Google Shape;3587;p77"/>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7"/>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7"/>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7"/>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7"/>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7"/>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7"/>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7"/>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7"/>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7"/>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77"/>
          <p:cNvGrpSpPr/>
          <p:nvPr/>
        </p:nvGrpSpPr>
        <p:grpSpPr>
          <a:xfrm>
            <a:off x="997525" y="4169123"/>
            <a:ext cx="809227" cy="200842"/>
            <a:chOff x="2013045" y="4813233"/>
            <a:chExt cx="921986" cy="228854"/>
          </a:xfrm>
        </p:grpSpPr>
        <p:sp>
          <p:nvSpPr>
            <p:cNvPr id="3600" name="Google Shape;3600;p77"/>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7"/>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77"/>
          <p:cNvGrpSpPr/>
          <p:nvPr/>
        </p:nvGrpSpPr>
        <p:grpSpPr>
          <a:xfrm>
            <a:off x="1005985" y="2656004"/>
            <a:ext cx="792421" cy="269941"/>
            <a:chOff x="1046767" y="4756633"/>
            <a:chExt cx="859646" cy="292841"/>
          </a:xfrm>
        </p:grpSpPr>
        <p:sp>
          <p:nvSpPr>
            <p:cNvPr id="3603" name="Google Shape;3603;p77"/>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7"/>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7"/>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7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0" name="Google Shape;3610;p77"/>
          <p:cNvGrpSpPr/>
          <p:nvPr/>
        </p:nvGrpSpPr>
        <p:grpSpPr>
          <a:xfrm>
            <a:off x="7141841" y="2550562"/>
            <a:ext cx="166473" cy="141497"/>
            <a:chOff x="4660325" y="1866850"/>
            <a:chExt cx="68350" cy="58100"/>
          </a:xfrm>
        </p:grpSpPr>
        <p:sp>
          <p:nvSpPr>
            <p:cNvPr id="3611" name="Google Shape;3611;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77"/>
          <p:cNvGrpSpPr/>
          <p:nvPr/>
        </p:nvGrpSpPr>
        <p:grpSpPr>
          <a:xfrm>
            <a:off x="7451186" y="2576286"/>
            <a:ext cx="162515" cy="90049"/>
            <a:chOff x="4791775" y="1877500"/>
            <a:chExt cx="66725" cy="36975"/>
          </a:xfrm>
        </p:grpSpPr>
        <p:sp>
          <p:nvSpPr>
            <p:cNvPr id="3614" name="Google Shape;3614;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77"/>
          <p:cNvGrpSpPr/>
          <p:nvPr/>
        </p:nvGrpSpPr>
        <p:grpSpPr>
          <a:xfrm>
            <a:off x="7772899" y="2576286"/>
            <a:ext cx="144979" cy="90049"/>
            <a:chOff x="4923925" y="1877500"/>
            <a:chExt cx="59525" cy="36975"/>
          </a:xfrm>
        </p:grpSpPr>
        <p:sp>
          <p:nvSpPr>
            <p:cNvPr id="3617" name="Google Shape;3617;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77"/>
          <p:cNvGrpSpPr/>
          <p:nvPr/>
        </p:nvGrpSpPr>
        <p:grpSpPr>
          <a:xfrm>
            <a:off x="8067390" y="2558477"/>
            <a:ext cx="141447" cy="125667"/>
            <a:chOff x="5058450" y="1870100"/>
            <a:chExt cx="58075" cy="51600"/>
          </a:xfrm>
        </p:grpSpPr>
        <p:sp>
          <p:nvSpPr>
            <p:cNvPr id="3620" name="Google Shape;3620;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77"/>
          <p:cNvGrpSpPr/>
          <p:nvPr/>
        </p:nvGrpSpPr>
        <p:grpSpPr>
          <a:xfrm>
            <a:off x="7481905" y="2980885"/>
            <a:ext cx="101077" cy="107645"/>
            <a:chOff x="4811425" y="2065025"/>
            <a:chExt cx="41500" cy="44200"/>
          </a:xfrm>
        </p:grpSpPr>
        <p:sp>
          <p:nvSpPr>
            <p:cNvPr id="3623" name="Google Shape;3623;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77"/>
          <p:cNvGrpSpPr/>
          <p:nvPr/>
        </p:nvGrpSpPr>
        <p:grpSpPr>
          <a:xfrm>
            <a:off x="7774342" y="2981098"/>
            <a:ext cx="120867" cy="107218"/>
            <a:chOff x="4929875" y="2065025"/>
            <a:chExt cx="49625" cy="44025"/>
          </a:xfrm>
        </p:grpSpPr>
        <p:sp>
          <p:nvSpPr>
            <p:cNvPr id="3626" name="Google Shape;3626;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77"/>
          <p:cNvGrpSpPr/>
          <p:nvPr/>
        </p:nvGrpSpPr>
        <p:grpSpPr>
          <a:xfrm>
            <a:off x="8103011" y="2984112"/>
            <a:ext cx="70206" cy="101191"/>
            <a:chOff x="5083925" y="2066350"/>
            <a:chExt cx="28825" cy="41550"/>
          </a:xfrm>
        </p:grpSpPr>
        <p:sp>
          <p:nvSpPr>
            <p:cNvPr id="3629" name="Google Shape;3629;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77"/>
          <p:cNvGrpSpPr/>
          <p:nvPr/>
        </p:nvGrpSpPr>
        <p:grpSpPr>
          <a:xfrm>
            <a:off x="7134565" y="2999759"/>
            <a:ext cx="181026" cy="69896"/>
            <a:chOff x="4659775" y="2072775"/>
            <a:chExt cx="74325" cy="28700"/>
          </a:xfrm>
        </p:grpSpPr>
        <p:sp>
          <p:nvSpPr>
            <p:cNvPr id="3632" name="Google Shape;3632;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5" name="Google Shape;3635;p77"/>
          <p:cNvGrpSpPr/>
          <p:nvPr/>
        </p:nvGrpSpPr>
        <p:grpSpPr>
          <a:xfrm>
            <a:off x="8054421" y="2790324"/>
            <a:ext cx="167387" cy="89197"/>
            <a:chOff x="4662475" y="1976500"/>
            <a:chExt cx="68725" cy="36625"/>
          </a:xfrm>
        </p:grpSpPr>
        <p:sp>
          <p:nvSpPr>
            <p:cNvPr id="3636" name="Google Shape;3636;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7"/>
          <p:cNvGrpSpPr/>
          <p:nvPr/>
        </p:nvGrpSpPr>
        <p:grpSpPr>
          <a:xfrm>
            <a:off x="7751326" y="2793764"/>
            <a:ext cx="166899" cy="82317"/>
            <a:chOff x="4920150" y="1977875"/>
            <a:chExt cx="68525" cy="33800"/>
          </a:xfrm>
        </p:grpSpPr>
        <p:sp>
          <p:nvSpPr>
            <p:cNvPr id="3640" name="Google Shape;3640;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77"/>
          <p:cNvGrpSpPr/>
          <p:nvPr/>
        </p:nvGrpSpPr>
        <p:grpSpPr>
          <a:xfrm>
            <a:off x="7162483" y="3197682"/>
            <a:ext cx="125190" cy="127859"/>
            <a:chOff x="4676550" y="2160575"/>
            <a:chExt cx="51400" cy="52500"/>
          </a:xfrm>
        </p:grpSpPr>
        <p:sp>
          <p:nvSpPr>
            <p:cNvPr id="3644" name="Google Shape;3644;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77"/>
          <p:cNvGrpSpPr/>
          <p:nvPr/>
        </p:nvGrpSpPr>
        <p:grpSpPr>
          <a:xfrm>
            <a:off x="7459741" y="3204714"/>
            <a:ext cx="145405" cy="113794"/>
            <a:chOff x="4768325" y="2163475"/>
            <a:chExt cx="59700" cy="46725"/>
          </a:xfrm>
        </p:grpSpPr>
        <p:sp>
          <p:nvSpPr>
            <p:cNvPr id="3648" name="Google Shape;3648;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0" name="Google Shape;3650;p7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6" name="Google Shape;3656;p77"/>
          <p:cNvGrpSpPr/>
          <p:nvPr/>
        </p:nvGrpSpPr>
        <p:grpSpPr>
          <a:xfrm>
            <a:off x="7476059" y="3459808"/>
            <a:ext cx="112768" cy="106853"/>
            <a:chOff x="4768575" y="2253950"/>
            <a:chExt cx="46300" cy="43875"/>
          </a:xfrm>
        </p:grpSpPr>
        <p:sp>
          <p:nvSpPr>
            <p:cNvPr id="3657" name="Google Shape;3657;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77"/>
          <p:cNvGrpSpPr/>
          <p:nvPr/>
        </p:nvGrpSpPr>
        <p:grpSpPr>
          <a:xfrm>
            <a:off x="7775682" y="3948834"/>
            <a:ext cx="118187" cy="146246"/>
            <a:chOff x="4960900" y="2433225"/>
            <a:chExt cx="48525" cy="60050"/>
          </a:xfrm>
        </p:grpSpPr>
        <p:sp>
          <p:nvSpPr>
            <p:cNvPr id="3660" name="Google Shape;3660;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77"/>
          <p:cNvGrpSpPr/>
          <p:nvPr/>
        </p:nvGrpSpPr>
        <p:grpSpPr>
          <a:xfrm>
            <a:off x="7464247" y="4212895"/>
            <a:ext cx="136394" cy="143810"/>
            <a:chOff x="4854075" y="2527625"/>
            <a:chExt cx="56000" cy="59050"/>
          </a:xfrm>
        </p:grpSpPr>
        <p:sp>
          <p:nvSpPr>
            <p:cNvPr id="3663" name="Google Shape;3663;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5" name="Google Shape;3665;p7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8" name="Google Shape;3668;p77"/>
          <p:cNvGrpSpPr/>
          <p:nvPr/>
        </p:nvGrpSpPr>
        <p:grpSpPr>
          <a:xfrm>
            <a:off x="8088458" y="3676639"/>
            <a:ext cx="99312" cy="160797"/>
            <a:chOff x="5059700" y="2334775"/>
            <a:chExt cx="40775" cy="66025"/>
          </a:xfrm>
        </p:grpSpPr>
        <p:sp>
          <p:nvSpPr>
            <p:cNvPr id="3669" name="Google Shape;3669;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77"/>
          <p:cNvGrpSpPr/>
          <p:nvPr/>
        </p:nvGrpSpPr>
        <p:grpSpPr>
          <a:xfrm>
            <a:off x="8045622" y="3941771"/>
            <a:ext cx="184984" cy="160371"/>
            <a:chOff x="5037700" y="2430325"/>
            <a:chExt cx="75950" cy="65850"/>
          </a:xfrm>
        </p:grpSpPr>
        <p:sp>
          <p:nvSpPr>
            <p:cNvPr id="3679" name="Google Shape;3679;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77"/>
          <p:cNvGrpSpPr/>
          <p:nvPr/>
        </p:nvGrpSpPr>
        <p:grpSpPr>
          <a:xfrm>
            <a:off x="7465128" y="3708223"/>
            <a:ext cx="173014" cy="97629"/>
            <a:chOff x="4756975" y="2341800"/>
            <a:chExt cx="91975" cy="51925"/>
          </a:xfrm>
        </p:grpSpPr>
        <p:sp>
          <p:nvSpPr>
            <p:cNvPr id="3682" name="Google Shape;3682;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77"/>
          <p:cNvGrpSpPr/>
          <p:nvPr/>
        </p:nvGrpSpPr>
        <p:grpSpPr>
          <a:xfrm>
            <a:off x="7732065" y="4196920"/>
            <a:ext cx="212497" cy="175761"/>
            <a:chOff x="4943575" y="2516350"/>
            <a:chExt cx="98675" cy="81700"/>
          </a:xfrm>
        </p:grpSpPr>
        <p:sp>
          <p:nvSpPr>
            <p:cNvPr id="3703" name="Google Shape;3703;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1" name="Google Shape;3781;p7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7"/>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7"/>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789"/>
        <p:cNvGrpSpPr/>
        <p:nvPr/>
      </p:nvGrpSpPr>
      <p:grpSpPr>
        <a:xfrm>
          <a:off x="0" y="0"/>
          <a:ext cx="0" cy="0"/>
          <a:chOff x="0" y="0"/>
          <a:chExt cx="0" cy="0"/>
        </a:xfrm>
      </p:grpSpPr>
      <p:grpSp>
        <p:nvGrpSpPr>
          <p:cNvPr id="3790" name="Google Shape;3790;p78"/>
          <p:cNvGrpSpPr/>
          <p:nvPr/>
        </p:nvGrpSpPr>
        <p:grpSpPr>
          <a:xfrm>
            <a:off x="722058" y="957091"/>
            <a:ext cx="2492868" cy="1379876"/>
            <a:chOff x="2654821" y="2311071"/>
            <a:chExt cx="2279715" cy="1262120"/>
          </a:xfrm>
        </p:grpSpPr>
        <p:grpSp>
          <p:nvGrpSpPr>
            <p:cNvPr id="3791" name="Google Shape;3791;p78"/>
            <p:cNvGrpSpPr/>
            <p:nvPr/>
          </p:nvGrpSpPr>
          <p:grpSpPr>
            <a:xfrm>
              <a:off x="4034269" y="2840745"/>
              <a:ext cx="40212" cy="36437"/>
              <a:chOff x="4293400" y="2574725"/>
              <a:chExt cx="84425" cy="80100"/>
            </a:xfrm>
          </p:grpSpPr>
          <p:sp>
            <p:nvSpPr>
              <p:cNvPr id="3792" name="Google Shape;3792;p7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s-CO"/>
              </a:p>
            </p:txBody>
          </p:sp>
          <p:sp>
            <p:nvSpPr>
              <p:cNvPr id="3793" name="Google Shape;3793;p7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78"/>
            <p:cNvGrpSpPr/>
            <p:nvPr/>
          </p:nvGrpSpPr>
          <p:grpSpPr>
            <a:xfrm>
              <a:off x="3894606" y="2334874"/>
              <a:ext cx="913198" cy="518984"/>
              <a:chOff x="4000175" y="1462675"/>
              <a:chExt cx="1917275" cy="1140875"/>
            </a:xfrm>
          </p:grpSpPr>
          <p:sp>
            <p:nvSpPr>
              <p:cNvPr id="3795" name="Google Shape;3795;p7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s-CO"/>
              </a:p>
            </p:txBody>
          </p:sp>
          <p:grpSp>
            <p:nvGrpSpPr>
              <p:cNvPr id="3796" name="Google Shape;3796;p78"/>
              <p:cNvGrpSpPr/>
              <p:nvPr/>
            </p:nvGrpSpPr>
            <p:grpSpPr>
              <a:xfrm>
                <a:off x="4000175" y="1462675"/>
                <a:ext cx="1917275" cy="1140875"/>
                <a:chOff x="4000175" y="1462675"/>
                <a:chExt cx="1917275" cy="1140875"/>
              </a:xfrm>
            </p:grpSpPr>
            <p:sp>
              <p:nvSpPr>
                <p:cNvPr id="3797" name="Google Shape;3797;p7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s-CO"/>
                </a:p>
              </p:txBody>
            </p:sp>
            <p:sp>
              <p:nvSpPr>
                <p:cNvPr id="3798" name="Google Shape;3798;p7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02" name="Google Shape;3802;p7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3" name="Google Shape;3803;p78"/>
            <p:cNvGrpSpPr/>
            <p:nvPr/>
          </p:nvGrpSpPr>
          <p:grpSpPr>
            <a:xfrm>
              <a:off x="3875768" y="2846704"/>
              <a:ext cx="44796" cy="47366"/>
              <a:chOff x="3960625" y="2587825"/>
              <a:chExt cx="94050" cy="104125"/>
            </a:xfrm>
          </p:grpSpPr>
          <p:sp>
            <p:nvSpPr>
              <p:cNvPr id="3804" name="Google Shape;3804;p7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s-CO"/>
              </a:p>
            </p:txBody>
          </p:sp>
          <p:sp>
            <p:nvSpPr>
              <p:cNvPr id="3805" name="Google Shape;3805;p7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78"/>
            <p:cNvGrpSpPr/>
            <p:nvPr/>
          </p:nvGrpSpPr>
          <p:grpSpPr>
            <a:xfrm>
              <a:off x="3782759" y="2807162"/>
              <a:ext cx="82686" cy="85487"/>
              <a:chOff x="3765350" y="2500900"/>
              <a:chExt cx="173600" cy="187925"/>
            </a:xfrm>
          </p:grpSpPr>
          <p:sp>
            <p:nvSpPr>
              <p:cNvPr id="3807" name="Google Shape;3807;p7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s-CO"/>
              </a:p>
            </p:txBody>
          </p:sp>
          <p:sp>
            <p:nvSpPr>
              <p:cNvPr id="3808" name="Google Shape;3808;p7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78"/>
            <p:cNvGrpSpPr/>
            <p:nvPr/>
          </p:nvGrpSpPr>
          <p:grpSpPr>
            <a:xfrm>
              <a:off x="3775674" y="2798496"/>
              <a:ext cx="40545" cy="23564"/>
              <a:chOff x="3750475" y="2481850"/>
              <a:chExt cx="85125" cy="51800"/>
            </a:xfrm>
          </p:grpSpPr>
          <p:sp>
            <p:nvSpPr>
              <p:cNvPr id="3814" name="Google Shape;3814;p7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s-CO"/>
              </a:p>
            </p:txBody>
          </p:sp>
        </p:grpSp>
        <p:grpSp>
          <p:nvGrpSpPr>
            <p:cNvPr id="3816" name="Google Shape;3816;p78"/>
            <p:cNvGrpSpPr/>
            <p:nvPr/>
          </p:nvGrpSpPr>
          <p:grpSpPr>
            <a:xfrm>
              <a:off x="3716946" y="2776024"/>
              <a:ext cx="81971" cy="76912"/>
              <a:chOff x="3627175" y="2432450"/>
              <a:chExt cx="172100" cy="169075"/>
            </a:xfrm>
          </p:grpSpPr>
          <p:sp>
            <p:nvSpPr>
              <p:cNvPr id="3817" name="Google Shape;3817;p7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s-CO"/>
              </a:p>
            </p:txBody>
          </p:sp>
          <p:sp>
            <p:nvSpPr>
              <p:cNvPr id="3819" name="Google Shape;3819;p7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s-CO"/>
              </a:p>
            </p:txBody>
          </p:sp>
        </p:grpSp>
        <p:grpSp>
          <p:nvGrpSpPr>
            <p:cNvPr id="3820" name="Google Shape;3820;p78"/>
            <p:cNvGrpSpPr/>
            <p:nvPr/>
          </p:nvGrpSpPr>
          <p:grpSpPr>
            <a:xfrm>
              <a:off x="3685682" y="2845624"/>
              <a:ext cx="29311" cy="45055"/>
              <a:chOff x="3561536" y="2585450"/>
              <a:chExt cx="61539" cy="99045"/>
            </a:xfrm>
          </p:grpSpPr>
          <p:sp>
            <p:nvSpPr>
              <p:cNvPr id="3821" name="Google Shape;3821;p7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s-CO"/>
              </a:p>
            </p:txBody>
          </p:sp>
        </p:grpSp>
        <p:grpSp>
          <p:nvGrpSpPr>
            <p:cNvPr id="3823" name="Google Shape;3823;p78"/>
            <p:cNvGrpSpPr/>
            <p:nvPr/>
          </p:nvGrpSpPr>
          <p:grpSpPr>
            <a:xfrm>
              <a:off x="3849905" y="2572252"/>
              <a:ext cx="74339" cy="119559"/>
              <a:chOff x="3906325" y="1984500"/>
              <a:chExt cx="156075" cy="262825"/>
            </a:xfrm>
          </p:grpSpPr>
          <p:sp>
            <p:nvSpPr>
              <p:cNvPr id="3824" name="Google Shape;3824;p7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s-CO"/>
              </a:p>
            </p:txBody>
          </p:sp>
          <p:sp>
            <p:nvSpPr>
              <p:cNvPr id="3825" name="Google Shape;3825;p7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78"/>
            <p:cNvGrpSpPr/>
            <p:nvPr/>
          </p:nvGrpSpPr>
          <p:grpSpPr>
            <a:xfrm>
              <a:off x="2654821" y="2414345"/>
              <a:ext cx="667570" cy="558731"/>
              <a:chOff x="1397225" y="1637375"/>
              <a:chExt cx="1401575" cy="1228250"/>
            </a:xfrm>
          </p:grpSpPr>
          <p:sp>
            <p:nvSpPr>
              <p:cNvPr id="3827" name="Google Shape;3827;p7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s-CO"/>
              </a:p>
            </p:txBody>
          </p:sp>
          <p:grpSp>
            <p:nvGrpSpPr>
              <p:cNvPr id="3828" name="Google Shape;3828;p78"/>
              <p:cNvGrpSpPr/>
              <p:nvPr/>
            </p:nvGrpSpPr>
            <p:grpSpPr>
              <a:xfrm>
                <a:off x="1397225" y="1637375"/>
                <a:ext cx="1398775" cy="1228250"/>
                <a:chOff x="1397225" y="1637375"/>
                <a:chExt cx="1398775" cy="1228250"/>
              </a:xfrm>
            </p:grpSpPr>
            <p:sp>
              <p:nvSpPr>
                <p:cNvPr id="3829" name="Google Shape;3829;p7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1" name="Google Shape;3831;p78"/>
            <p:cNvGrpSpPr/>
            <p:nvPr/>
          </p:nvGrpSpPr>
          <p:grpSpPr>
            <a:xfrm>
              <a:off x="3230417" y="3103734"/>
              <a:ext cx="282982" cy="280332"/>
              <a:chOff x="2605700" y="3152850"/>
              <a:chExt cx="594125" cy="616250"/>
            </a:xfrm>
          </p:grpSpPr>
          <p:sp>
            <p:nvSpPr>
              <p:cNvPr id="3832" name="Google Shape;3832;p7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s-CO"/>
              </a:p>
            </p:txBody>
          </p:sp>
          <p:sp>
            <p:nvSpPr>
              <p:cNvPr id="3833" name="Google Shape;3833;p7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34" name="Google Shape;3834;p78"/>
            <p:cNvGrpSpPr/>
            <p:nvPr/>
          </p:nvGrpSpPr>
          <p:grpSpPr>
            <a:xfrm>
              <a:off x="3265985" y="3226989"/>
              <a:ext cx="87151" cy="346202"/>
              <a:chOff x="2680375" y="3423800"/>
              <a:chExt cx="182975" cy="761050"/>
            </a:xfrm>
          </p:grpSpPr>
          <p:sp>
            <p:nvSpPr>
              <p:cNvPr id="3835" name="Google Shape;3835;p7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s-CO"/>
              </a:p>
            </p:txBody>
          </p:sp>
          <p:sp>
            <p:nvSpPr>
              <p:cNvPr id="3836" name="Google Shape;3836;p7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78"/>
            <p:cNvGrpSpPr/>
            <p:nvPr/>
          </p:nvGrpSpPr>
          <p:grpSpPr>
            <a:xfrm>
              <a:off x="3855466" y="3289811"/>
              <a:ext cx="112514" cy="94210"/>
              <a:chOff x="3918000" y="3561900"/>
              <a:chExt cx="236225" cy="207100"/>
            </a:xfrm>
          </p:grpSpPr>
          <p:sp>
            <p:nvSpPr>
              <p:cNvPr id="3838" name="Google Shape;3838;p7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s-CO"/>
              </a:p>
            </p:txBody>
          </p:sp>
          <p:sp>
            <p:nvSpPr>
              <p:cNvPr id="3839" name="Google Shape;3839;p7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0" name="Google Shape;3840;p7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843" name="Google Shape;3843;p78"/>
            <p:cNvGrpSpPr/>
            <p:nvPr/>
          </p:nvGrpSpPr>
          <p:grpSpPr>
            <a:xfrm>
              <a:off x="2905224" y="2311071"/>
              <a:ext cx="596721" cy="528992"/>
              <a:chOff x="1922950" y="1410350"/>
              <a:chExt cx="1252825" cy="1162875"/>
            </a:xfrm>
          </p:grpSpPr>
          <p:sp>
            <p:nvSpPr>
              <p:cNvPr id="3844" name="Google Shape;3844;p7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860" name="Google Shape;3860;p7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80" name="Google Shape;3880;p7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81" name="Google Shape;3881;p7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2" name="Google Shape;3882;p78"/>
            <p:cNvGrpSpPr/>
            <p:nvPr/>
          </p:nvGrpSpPr>
          <p:grpSpPr>
            <a:xfrm>
              <a:off x="3280929" y="3294542"/>
              <a:ext cx="109894" cy="272224"/>
              <a:chOff x="2711750" y="3572300"/>
              <a:chExt cx="230725" cy="598425"/>
            </a:xfrm>
          </p:grpSpPr>
          <p:sp>
            <p:nvSpPr>
              <p:cNvPr id="3883" name="Google Shape;3883;p7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5" name="Google Shape;3885;p7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6" name="Google Shape;3886;p78"/>
            <p:cNvGrpSpPr/>
            <p:nvPr/>
          </p:nvGrpSpPr>
          <p:grpSpPr>
            <a:xfrm>
              <a:off x="3790439" y="2408636"/>
              <a:ext cx="73017" cy="75684"/>
              <a:chOff x="3781475" y="1624825"/>
              <a:chExt cx="153300" cy="166375"/>
            </a:xfrm>
          </p:grpSpPr>
          <p:sp>
            <p:nvSpPr>
              <p:cNvPr id="3887" name="Google Shape;3887;p7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1" name="Google Shape;3891;p7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8" name="Google Shape;3898;p78"/>
            <p:cNvGrpSpPr/>
            <p:nvPr/>
          </p:nvGrpSpPr>
          <p:grpSpPr>
            <a:xfrm>
              <a:off x="4403342" y="3107749"/>
              <a:ext cx="316680" cy="101374"/>
              <a:chOff x="5068275" y="3161675"/>
              <a:chExt cx="664875" cy="222850"/>
            </a:xfrm>
          </p:grpSpPr>
          <p:sp>
            <p:nvSpPr>
              <p:cNvPr id="3899" name="Google Shape;3899;p7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3" name="Google Shape;3903;p7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2" name="Google Shape;3932;p78"/>
            <p:cNvGrpSpPr/>
            <p:nvPr/>
          </p:nvGrpSpPr>
          <p:grpSpPr>
            <a:xfrm>
              <a:off x="3697513" y="2707266"/>
              <a:ext cx="59549" cy="79733"/>
              <a:chOff x="3586375" y="2281300"/>
              <a:chExt cx="125025" cy="175275"/>
            </a:xfrm>
          </p:grpSpPr>
          <p:sp>
            <p:nvSpPr>
              <p:cNvPr id="3933" name="Google Shape;3933;p7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5" name="Google Shape;3935;p7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6" name="Google Shape;3936;p78"/>
            <p:cNvGrpSpPr/>
            <p:nvPr/>
          </p:nvGrpSpPr>
          <p:grpSpPr>
            <a:xfrm>
              <a:off x="4513224" y="3221724"/>
              <a:ext cx="274563" cy="280321"/>
              <a:chOff x="5298975" y="3412225"/>
              <a:chExt cx="576450" cy="616225"/>
            </a:xfrm>
          </p:grpSpPr>
          <p:sp>
            <p:nvSpPr>
              <p:cNvPr id="3937" name="Google Shape;3937;p7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7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9" name="Google Shape;3939;p78"/>
            <p:cNvGrpSpPr/>
            <p:nvPr/>
          </p:nvGrpSpPr>
          <p:grpSpPr>
            <a:xfrm>
              <a:off x="4824403" y="3421846"/>
              <a:ext cx="110132" cy="130647"/>
              <a:chOff x="5952300" y="3852150"/>
              <a:chExt cx="231225" cy="287200"/>
            </a:xfrm>
          </p:grpSpPr>
          <p:sp>
            <p:nvSpPr>
              <p:cNvPr id="3940" name="Google Shape;3940;p7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2" name="Google Shape;3942;p7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0" name="Google Shape;3950;p78"/>
            <p:cNvGrpSpPr/>
            <p:nvPr/>
          </p:nvGrpSpPr>
          <p:grpSpPr>
            <a:xfrm>
              <a:off x="4295710" y="3079670"/>
              <a:ext cx="14968" cy="27135"/>
              <a:chOff x="4842300" y="3099950"/>
              <a:chExt cx="31425" cy="59650"/>
            </a:xfrm>
          </p:grpSpPr>
          <p:sp>
            <p:nvSpPr>
              <p:cNvPr id="3951" name="Google Shape;3951;p7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 name="Google Shape;3955;p7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3" name="Google Shape;3963;p78"/>
            <p:cNvGrpSpPr/>
            <p:nvPr/>
          </p:nvGrpSpPr>
          <p:grpSpPr>
            <a:xfrm>
              <a:off x="3831056" y="2816010"/>
              <a:ext cx="37378" cy="27612"/>
              <a:chOff x="3866750" y="2520350"/>
              <a:chExt cx="78475" cy="60700"/>
            </a:xfrm>
          </p:grpSpPr>
          <p:sp>
            <p:nvSpPr>
              <p:cNvPr id="3964" name="Google Shape;3964;p7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8" name="Google Shape;3968;p7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85" name="Google Shape;3985;p7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97" name="Google Shape;3997;p7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0" name="Google Shape;4010;p78"/>
            <p:cNvGrpSpPr/>
            <p:nvPr/>
          </p:nvGrpSpPr>
          <p:grpSpPr>
            <a:xfrm>
              <a:off x="3632736" y="3051591"/>
              <a:ext cx="63288" cy="45217"/>
              <a:chOff x="3450375" y="3038225"/>
              <a:chExt cx="132875" cy="99400"/>
            </a:xfrm>
          </p:grpSpPr>
          <p:sp>
            <p:nvSpPr>
              <p:cNvPr id="4011" name="Google Shape;4011;p7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3" name="Google Shape;4013;p7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22" name="Google Shape;4022;p7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32" name="Google Shape;4032;p7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38" name="Google Shape;4038;p7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8" name="Google Shape;4048;p78"/>
          <p:cNvGrpSpPr/>
          <p:nvPr/>
        </p:nvGrpSpPr>
        <p:grpSpPr>
          <a:xfrm>
            <a:off x="719115" y="2852867"/>
            <a:ext cx="2622876" cy="1333540"/>
            <a:chOff x="238125" y="1038125"/>
            <a:chExt cx="7146800" cy="3633625"/>
          </a:xfrm>
        </p:grpSpPr>
        <p:sp>
          <p:nvSpPr>
            <p:cNvPr id="4049" name="Google Shape;4049;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78"/>
          <p:cNvGrpSpPr/>
          <p:nvPr/>
        </p:nvGrpSpPr>
        <p:grpSpPr>
          <a:xfrm>
            <a:off x="5834043" y="994977"/>
            <a:ext cx="2590840" cy="1380235"/>
            <a:chOff x="233350" y="949250"/>
            <a:chExt cx="7137300" cy="3802300"/>
          </a:xfrm>
        </p:grpSpPr>
        <p:sp>
          <p:nvSpPr>
            <p:cNvPr id="5622" name="Google Shape;5622;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8"/>
          <p:cNvGrpSpPr/>
          <p:nvPr/>
        </p:nvGrpSpPr>
        <p:grpSpPr>
          <a:xfrm>
            <a:off x="7648472" y="3039750"/>
            <a:ext cx="104231" cy="320340"/>
            <a:chOff x="7564426" y="3224343"/>
            <a:chExt cx="119985" cy="368801"/>
          </a:xfrm>
        </p:grpSpPr>
        <p:sp>
          <p:nvSpPr>
            <p:cNvPr id="5674" name="Google Shape;5674;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78"/>
          <p:cNvGrpSpPr/>
          <p:nvPr/>
        </p:nvGrpSpPr>
        <p:grpSpPr>
          <a:xfrm>
            <a:off x="7347961" y="3033852"/>
            <a:ext cx="189489" cy="332132"/>
            <a:chOff x="8370831" y="3202002"/>
            <a:chExt cx="218129" cy="382376"/>
          </a:xfrm>
        </p:grpSpPr>
        <p:sp>
          <p:nvSpPr>
            <p:cNvPr id="5677" name="Google Shape;5677;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78"/>
          <p:cNvGrpSpPr/>
          <p:nvPr/>
        </p:nvGrpSpPr>
        <p:grpSpPr>
          <a:xfrm>
            <a:off x="8071350" y="3444984"/>
            <a:ext cx="309429" cy="267000"/>
            <a:chOff x="6742064" y="3750480"/>
            <a:chExt cx="399315" cy="344560"/>
          </a:xfrm>
        </p:grpSpPr>
        <p:sp>
          <p:nvSpPr>
            <p:cNvPr id="5680" name="Google Shape;5680;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78"/>
          <p:cNvGrpSpPr/>
          <p:nvPr/>
        </p:nvGrpSpPr>
        <p:grpSpPr>
          <a:xfrm>
            <a:off x="7610369" y="3796031"/>
            <a:ext cx="180437" cy="281608"/>
            <a:chOff x="7248525" y="3739696"/>
            <a:chExt cx="230531" cy="359790"/>
          </a:xfrm>
        </p:grpSpPr>
        <p:sp>
          <p:nvSpPr>
            <p:cNvPr id="5683" name="Google Shape;5683;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78"/>
          <p:cNvGrpSpPr/>
          <p:nvPr/>
        </p:nvGrpSpPr>
        <p:grpSpPr>
          <a:xfrm>
            <a:off x="7856288" y="3439255"/>
            <a:ext cx="162896" cy="278710"/>
            <a:chOff x="7601242" y="3729267"/>
            <a:chExt cx="222566" cy="380803"/>
          </a:xfrm>
        </p:grpSpPr>
        <p:sp>
          <p:nvSpPr>
            <p:cNvPr id="5686" name="Google Shape;5686;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8" name="Google Shape;5688;p78"/>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9" name="Google Shape;5689;p78"/>
          <p:cNvGrpSpPr/>
          <p:nvPr/>
        </p:nvGrpSpPr>
        <p:grpSpPr>
          <a:xfrm>
            <a:off x="7345934" y="3440396"/>
            <a:ext cx="193543" cy="275990"/>
            <a:chOff x="8304647" y="3738687"/>
            <a:chExt cx="225076" cy="320956"/>
          </a:xfrm>
        </p:grpSpPr>
        <p:sp>
          <p:nvSpPr>
            <p:cNvPr id="5690" name="Google Shape;5690;p7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78"/>
          <p:cNvGrpSpPr/>
          <p:nvPr/>
        </p:nvGrpSpPr>
        <p:grpSpPr>
          <a:xfrm>
            <a:off x="7618426" y="3440396"/>
            <a:ext cx="178492" cy="275990"/>
            <a:chOff x="8615101" y="3738687"/>
            <a:chExt cx="207573" cy="320956"/>
          </a:xfrm>
        </p:grpSpPr>
        <p:sp>
          <p:nvSpPr>
            <p:cNvPr id="5694" name="Google Shape;5694;p7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7" name="Google Shape;5697;p78"/>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8" name="Google Shape;5698;p78"/>
          <p:cNvGrpSpPr/>
          <p:nvPr/>
        </p:nvGrpSpPr>
        <p:grpSpPr>
          <a:xfrm>
            <a:off x="6013131" y="3561884"/>
            <a:ext cx="557670" cy="511283"/>
            <a:chOff x="6015419" y="3716859"/>
            <a:chExt cx="557671" cy="511283"/>
          </a:xfrm>
        </p:grpSpPr>
        <p:sp>
          <p:nvSpPr>
            <p:cNvPr id="5699" name="Google Shape;5699;p7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0" name="Google Shape;5700;p78"/>
            <p:cNvGrpSpPr/>
            <p:nvPr/>
          </p:nvGrpSpPr>
          <p:grpSpPr>
            <a:xfrm>
              <a:off x="6036094" y="3716980"/>
              <a:ext cx="529860" cy="510468"/>
              <a:chOff x="6036094" y="3716980"/>
              <a:chExt cx="529860" cy="510468"/>
            </a:xfrm>
          </p:grpSpPr>
          <p:sp>
            <p:nvSpPr>
              <p:cNvPr id="5701" name="Google Shape;5701;p7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1" name="Google Shape;5711;p78"/>
          <p:cNvGrpSpPr/>
          <p:nvPr/>
        </p:nvGrpSpPr>
        <p:grpSpPr>
          <a:xfrm>
            <a:off x="6642016" y="2918653"/>
            <a:ext cx="576302" cy="511871"/>
            <a:chOff x="6644304" y="3073628"/>
            <a:chExt cx="576302" cy="511871"/>
          </a:xfrm>
        </p:grpSpPr>
        <p:sp>
          <p:nvSpPr>
            <p:cNvPr id="5712" name="Google Shape;5712;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3" name="Google Shape;5713;p78"/>
            <p:cNvGrpSpPr/>
            <p:nvPr/>
          </p:nvGrpSpPr>
          <p:grpSpPr>
            <a:xfrm>
              <a:off x="6712169" y="3085440"/>
              <a:ext cx="481622" cy="494913"/>
              <a:chOff x="6712169" y="3085440"/>
              <a:chExt cx="481622" cy="494913"/>
            </a:xfrm>
          </p:grpSpPr>
          <p:sp>
            <p:nvSpPr>
              <p:cNvPr id="5714" name="Google Shape;5714;p7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9" name="Google Shape;5719;p7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2" name="Google Shape;5722;p78"/>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3" name="Google Shape;5723;p78"/>
          <p:cNvGrpSpPr/>
          <p:nvPr/>
        </p:nvGrpSpPr>
        <p:grpSpPr>
          <a:xfrm>
            <a:off x="6649867" y="3561648"/>
            <a:ext cx="560631" cy="511352"/>
            <a:chOff x="6652154" y="3716623"/>
            <a:chExt cx="560631" cy="511352"/>
          </a:xfrm>
        </p:grpSpPr>
        <p:sp>
          <p:nvSpPr>
            <p:cNvPr id="5724" name="Google Shape;5724;p7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5" name="Google Shape;5725;p78"/>
            <p:cNvGrpSpPr/>
            <p:nvPr/>
          </p:nvGrpSpPr>
          <p:grpSpPr>
            <a:xfrm>
              <a:off x="6669657" y="3716715"/>
              <a:ext cx="466779" cy="464290"/>
              <a:chOff x="6669657" y="3716715"/>
              <a:chExt cx="466779" cy="464290"/>
            </a:xfrm>
          </p:grpSpPr>
          <p:sp>
            <p:nvSpPr>
              <p:cNvPr id="5726" name="Google Shape;5726;p7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9" name="Google Shape;5739;p78"/>
          <p:cNvGrpSpPr/>
          <p:nvPr/>
        </p:nvGrpSpPr>
        <p:grpSpPr>
          <a:xfrm>
            <a:off x="7843958" y="3843056"/>
            <a:ext cx="187557" cy="187557"/>
            <a:chOff x="8565775" y="671075"/>
            <a:chExt cx="441000" cy="441000"/>
          </a:xfrm>
        </p:grpSpPr>
        <p:sp>
          <p:nvSpPr>
            <p:cNvPr id="5740" name="Google Shape;5740;p7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2" name="Google Shape;5742;p78"/>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8"/>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4" name="Google Shape;5744;p78"/>
          <p:cNvGrpSpPr/>
          <p:nvPr/>
        </p:nvGrpSpPr>
        <p:grpSpPr>
          <a:xfrm>
            <a:off x="5997813" y="2921275"/>
            <a:ext cx="587871" cy="512373"/>
            <a:chOff x="6000100" y="3076250"/>
            <a:chExt cx="587871" cy="512373"/>
          </a:xfrm>
        </p:grpSpPr>
        <p:sp>
          <p:nvSpPr>
            <p:cNvPr id="5745" name="Google Shape;5745;p7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6" name="Google Shape;5746;p78"/>
            <p:cNvGrpSpPr/>
            <p:nvPr/>
          </p:nvGrpSpPr>
          <p:grpSpPr>
            <a:xfrm>
              <a:off x="6031360" y="3076713"/>
              <a:ext cx="539107" cy="480965"/>
              <a:chOff x="6031360" y="3076713"/>
              <a:chExt cx="539107" cy="480965"/>
            </a:xfrm>
          </p:grpSpPr>
          <p:sp>
            <p:nvSpPr>
              <p:cNvPr id="5747" name="Google Shape;5747;p7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4" name="Google Shape;5754;p78"/>
          <p:cNvGrpSpPr/>
          <p:nvPr/>
        </p:nvGrpSpPr>
        <p:grpSpPr>
          <a:xfrm>
            <a:off x="3416804" y="902588"/>
            <a:ext cx="2310381" cy="1488888"/>
            <a:chOff x="229225" y="549050"/>
            <a:chExt cx="7161750" cy="4615275"/>
          </a:xfrm>
        </p:grpSpPr>
        <p:sp>
          <p:nvSpPr>
            <p:cNvPr id="5755" name="Google Shape;5755;p7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78"/>
          <p:cNvGrpSpPr/>
          <p:nvPr/>
        </p:nvGrpSpPr>
        <p:grpSpPr>
          <a:xfrm>
            <a:off x="3514722" y="2832485"/>
            <a:ext cx="2310282" cy="1374222"/>
            <a:chOff x="238125" y="732525"/>
            <a:chExt cx="7130500" cy="4241425"/>
          </a:xfrm>
        </p:grpSpPr>
        <p:sp>
          <p:nvSpPr>
            <p:cNvPr id="5873" name="Google Shape;5873;p7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990"/>
        <p:cNvGrpSpPr/>
        <p:nvPr/>
      </p:nvGrpSpPr>
      <p:grpSpPr>
        <a:xfrm>
          <a:off x="0" y="0"/>
          <a:ext cx="0" cy="0"/>
          <a:chOff x="0" y="0"/>
          <a:chExt cx="0" cy="0"/>
        </a:xfrm>
      </p:grpSpPr>
      <p:grpSp>
        <p:nvGrpSpPr>
          <p:cNvPr id="5991" name="Google Shape;5991;p79"/>
          <p:cNvGrpSpPr/>
          <p:nvPr/>
        </p:nvGrpSpPr>
        <p:grpSpPr>
          <a:xfrm>
            <a:off x="729274" y="969759"/>
            <a:ext cx="2507799" cy="206239"/>
            <a:chOff x="106648" y="895722"/>
            <a:chExt cx="4481413" cy="374300"/>
          </a:xfrm>
        </p:grpSpPr>
        <p:grpSp>
          <p:nvGrpSpPr>
            <p:cNvPr id="5992" name="Google Shape;5992;p79"/>
            <p:cNvGrpSpPr/>
            <p:nvPr/>
          </p:nvGrpSpPr>
          <p:grpSpPr>
            <a:xfrm>
              <a:off x="2233276" y="895722"/>
              <a:ext cx="1082667" cy="223591"/>
              <a:chOff x="4808316" y="2800065"/>
              <a:chExt cx="1999386" cy="412910"/>
            </a:xfrm>
          </p:grpSpPr>
          <p:sp>
            <p:nvSpPr>
              <p:cNvPr id="5993" name="Google Shape;5993;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4" name="Google Shape;5994;p79"/>
              <p:cNvGrpSpPr/>
              <p:nvPr/>
            </p:nvGrpSpPr>
            <p:grpSpPr>
              <a:xfrm>
                <a:off x="4808316" y="2800065"/>
                <a:ext cx="92400" cy="411825"/>
                <a:chOff x="845575" y="2563700"/>
                <a:chExt cx="92400" cy="411825"/>
              </a:xfrm>
            </p:grpSpPr>
            <p:cxnSp>
              <p:nvCxnSpPr>
                <p:cNvPr id="5995" name="Google Shape;5995;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96" name="Google Shape;5996;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7" name="Google Shape;5997;p79"/>
            <p:cNvGrpSpPr/>
            <p:nvPr/>
          </p:nvGrpSpPr>
          <p:grpSpPr>
            <a:xfrm>
              <a:off x="106648" y="895722"/>
              <a:ext cx="1088401" cy="223591"/>
              <a:chOff x="881025" y="2800065"/>
              <a:chExt cx="2009975" cy="412910"/>
            </a:xfrm>
          </p:grpSpPr>
          <p:sp>
            <p:nvSpPr>
              <p:cNvPr id="5998" name="Google Shape;5998;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9" name="Google Shape;5999;p79"/>
              <p:cNvGrpSpPr/>
              <p:nvPr/>
            </p:nvGrpSpPr>
            <p:grpSpPr>
              <a:xfrm>
                <a:off x="881025" y="2800065"/>
                <a:ext cx="92400" cy="411825"/>
                <a:chOff x="845575" y="2563700"/>
                <a:chExt cx="92400" cy="411825"/>
              </a:xfrm>
            </p:grpSpPr>
            <p:cxnSp>
              <p:nvCxnSpPr>
                <p:cNvPr id="6000" name="Google Shape;6000;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01" name="Google Shape;6001;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2" name="Google Shape;6002;p79"/>
            <p:cNvGrpSpPr/>
            <p:nvPr/>
          </p:nvGrpSpPr>
          <p:grpSpPr>
            <a:xfrm>
              <a:off x="1172346" y="1047018"/>
              <a:ext cx="1083151" cy="223003"/>
              <a:chOff x="2849073" y="3079467"/>
              <a:chExt cx="2000279" cy="411825"/>
            </a:xfrm>
          </p:grpSpPr>
          <p:sp>
            <p:nvSpPr>
              <p:cNvPr id="6003" name="Google Shape;6003;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4" name="Google Shape;6004;p79"/>
              <p:cNvGrpSpPr/>
              <p:nvPr/>
            </p:nvGrpSpPr>
            <p:grpSpPr>
              <a:xfrm rot="10800000">
                <a:off x="2849073" y="3079467"/>
                <a:ext cx="92400" cy="411825"/>
                <a:chOff x="2070100" y="2563700"/>
                <a:chExt cx="92400" cy="411825"/>
              </a:xfrm>
            </p:grpSpPr>
            <p:cxnSp>
              <p:nvCxnSpPr>
                <p:cNvPr id="6005" name="Google Shape;6005;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06" name="Google Shape;6006;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7" name="Google Shape;6007;p79"/>
            <p:cNvGrpSpPr/>
            <p:nvPr/>
          </p:nvGrpSpPr>
          <p:grpSpPr>
            <a:xfrm>
              <a:off x="3290132" y="1047018"/>
              <a:ext cx="1297929" cy="223003"/>
              <a:chOff x="6760035" y="3079467"/>
              <a:chExt cx="2396914" cy="411825"/>
            </a:xfrm>
          </p:grpSpPr>
          <p:sp>
            <p:nvSpPr>
              <p:cNvPr id="6008" name="Google Shape;6008;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9" name="Google Shape;6009;p79"/>
              <p:cNvGrpSpPr/>
              <p:nvPr/>
            </p:nvGrpSpPr>
            <p:grpSpPr>
              <a:xfrm rot="10800000">
                <a:off x="6760035" y="3079467"/>
                <a:ext cx="92400" cy="411825"/>
                <a:chOff x="2070100" y="2563700"/>
                <a:chExt cx="92400" cy="411825"/>
              </a:xfrm>
            </p:grpSpPr>
            <p:cxnSp>
              <p:nvCxnSpPr>
                <p:cNvPr id="6010" name="Google Shape;6010;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11" name="Google Shape;6011;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12" name="Google Shape;6012;p79"/>
          <p:cNvGrpSpPr/>
          <p:nvPr/>
        </p:nvGrpSpPr>
        <p:grpSpPr>
          <a:xfrm>
            <a:off x="2147036" y="3369130"/>
            <a:ext cx="1086701" cy="799429"/>
            <a:chOff x="2183288" y="3555572"/>
            <a:chExt cx="1136241" cy="835873"/>
          </a:xfrm>
        </p:grpSpPr>
        <p:sp>
          <p:nvSpPr>
            <p:cNvPr id="6013" name="Google Shape;6013;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4" name="Google Shape;6014;p79"/>
            <p:cNvGrpSpPr/>
            <p:nvPr/>
          </p:nvGrpSpPr>
          <p:grpSpPr>
            <a:xfrm>
              <a:off x="2205895" y="3637269"/>
              <a:ext cx="1089848" cy="724993"/>
              <a:chOff x="2205895" y="3637269"/>
              <a:chExt cx="1089848" cy="724993"/>
            </a:xfrm>
          </p:grpSpPr>
          <p:sp>
            <p:nvSpPr>
              <p:cNvPr id="6015" name="Google Shape;6015;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1" name="Google Shape;6021;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2" name="Google Shape;6022;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23" name="Google Shape;6023;p79"/>
            <p:cNvGrpSpPr/>
            <p:nvPr/>
          </p:nvGrpSpPr>
          <p:grpSpPr>
            <a:xfrm>
              <a:off x="3173850" y="3779426"/>
              <a:ext cx="145679" cy="70048"/>
              <a:chOff x="3173850" y="3779426"/>
              <a:chExt cx="145679" cy="70048"/>
            </a:xfrm>
          </p:grpSpPr>
          <p:cxnSp>
            <p:nvCxnSpPr>
              <p:cNvPr id="6024" name="Google Shape;6024;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025" name="Google Shape;6025;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79"/>
            <p:cNvGrpSpPr/>
            <p:nvPr/>
          </p:nvGrpSpPr>
          <p:grpSpPr>
            <a:xfrm>
              <a:off x="2183288" y="4139483"/>
              <a:ext cx="145133" cy="70048"/>
              <a:chOff x="2183288" y="4139483"/>
              <a:chExt cx="145133" cy="70048"/>
            </a:xfrm>
          </p:grpSpPr>
          <p:cxnSp>
            <p:nvCxnSpPr>
              <p:cNvPr id="6027" name="Google Shape;6027;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028" name="Google Shape;6028;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9" name="Google Shape;6029;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0" name="Google Shape;6030;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31" name="Google Shape;6031;p79"/>
            <p:cNvGrpSpPr/>
            <p:nvPr/>
          </p:nvGrpSpPr>
          <p:grpSpPr>
            <a:xfrm>
              <a:off x="2943836" y="4268886"/>
              <a:ext cx="60717" cy="122559"/>
              <a:chOff x="2943836" y="4268886"/>
              <a:chExt cx="60717" cy="122559"/>
            </a:xfrm>
          </p:grpSpPr>
          <p:sp>
            <p:nvSpPr>
              <p:cNvPr id="6032" name="Google Shape;6032;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3" name="Google Shape;6033;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034" name="Google Shape;6034;p79"/>
          <p:cNvGrpSpPr/>
          <p:nvPr/>
        </p:nvGrpSpPr>
        <p:grpSpPr>
          <a:xfrm>
            <a:off x="3409981" y="1290129"/>
            <a:ext cx="1675870" cy="758251"/>
            <a:chOff x="3530532" y="1496185"/>
            <a:chExt cx="1562000" cy="706730"/>
          </a:xfrm>
        </p:grpSpPr>
        <p:cxnSp>
          <p:nvCxnSpPr>
            <p:cNvPr id="6035" name="Google Shape;6035;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036" name="Google Shape;6036;p79"/>
            <p:cNvGrpSpPr/>
            <p:nvPr/>
          </p:nvGrpSpPr>
          <p:grpSpPr>
            <a:xfrm>
              <a:off x="3530532" y="1496185"/>
              <a:ext cx="323430" cy="463587"/>
              <a:chOff x="3530532" y="1496185"/>
              <a:chExt cx="323430" cy="463587"/>
            </a:xfrm>
          </p:grpSpPr>
          <p:grpSp>
            <p:nvGrpSpPr>
              <p:cNvPr id="6037" name="Google Shape;6037;p79"/>
              <p:cNvGrpSpPr/>
              <p:nvPr/>
            </p:nvGrpSpPr>
            <p:grpSpPr>
              <a:xfrm>
                <a:off x="3567462" y="1496185"/>
                <a:ext cx="286500" cy="361376"/>
                <a:chOff x="3567462" y="1496185"/>
                <a:chExt cx="286500" cy="361376"/>
              </a:xfrm>
            </p:grpSpPr>
            <p:cxnSp>
              <p:nvCxnSpPr>
                <p:cNvPr id="6038" name="Google Shape;6038;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039" name="Google Shape;6039;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0" name="Google Shape;6040;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79"/>
            <p:cNvGrpSpPr/>
            <p:nvPr/>
          </p:nvGrpSpPr>
          <p:grpSpPr>
            <a:xfrm>
              <a:off x="3891569" y="1779209"/>
              <a:ext cx="323945" cy="423706"/>
              <a:chOff x="3891569" y="1779209"/>
              <a:chExt cx="323945" cy="423706"/>
            </a:xfrm>
          </p:grpSpPr>
          <p:grpSp>
            <p:nvGrpSpPr>
              <p:cNvPr id="6042" name="Google Shape;6042;p79"/>
              <p:cNvGrpSpPr/>
              <p:nvPr/>
            </p:nvGrpSpPr>
            <p:grpSpPr>
              <a:xfrm>
                <a:off x="3929014" y="1881638"/>
                <a:ext cx="286500" cy="321278"/>
                <a:chOff x="3929014" y="1881638"/>
                <a:chExt cx="286500" cy="321278"/>
              </a:xfrm>
            </p:grpSpPr>
            <p:cxnSp>
              <p:nvCxnSpPr>
                <p:cNvPr id="6043" name="Google Shape;6043;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044" name="Google Shape;6044;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5" name="Google Shape;6045;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79"/>
            <p:cNvGrpSpPr/>
            <p:nvPr/>
          </p:nvGrpSpPr>
          <p:grpSpPr>
            <a:xfrm>
              <a:off x="4252606" y="1496185"/>
              <a:ext cx="324721" cy="463587"/>
              <a:chOff x="4252606" y="1496185"/>
              <a:chExt cx="324721" cy="463587"/>
            </a:xfrm>
          </p:grpSpPr>
          <p:grpSp>
            <p:nvGrpSpPr>
              <p:cNvPr id="6047" name="Google Shape;6047;p79"/>
              <p:cNvGrpSpPr/>
              <p:nvPr/>
            </p:nvGrpSpPr>
            <p:grpSpPr>
              <a:xfrm>
                <a:off x="4290828" y="1496185"/>
                <a:ext cx="286500" cy="361376"/>
                <a:chOff x="4290828" y="1496185"/>
                <a:chExt cx="286500" cy="361376"/>
              </a:xfrm>
            </p:grpSpPr>
            <p:cxnSp>
              <p:nvCxnSpPr>
                <p:cNvPr id="6048" name="Google Shape;6048;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049" name="Google Shape;6049;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0" name="Google Shape;6050;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9"/>
            <p:cNvGrpSpPr/>
            <p:nvPr/>
          </p:nvGrpSpPr>
          <p:grpSpPr>
            <a:xfrm>
              <a:off x="4613643" y="1763716"/>
              <a:ext cx="325308" cy="439200"/>
              <a:chOff x="4613643" y="1763716"/>
              <a:chExt cx="325308" cy="439200"/>
            </a:xfrm>
          </p:grpSpPr>
          <p:grpSp>
            <p:nvGrpSpPr>
              <p:cNvPr id="6052" name="Google Shape;6052;p79"/>
              <p:cNvGrpSpPr/>
              <p:nvPr/>
            </p:nvGrpSpPr>
            <p:grpSpPr>
              <a:xfrm>
                <a:off x="4652451" y="1879538"/>
                <a:ext cx="286500" cy="323378"/>
                <a:chOff x="4652451" y="1879538"/>
                <a:chExt cx="286500" cy="323378"/>
              </a:xfrm>
            </p:grpSpPr>
            <p:cxnSp>
              <p:nvCxnSpPr>
                <p:cNvPr id="6053" name="Google Shape;6053;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054" name="Google Shape;6054;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5" name="Google Shape;6055;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6" name="Google Shape;6056;p79"/>
          <p:cNvGrpSpPr/>
          <p:nvPr/>
        </p:nvGrpSpPr>
        <p:grpSpPr>
          <a:xfrm>
            <a:off x="3421841" y="2143755"/>
            <a:ext cx="1652173" cy="391517"/>
            <a:chOff x="3512551" y="2358270"/>
            <a:chExt cx="1597383" cy="378533"/>
          </a:xfrm>
        </p:grpSpPr>
        <p:cxnSp>
          <p:nvCxnSpPr>
            <p:cNvPr id="6057" name="Google Shape;6057;p79"/>
            <p:cNvCxnSpPr>
              <a:stCxn id="6058" idx="6"/>
              <a:endCxn id="605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060" name="Google Shape;6060;p79"/>
            <p:cNvGrpSpPr/>
            <p:nvPr/>
          </p:nvGrpSpPr>
          <p:grpSpPr>
            <a:xfrm>
              <a:off x="3512551" y="2358270"/>
              <a:ext cx="225647" cy="307714"/>
              <a:chOff x="2182679" y="2004714"/>
              <a:chExt cx="792300" cy="1080458"/>
            </a:xfrm>
          </p:grpSpPr>
          <p:cxnSp>
            <p:nvCxnSpPr>
              <p:cNvPr id="6061" name="Google Shape;6061;p79"/>
              <p:cNvCxnSpPr>
                <a:stCxn id="606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058" name="Google Shape;6058;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9"/>
            <p:cNvGrpSpPr/>
            <p:nvPr/>
          </p:nvGrpSpPr>
          <p:grpSpPr>
            <a:xfrm>
              <a:off x="3969644" y="2440153"/>
              <a:ext cx="225853" cy="296651"/>
              <a:chOff x="3775710" y="1729289"/>
              <a:chExt cx="136500" cy="179289"/>
            </a:xfrm>
          </p:grpSpPr>
          <p:cxnSp>
            <p:nvCxnSpPr>
              <p:cNvPr id="6064" name="Google Shape;6064;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065" name="Google Shape;6065;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79"/>
            <p:cNvGrpSpPr/>
            <p:nvPr/>
          </p:nvGrpSpPr>
          <p:grpSpPr>
            <a:xfrm>
              <a:off x="4427051" y="2358270"/>
              <a:ext cx="225647" cy="307714"/>
              <a:chOff x="5393704" y="2004714"/>
              <a:chExt cx="792300" cy="1080458"/>
            </a:xfrm>
          </p:grpSpPr>
          <p:cxnSp>
            <p:nvCxnSpPr>
              <p:cNvPr id="6068" name="Google Shape;6068;p79"/>
              <p:cNvCxnSpPr>
                <a:stCxn id="606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070" name="Google Shape;6070;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79"/>
            <p:cNvGrpSpPr/>
            <p:nvPr/>
          </p:nvGrpSpPr>
          <p:grpSpPr>
            <a:xfrm>
              <a:off x="4884287" y="2440252"/>
              <a:ext cx="225647" cy="296532"/>
              <a:chOff x="6999166" y="2292572"/>
              <a:chExt cx="792300" cy="1041192"/>
            </a:xfrm>
          </p:grpSpPr>
          <p:cxnSp>
            <p:nvCxnSpPr>
              <p:cNvPr id="6072" name="Google Shape;6072;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059" name="Google Shape;6059;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4" name="Google Shape;6074;p79"/>
          <p:cNvGrpSpPr/>
          <p:nvPr/>
        </p:nvGrpSpPr>
        <p:grpSpPr>
          <a:xfrm>
            <a:off x="6842649" y="979955"/>
            <a:ext cx="1581844" cy="732818"/>
            <a:chOff x="634175" y="2986275"/>
            <a:chExt cx="3147949" cy="1458344"/>
          </a:xfrm>
        </p:grpSpPr>
        <p:cxnSp>
          <p:nvCxnSpPr>
            <p:cNvPr id="6075" name="Google Shape;6075;p79"/>
            <p:cNvCxnSpPr>
              <a:stCxn id="6076" idx="4"/>
              <a:endCxn id="607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078" name="Google Shape;6078;p79"/>
            <p:cNvCxnSpPr>
              <a:stCxn id="6077" idx="0"/>
              <a:endCxn id="607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80" name="Google Shape;6080;p79"/>
            <p:cNvCxnSpPr>
              <a:stCxn id="6079" idx="4"/>
              <a:endCxn id="608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82" name="Google Shape;6082;p79"/>
            <p:cNvCxnSpPr>
              <a:stCxn id="6081" idx="0"/>
              <a:endCxn id="608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083" name="Google Shape;6083;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79" name="Google Shape;6079;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76" name="Google Shape;6076;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81" name="Google Shape;6081;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77" name="Google Shape;6077;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084" name="Google Shape;6084;p79"/>
          <p:cNvGrpSpPr/>
          <p:nvPr/>
        </p:nvGrpSpPr>
        <p:grpSpPr>
          <a:xfrm>
            <a:off x="3410364" y="2674265"/>
            <a:ext cx="1675128" cy="313674"/>
            <a:chOff x="998425" y="1182125"/>
            <a:chExt cx="1065400" cy="199500"/>
          </a:xfrm>
        </p:grpSpPr>
        <p:sp>
          <p:nvSpPr>
            <p:cNvPr id="6085" name="Google Shape;6085;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79"/>
          <p:cNvGrpSpPr/>
          <p:nvPr/>
        </p:nvGrpSpPr>
        <p:grpSpPr>
          <a:xfrm>
            <a:off x="3410363" y="3630231"/>
            <a:ext cx="1675129" cy="525345"/>
            <a:chOff x="5194708" y="3484366"/>
            <a:chExt cx="3148148" cy="987304"/>
          </a:xfrm>
        </p:grpSpPr>
        <p:grpSp>
          <p:nvGrpSpPr>
            <p:cNvPr id="6091" name="Google Shape;6091;p79"/>
            <p:cNvGrpSpPr/>
            <p:nvPr/>
          </p:nvGrpSpPr>
          <p:grpSpPr>
            <a:xfrm>
              <a:off x="7531521" y="3484366"/>
              <a:ext cx="811335" cy="987304"/>
              <a:chOff x="3379425" y="1617275"/>
              <a:chExt cx="1090650" cy="1327200"/>
            </a:xfrm>
          </p:grpSpPr>
          <p:sp>
            <p:nvSpPr>
              <p:cNvPr id="6092" name="Google Shape;6092;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79"/>
            <p:cNvGrpSpPr/>
            <p:nvPr/>
          </p:nvGrpSpPr>
          <p:grpSpPr>
            <a:xfrm>
              <a:off x="6752546" y="3484366"/>
              <a:ext cx="811428" cy="987304"/>
              <a:chOff x="2332275" y="1617275"/>
              <a:chExt cx="1090775" cy="1327200"/>
            </a:xfrm>
          </p:grpSpPr>
          <p:sp>
            <p:nvSpPr>
              <p:cNvPr id="6096" name="Google Shape;6096;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79"/>
            <p:cNvGrpSpPr/>
            <p:nvPr/>
          </p:nvGrpSpPr>
          <p:grpSpPr>
            <a:xfrm>
              <a:off x="5973664" y="3484366"/>
              <a:ext cx="811335" cy="987304"/>
              <a:chOff x="1285250" y="1617275"/>
              <a:chExt cx="1090650" cy="1327200"/>
            </a:xfrm>
          </p:grpSpPr>
          <p:sp>
            <p:nvSpPr>
              <p:cNvPr id="6100" name="Google Shape;6100;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79"/>
            <p:cNvGrpSpPr/>
            <p:nvPr/>
          </p:nvGrpSpPr>
          <p:grpSpPr>
            <a:xfrm>
              <a:off x="5194708" y="3484366"/>
              <a:ext cx="811409" cy="987304"/>
              <a:chOff x="238125" y="1617275"/>
              <a:chExt cx="1090750" cy="1327200"/>
            </a:xfrm>
          </p:grpSpPr>
          <p:sp>
            <p:nvSpPr>
              <p:cNvPr id="6104" name="Google Shape;6104;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7" name="Google Shape;6107;p79"/>
          <p:cNvGrpSpPr/>
          <p:nvPr/>
        </p:nvGrpSpPr>
        <p:grpSpPr>
          <a:xfrm>
            <a:off x="6844048" y="2276120"/>
            <a:ext cx="1579046" cy="522230"/>
            <a:chOff x="6853641" y="2534077"/>
            <a:chExt cx="1515545" cy="501229"/>
          </a:xfrm>
        </p:grpSpPr>
        <p:grpSp>
          <p:nvGrpSpPr>
            <p:cNvPr id="6108" name="Google Shape;6108;p79"/>
            <p:cNvGrpSpPr/>
            <p:nvPr/>
          </p:nvGrpSpPr>
          <p:grpSpPr>
            <a:xfrm>
              <a:off x="6853641" y="2618923"/>
              <a:ext cx="1515545" cy="324556"/>
              <a:chOff x="6853641" y="2618923"/>
              <a:chExt cx="1515545" cy="324556"/>
            </a:xfrm>
          </p:grpSpPr>
          <p:sp>
            <p:nvSpPr>
              <p:cNvPr id="6109" name="Google Shape;6109;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4" name="Google Shape;6114;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79"/>
          <p:cNvGrpSpPr/>
          <p:nvPr/>
        </p:nvGrpSpPr>
        <p:grpSpPr>
          <a:xfrm>
            <a:off x="3438940" y="3151161"/>
            <a:ext cx="1617976" cy="346616"/>
            <a:chOff x="1808063" y="4294338"/>
            <a:chExt cx="3370782" cy="721817"/>
          </a:xfrm>
        </p:grpSpPr>
        <p:sp>
          <p:nvSpPr>
            <p:cNvPr id="6120" name="Google Shape;6120;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79"/>
          <p:cNvGrpSpPr/>
          <p:nvPr/>
        </p:nvGrpSpPr>
        <p:grpSpPr>
          <a:xfrm>
            <a:off x="5264936" y="3817911"/>
            <a:ext cx="1417067" cy="350605"/>
            <a:chOff x="4234950" y="2101012"/>
            <a:chExt cx="4219974" cy="1044090"/>
          </a:xfrm>
        </p:grpSpPr>
        <p:sp>
          <p:nvSpPr>
            <p:cNvPr id="6131" name="Google Shape;6131;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79"/>
          <p:cNvGrpSpPr/>
          <p:nvPr/>
        </p:nvGrpSpPr>
        <p:grpSpPr>
          <a:xfrm>
            <a:off x="6840408" y="1808668"/>
            <a:ext cx="1586327" cy="371557"/>
            <a:chOff x="1247650" y="2075423"/>
            <a:chExt cx="6648477" cy="1557238"/>
          </a:xfrm>
        </p:grpSpPr>
        <p:sp>
          <p:nvSpPr>
            <p:cNvPr id="6148" name="Google Shape;6148;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79"/>
          <p:cNvGrpSpPr/>
          <p:nvPr/>
        </p:nvGrpSpPr>
        <p:grpSpPr>
          <a:xfrm>
            <a:off x="5271678" y="961858"/>
            <a:ext cx="1415601" cy="1648533"/>
            <a:chOff x="1839112" y="2209163"/>
            <a:chExt cx="1918159" cy="2233784"/>
          </a:xfrm>
        </p:grpSpPr>
        <p:sp>
          <p:nvSpPr>
            <p:cNvPr id="6155" name="Google Shape;6155;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8" name="Google Shape;6158;p79"/>
            <p:cNvCxnSpPr>
              <a:stCxn id="6155" idx="6"/>
              <a:endCxn id="615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159" name="Google Shape;6159;p79"/>
            <p:cNvCxnSpPr>
              <a:stCxn id="6156" idx="4"/>
              <a:endCxn id="616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161" name="Google Shape;6161;p79"/>
            <p:cNvCxnSpPr>
              <a:stCxn id="6160" idx="6"/>
              <a:endCxn id="615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162" name="Google Shape;6162;p79"/>
            <p:cNvCxnSpPr>
              <a:stCxn id="6157" idx="4"/>
              <a:endCxn id="616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160" name="Google Shape;6160;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65" name="Google Shape;6165;p79"/>
            <p:cNvCxnSpPr>
              <a:endCxn id="616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166" name="Google Shape;6166;p79"/>
          <p:cNvGrpSpPr/>
          <p:nvPr/>
        </p:nvGrpSpPr>
        <p:grpSpPr>
          <a:xfrm>
            <a:off x="3428944" y="979942"/>
            <a:ext cx="1637968" cy="154942"/>
            <a:chOff x="238125" y="2506075"/>
            <a:chExt cx="7115411" cy="673075"/>
          </a:xfrm>
        </p:grpSpPr>
        <p:sp>
          <p:nvSpPr>
            <p:cNvPr id="6167" name="Google Shape;6167;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79"/>
          <p:cNvGrpSpPr/>
          <p:nvPr/>
        </p:nvGrpSpPr>
        <p:grpSpPr>
          <a:xfrm>
            <a:off x="1969680" y="1294660"/>
            <a:ext cx="1262932" cy="785408"/>
            <a:chOff x="548861" y="389676"/>
            <a:chExt cx="3843371" cy="2390163"/>
          </a:xfrm>
        </p:grpSpPr>
        <p:cxnSp>
          <p:nvCxnSpPr>
            <p:cNvPr id="6173" name="Google Shape;6173;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74" name="Google Shape;6174;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75" name="Google Shape;6175;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76" name="Google Shape;6176;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177" name="Google Shape;6177;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178" name="Google Shape;6178;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9" name="Google Shape;6179;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180" name="Google Shape;6180;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79"/>
          <p:cNvGrpSpPr/>
          <p:nvPr/>
        </p:nvGrpSpPr>
        <p:grpSpPr>
          <a:xfrm>
            <a:off x="757812" y="2401537"/>
            <a:ext cx="1412054" cy="633562"/>
            <a:chOff x="1187400" y="2529299"/>
            <a:chExt cx="6769193" cy="2241903"/>
          </a:xfrm>
        </p:grpSpPr>
        <p:sp>
          <p:nvSpPr>
            <p:cNvPr id="6187" name="Google Shape;6187;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188" name="Google Shape;6188;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89" name="Google Shape;6189;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90" name="Google Shape;6190;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91" name="Google Shape;6191;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92" name="Google Shape;6192;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93" name="Google Shape;6193;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194" name="Google Shape;6194;p79"/>
            <p:cNvCxnSpPr>
              <a:stCxn id="6187" idx="2"/>
              <a:endCxn id="618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95" name="Google Shape;6195;p79"/>
            <p:cNvCxnSpPr>
              <a:stCxn id="6189" idx="0"/>
              <a:endCxn id="618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96" name="Google Shape;6196;p79"/>
            <p:cNvCxnSpPr>
              <a:stCxn id="6189" idx="2"/>
              <a:endCxn id="619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97" name="Google Shape;6197;p79"/>
            <p:cNvCxnSpPr>
              <a:stCxn id="6190" idx="0"/>
              <a:endCxn id="618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98" name="Google Shape;6198;p79"/>
            <p:cNvCxnSpPr>
              <a:stCxn id="6188" idx="2"/>
              <a:endCxn id="619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99" name="Google Shape;6199;p79"/>
            <p:cNvCxnSpPr>
              <a:stCxn id="6192" idx="0"/>
              <a:endCxn id="618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200" name="Google Shape;6200;p79"/>
          <p:cNvGrpSpPr/>
          <p:nvPr/>
        </p:nvGrpSpPr>
        <p:grpSpPr>
          <a:xfrm>
            <a:off x="6844058" y="2894246"/>
            <a:ext cx="1579035" cy="540873"/>
            <a:chOff x="6895650" y="3126697"/>
            <a:chExt cx="1436662" cy="492105"/>
          </a:xfrm>
        </p:grpSpPr>
        <p:sp>
          <p:nvSpPr>
            <p:cNvPr id="6201" name="Google Shape;6201;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79"/>
            <p:cNvGrpSpPr/>
            <p:nvPr/>
          </p:nvGrpSpPr>
          <p:grpSpPr>
            <a:xfrm>
              <a:off x="6995957" y="3335810"/>
              <a:ext cx="1230393" cy="71754"/>
              <a:chOff x="6995957" y="3287964"/>
              <a:chExt cx="1230393" cy="71754"/>
            </a:xfrm>
          </p:grpSpPr>
          <p:sp>
            <p:nvSpPr>
              <p:cNvPr id="6207" name="Google Shape;6207;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2" name="Google Shape;6212;p79"/>
          <p:cNvGrpSpPr/>
          <p:nvPr/>
        </p:nvGrpSpPr>
        <p:grpSpPr>
          <a:xfrm>
            <a:off x="6842640" y="3531009"/>
            <a:ext cx="1581862" cy="650625"/>
            <a:chOff x="6777990" y="3710194"/>
            <a:chExt cx="1646915" cy="677382"/>
          </a:xfrm>
        </p:grpSpPr>
        <p:grpSp>
          <p:nvGrpSpPr>
            <p:cNvPr id="6213" name="Google Shape;6213;p79"/>
            <p:cNvGrpSpPr/>
            <p:nvPr/>
          </p:nvGrpSpPr>
          <p:grpSpPr>
            <a:xfrm>
              <a:off x="6777990" y="3874492"/>
              <a:ext cx="411129" cy="513083"/>
              <a:chOff x="6777990" y="3874492"/>
              <a:chExt cx="411129" cy="513083"/>
            </a:xfrm>
          </p:grpSpPr>
          <p:cxnSp>
            <p:nvCxnSpPr>
              <p:cNvPr id="6214" name="Google Shape;6214;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15" name="Google Shape;6215;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79"/>
            <p:cNvGrpSpPr/>
            <p:nvPr/>
          </p:nvGrpSpPr>
          <p:grpSpPr>
            <a:xfrm>
              <a:off x="7188425" y="3710194"/>
              <a:ext cx="411123" cy="520535"/>
              <a:chOff x="7188425" y="3710194"/>
              <a:chExt cx="411123" cy="520535"/>
            </a:xfrm>
          </p:grpSpPr>
          <p:cxnSp>
            <p:nvCxnSpPr>
              <p:cNvPr id="6217" name="Google Shape;6217;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18" name="Google Shape;6218;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79"/>
            <p:cNvGrpSpPr/>
            <p:nvPr/>
          </p:nvGrpSpPr>
          <p:grpSpPr>
            <a:xfrm>
              <a:off x="7603341" y="3874492"/>
              <a:ext cx="411474" cy="513083"/>
              <a:chOff x="7603341" y="3874492"/>
              <a:chExt cx="411474" cy="513083"/>
            </a:xfrm>
          </p:grpSpPr>
          <p:cxnSp>
            <p:nvCxnSpPr>
              <p:cNvPr id="6220" name="Google Shape;6220;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21" name="Google Shape;6221;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79"/>
            <p:cNvGrpSpPr/>
            <p:nvPr/>
          </p:nvGrpSpPr>
          <p:grpSpPr>
            <a:xfrm>
              <a:off x="8013776" y="3722847"/>
              <a:ext cx="411129" cy="507881"/>
              <a:chOff x="8013776" y="3722847"/>
              <a:chExt cx="411129" cy="507881"/>
            </a:xfrm>
          </p:grpSpPr>
          <p:cxnSp>
            <p:nvCxnSpPr>
              <p:cNvPr id="6223" name="Google Shape;6223;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224" name="Google Shape;6224;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5" name="Google Shape;6225;p79"/>
          <p:cNvGrpSpPr/>
          <p:nvPr/>
        </p:nvGrpSpPr>
        <p:grpSpPr>
          <a:xfrm>
            <a:off x="5262155" y="2703849"/>
            <a:ext cx="1421889" cy="1020603"/>
            <a:chOff x="5190863" y="2824811"/>
            <a:chExt cx="1544860" cy="1108869"/>
          </a:xfrm>
        </p:grpSpPr>
        <p:grpSp>
          <p:nvGrpSpPr>
            <p:cNvPr id="6226" name="Google Shape;6226;p79"/>
            <p:cNvGrpSpPr/>
            <p:nvPr/>
          </p:nvGrpSpPr>
          <p:grpSpPr>
            <a:xfrm>
              <a:off x="5938695" y="3176919"/>
              <a:ext cx="685761" cy="404739"/>
              <a:chOff x="5938695" y="3176919"/>
              <a:chExt cx="685761" cy="404739"/>
            </a:xfrm>
          </p:grpSpPr>
          <p:grpSp>
            <p:nvGrpSpPr>
              <p:cNvPr id="6227" name="Google Shape;6227;p79"/>
              <p:cNvGrpSpPr/>
              <p:nvPr/>
            </p:nvGrpSpPr>
            <p:grpSpPr>
              <a:xfrm>
                <a:off x="5938695" y="3176919"/>
                <a:ext cx="685761" cy="404739"/>
                <a:chOff x="5938695" y="3176919"/>
                <a:chExt cx="685761" cy="404739"/>
              </a:xfrm>
            </p:grpSpPr>
            <p:sp>
              <p:nvSpPr>
                <p:cNvPr id="6228" name="Google Shape;6228;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0" name="Google Shape;6230;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79"/>
            <p:cNvGrpSpPr/>
            <p:nvPr/>
          </p:nvGrpSpPr>
          <p:grpSpPr>
            <a:xfrm>
              <a:off x="5305233" y="3176835"/>
              <a:ext cx="685971" cy="404655"/>
              <a:chOff x="5305233" y="3176835"/>
              <a:chExt cx="685971" cy="404655"/>
            </a:xfrm>
          </p:grpSpPr>
          <p:grpSp>
            <p:nvGrpSpPr>
              <p:cNvPr id="6232" name="Google Shape;6232;p79"/>
              <p:cNvGrpSpPr/>
              <p:nvPr/>
            </p:nvGrpSpPr>
            <p:grpSpPr>
              <a:xfrm>
                <a:off x="5305233" y="3176835"/>
                <a:ext cx="685971" cy="404655"/>
                <a:chOff x="5305233" y="3176835"/>
                <a:chExt cx="685971" cy="404655"/>
              </a:xfrm>
            </p:grpSpPr>
            <p:sp>
              <p:nvSpPr>
                <p:cNvPr id="6233" name="Google Shape;6233;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5" name="Google Shape;6235;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6" name="Google Shape;6236;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7" name="Google Shape;6237;p79"/>
            <p:cNvGrpSpPr/>
            <p:nvPr/>
          </p:nvGrpSpPr>
          <p:grpSpPr>
            <a:xfrm>
              <a:off x="5657361" y="2824811"/>
              <a:ext cx="1078361" cy="404655"/>
              <a:chOff x="5657361" y="2824811"/>
              <a:chExt cx="1078361" cy="404655"/>
            </a:xfrm>
          </p:grpSpPr>
          <p:grpSp>
            <p:nvGrpSpPr>
              <p:cNvPr id="6238" name="Google Shape;6238;p79"/>
              <p:cNvGrpSpPr/>
              <p:nvPr/>
            </p:nvGrpSpPr>
            <p:grpSpPr>
              <a:xfrm>
                <a:off x="5657361" y="2824811"/>
                <a:ext cx="1078361" cy="404655"/>
                <a:chOff x="5657361" y="2824811"/>
                <a:chExt cx="1078361" cy="404655"/>
              </a:xfrm>
            </p:grpSpPr>
            <p:grpSp>
              <p:nvGrpSpPr>
                <p:cNvPr id="6239" name="Google Shape;6239;p79"/>
                <p:cNvGrpSpPr/>
                <p:nvPr/>
              </p:nvGrpSpPr>
              <p:grpSpPr>
                <a:xfrm>
                  <a:off x="5938485" y="2824811"/>
                  <a:ext cx="797237" cy="404655"/>
                  <a:chOff x="5938485" y="2824811"/>
                  <a:chExt cx="797237" cy="404655"/>
                </a:xfrm>
              </p:grpSpPr>
              <p:sp>
                <p:nvSpPr>
                  <p:cNvPr id="6240" name="Google Shape;6240;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2" name="Google Shape;6242;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3" name="Google Shape;6243;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79"/>
            <p:cNvGrpSpPr/>
            <p:nvPr/>
          </p:nvGrpSpPr>
          <p:grpSpPr>
            <a:xfrm>
              <a:off x="5190863" y="3528942"/>
              <a:ext cx="1078026" cy="404739"/>
              <a:chOff x="5190863" y="3528942"/>
              <a:chExt cx="1078026" cy="404739"/>
            </a:xfrm>
          </p:grpSpPr>
          <p:sp>
            <p:nvSpPr>
              <p:cNvPr id="6245" name="Google Shape;6245;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79"/>
              <p:cNvGrpSpPr/>
              <p:nvPr/>
            </p:nvGrpSpPr>
            <p:grpSpPr>
              <a:xfrm>
                <a:off x="5190863" y="3528942"/>
                <a:ext cx="1078026" cy="404739"/>
                <a:chOff x="5190863" y="3528942"/>
                <a:chExt cx="1078026" cy="404739"/>
              </a:xfrm>
            </p:grpSpPr>
            <p:sp>
              <p:nvSpPr>
                <p:cNvPr id="6247" name="Google Shape;6247;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49" name="Google Shape;6249;p79"/>
          <p:cNvGrpSpPr/>
          <p:nvPr/>
        </p:nvGrpSpPr>
        <p:grpSpPr>
          <a:xfrm>
            <a:off x="728162" y="1268317"/>
            <a:ext cx="1086719" cy="879487"/>
            <a:chOff x="803162" y="1474292"/>
            <a:chExt cx="1086719" cy="879487"/>
          </a:xfrm>
        </p:grpSpPr>
        <p:grpSp>
          <p:nvGrpSpPr>
            <p:cNvPr id="6250" name="Google Shape;6250;p79"/>
            <p:cNvGrpSpPr/>
            <p:nvPr/>
          </p:nvGrpSpPr>
          <p:grpSpPr>
            <a:xfrm>
              <a:off x="803162" y="1625948"/>
              <a:ext cx="445856" cy="576579"/>
              <a:chOff x="803162" y="1625948"/>
              <a:chExt cx="445856" cy="576579"/>
            </a:xfrm>
          </p:grpSpPr>
          <p:sp>
            <p:nvSpPr>
              <p:cNvPr id="6251" name="Google Shape;6251;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2" name="Google Shape;6252;p79"/>
              <p:cNvGrpSpPr/>
              <p:nvPr/>
            </p:nvGrpSpPr>
            <p:grpSpPr>
              <a:xfrm>
                <a:off x="1056023" y="1625948"/>
                <a:ext cx="192995" cy="576579"/>
                <a:chOff x="1056023" y="1625948"/>
                <a:chExt cx="192995" cy="576579"/>
              </a:xfrm>
            </p:grpSpPr>
            <p:sp>
              <p:nvSpPr>
                <p:cNvPr id="6253" name="Google Shape;6253;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8" name="Google Shape;6258;p79"/>
            <p:cNvGrpSpPr/>
            <p:nvPr/>
          </p:nvGrpSpPr>
          <p:grpSpPr>
            <a:xfrm>
              <a:off x="1371406" y="1474292"/>
              <a:ext cx="518475" cy="879487"/>
              <a:chOff x="1398231" y="1474292"/>
              <a:chExt cx="518475" cy="879487"/>
            </a:xfrm>
          </p:grpSpPr>
          <p:grpSp>
            <p:nvGrpSpPr>
              <p:cNvPr id="6259" name="Google Shape;6259;p79"/>
              <p:cNvGrpSpPr/>
              <p:nvPr/>
            </p:nvGrpSpPr>
            <p:grpSpPr>
              <a:xfrm>
                <a:off x="1398231" y="1474292"/>
                <a:ext cx="518475" cy="341643"/>
                <a:chOff x="1398231" y="1474292"/>
                <a:chExt cx="518475" cy="341643"/>
              </a:xfrm>
            </p:grpSpPr>
            <p:sp>
              <p:nvSpPr>
                <p:cNvPr id="6260" name="Google Shape;6260;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1" name="Google Shape;6261;p79"/>
                <p:cNvGrpSpPr/>
                <p:nvPr/>
              </p:nvGrpSpPr>
              <p:grpSpPr>
                <a:xfrm>
                  <a:off x="1616453" y="1474292"/>
                  <a:ext cx="300253" cy="341643"/>
                  <a:chOff x="1616453" y="1475379"/>
                  <a:chExt cx="300253" cy="341643"/>
                </a:xfrm>
              </p:grpSpPr>
              <p:sp>
                <p:nvSpPr>
                  <p:cNvPr id="6262" name="Google Shape;6262;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9" name="Google Shape;6269;p79"/>
                  <p:cNvGrpSpPr/>
                  <p:nvPr/>
                </p:nvGrpSpPr>
                <p:grpSpPr>
                  <a:xfrm>
                    <a:off x="1839639" y="1475379"/>
                    <a:ext cx="77067" cy="341643"/>
                    <a:chOff x="1839639" y="1475379"/>
                    <a:chExt cx="77067" cy="341643"/>
                  </a:xfrm>
                </p:grpSpPr>
                <p:sp>
                  <p:nvSpPr>
                    <p:cNvPr id="6270" name="Google Shape;6270;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2" name="Google Shape;6272;p79"/>
              <p:cNvGrpSpPr/>
              <p:nvPr/>
            </p:nvGrpSpPr>
            <p:grpSpPr>
              <a:xfrm>
                <a:off x="1398451" y="2012951"/>
                <a:ext cx="518255" cy="340828"/>
                <a:chOff x="1398451" y="2012951"/>
                <a:chExt cx="518255" cy="340828"/>
              </a:xfrm>
            </p:grpSpPr>
            <p:sp>
              <p:nvSpPr>
                <p:cNvPr id="6273" name="Google Shape;6273;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79"/>
                <p:cNvGrpSpPr/>
                <p:nvPr/>
              </p:nvGrpSpPr>
              <p:grpSpPr>
                <a:xfrm>
                  <a:off x="1616453" y="2012951"/>
                  <a:ext cx="300253" cy="340828"/>
                  <a:chOff x="1616453" y="2013538"/>
                  <a:chExt cx="300253" cy="340828"/>
                </a:xfrm>
              </p:grpSpPr>
              <p:sp>
                <p:nvSpPr>
                  <p:cNvPr id="6275" name="Google Shape;6275;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2" name="Google Shape;6282;p79"/>
                  <p:cNvGrpSpPr/>
                  <p:nvPr/>
                </p:nvGrpSpPr>
                <p:grpSpPr>
                  <a:xfrm>
                    <a:off x="1839639" y="2013538"/>
                    <a:ext cx="77067" cy="340828"/>
                    <a:chOff x="1839639" y="2013538"/>
                    <a:chExt cx="77067" cy="340828"/>
                  </a:xfrm>
                </p:grpSpPr>
                <p:sp>
                  <p:nvSpPr>
                    <p:cNvPr id="6283" name="Google Shape;6283;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285" name="Google Shape;6285;p79"/>
          <p:cNvGrpSpPr/>
          <p:nvPr/>
        </p:nvGrpSpPr>
        <p:grpSpPr>
          <a:xfrm>
            <a:off x="724986" y="3399503"/>
            <a:ext cx="1368681" cy="682918"/>
            <a:chOff x="724986" y="3605478"/>
            <a:chExt cx="1368681" cy="682918"/>
          </a:xfrm>
        </p:grpSpPr>
        <p:grpSp>
          <p:nvGrpSpPr>
            <p:cNvPr id="6286" name="Google Shape;6286;p79"/>
            <p:cNvGrpSpPr/>
            <p:nvPr/>
          </p:nvGrpSpPr>
          <p:grpSpPr>
            <a:xfrm>
              <a:off x="1289102" y="3823629"/>
              <a:ext cx="240442" cy="250435"/>
              <a:chOff x="-165066" y="3843615"/>
              <a:chExt cx="221259" cy="230455"/>
            </a:xfrm>
          </p:grpSpPr>
          <p:sp>
            <p:nvSpPr>
              <p:cNvPr id="6287" name="Google Shape;6287;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9"/>
            <p:cNvGrpSpPr/>
            <p:nvPr/>
          </p:nvGrpSpPr>
          <p:grpSpPr>
            <a:xfrm>
              <a:off x="724986" y="3605478"/>
              <a:ext cx="1368681" cy="682918"/>
              <a:chOff x="724986" y="3605478"/>
              <a:chExt cx="1368681" cy="682918"/>
            </a:xfrm>
          </p:grpSpPr>
          <p:grpSp>
            <p:nvGrpSpPr>
              <p:cNvPr id="6308" name="Google Shape;6308;p79"/>
              <p:cNvGrpSpPr/>
              <p:nvPr/>
            </p:nvGrpSpPr>
            <p:grpSpPr>
              <a:xfrm>
                <a:off x="1498221" y="4047614"/>
                <a:ext cx="529172" cy="240783"/>
                <a:chOff x="1498221" y="4047614"/>
                <a:chExt cx="529172" cy="240783"/>
              </a:xfrm>
            </p:grpSpPr>
            <p:grpSp>
              <p:nvGrpSpPr>
                <p:cNvPr id="6309" name="Google Shape;6309;p79"/>
                <p:cNvGrpSpPr/>
                <p:nvPr/>
              </p:nvGrpSpPr>
              <p:grpSpPr>
                <a:xfrm>
                  <a:off x="1826655" y="4224370"/>
                  <a:ext cx="200738" cy="25631"/>
                  <a:chOff x="1826655" y="4224370"/>
                  <a:chExt cx="200738" cy="25631"/>
                </a:xfrm>
              </p:grpSpPr>
              <p:sp>
                <p:nvSpPr>
                  <p:cNvPr id="6310" name="Google Shape;6310;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79"/>
                <p:cNvGrpSpPr/>
                <p:nvPr/>
              </p:nvGrpSpPr>
              <p:grpSpPr>
                <a:xfrm>
                  <a:off x="1498221" y="4047614"/>
                  <a:ext cx="328444" cy="240783"/>
                  <a:chOff x="1498221" y="4047614"/>
                  <a:chExt cx="328444" cy="240783"/>
                </a:xfrm>
              </p:grpSpPr>
              <p:sp>
                <p:nvSpPr>
                  <p:cNvPr id="6313" name="Google Shape;6313;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79"/>
                  <p:cNvGrpSpPr/>
                  <p:nvPr/>
                </p:nvGrpSpPr>
                <p:grpSpPr>
                  <a:xfrm>
                    <a:off x="1498221" y="4047614"/>
                    <a:ext cx="150566" cy="190416"/>
                    <a:chOff x="1498221" y="4047614"/>
                    <a:chExt cx="150566" cy="190416"/>
                  </a:xfrm>
                </p:grpSpPr>
                <p:sp>
                  <p:nvSpPr>
                    <p:cNvPr id="6315" name="Google Shape;6315;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17" name="Google Shape;6317;p79"/>
              <p:cNvGrpSpPr/>
              <p:nvPr/>
            </p:nvGrpSpPr>
            <p:grpSpPr>
              <a:xfrm>
                <a:off x="1560718" y="3800594"/>
                <a:ext cx="532948" cy="302090"/>
                <a:chOff x="1560718" y="3800594"/>
                <a:chExt cx="532948" cy="302090"/>
              </a:xfrm>
            </p:grpSpPr>
            <p:grpSp>
              <p:nvGrpSpPr>
                <p:cNvPr id="6318" name="Google Shape;6318;p79"/>
                <p:cNvGrpSpPr/>
                <p:nvPr/>
              </p:nvGrpSpPr>
              <p:grpSpPr>
                <a:xfrm>
                  <a:off x="1912179" y="3827344"/>
                  <a:ext cx="181487" cy="25631"/>
                  <a:chOff x="1912179" y="3827344"/>
                  <a:chExt cx="181487" cy="25631"/>
                </a:xfrm>
              </p:grpSpPr>
              <p:sp>
                <p:nvSpPr>
                  <p:cNvPr id="6319" name="Google Shape;6319;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79"/>
                <p:cNvGrpSpPr/>
                <p:nvPr/>
              </p:nvGrpSpPr>
              <p:grpSpPr>
                <a:xfrm>
                  <a:off x="1912179" y="4044505"/>
                  <a:ext cx="181487" cy="25622"/>
                  <a:chOff x="1912179" y="4044506"/>
                  <a:chExt cx="181487" cy="25622"/>
                </a:xfrm>
              </p:grpSpPr>
              <p:sp>
                <p:nvSpPr>
                  <p:cNvPr id="6322" name="Google Shape;6322;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79"/>
                <p:cNvGrpSpPr/>
                <p:nvPr/>
              </p:nvGrpSpPr>
              <p:grpSpPr>
                <a:xfrm>
                  <a:off x="1560718" y="3800594"/>
                  <a:ext cx="351472" cy="302090"/>
                  <a:chOff x="1560718" y="3800594"/>
                  <a:chExt cx="351472" cy="302090"/>
                </a:xfrm>
              </p:grpSpPr>
              <p:grpSp>
                <p:nvGrpSpPr>
                  <p:cNvPr id="6325" name="Google Shape;6325;p79"/>
                  <p:cNvGrpSpPr/>
                  <p:nvPr/>
                </p:nvGrpSpPr>
                <p:grpSpPr>
                  <a:xfrm>
                    <a:off x="1560718" y="3842857"/>
                    <a:ext cx="173586" cy="217131"/>
                    <a:chOff x="1560718" y="3842857"/>
                    <a:chExt cx="173586" cy="217131"/>
                  </a:xfrm>
                </p:grpSpPr>
                <p:sp>
                  <p:nvSpPr>
                    <p:cNvPr id="6326" name="Google Shape;6326;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9" name="Google Shape;6329;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31" name="Google Shape;6331;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2" name="Google Shape;6332;p79"/>
              <p:cNvGrpSpPr/>
              <p:nvPr/>
            </p:nvGrpSpPr>
            <p:grpSpPr>
              <a:xfrm>
                <a:off x="785350" y="3605478"/>
                <a:ext cx="535311" cy="249245"/>
                <a:chOff x="785350" y="3605478"/>
                <a:chExt cx="535311" cy="249245"/>
              </a:xfrm>
            </p:grpSpPr>
            <p:grpSp>
              <p:nvGrpSpPr>
                <p:cNvPr id="6333" name="Google Shape;6333;p79"/>
                <p:cNvGrpSpPr/>
                <p:nvPr/>
              </p:nvGrpSpPr>
              <p:grpSpPr>
                <a:xfrm>
                  <a:off x="785350" y="3605478"/>
                  <a:ext cx="376191" cy="102736"/>
                  <a:chOff x="785350" y="3605478"/>
                  <a:chExt cx="376191" cy="102736"/>
                </a:xfrm>
              </p:grpSpPr>
              <p:sp>
                <p:nvSpPr>
                  <p:cNvPr id="6334" name="Google Shape;6334;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79"/>
                <p:cNvGrpSpPr/>
                <p:nvPr/>
              </p:nvGrpSpPr>
              <p:grpSpPr>
                <a:xfrm>
                  <a:off x="1161530" y="3655851"/>
                  <a:ext cx="159131" cy="198872"/>
                  <a:chOff x="1161530" y="3655851"/>
                  <a:chExt cx="159131" cy="198872"/>
                </a:xfrm>
              </p:grpSpPr>
              <p:sp>
                <p:nvSpPr>
                  <p:cNvPr id="6338" name="Google Shape;6338;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0" name="Google Shape;6340;p79"/>
              <p:cNvGrpSpPr/>
              <p:nvPr/>
            </p:nvGrpSpPr>
            <p:grpSpPr>
              <a:xfrm>
                <a:off x="785350" y="4047614"/>
                <a:ext cx="535311" cy="240783"/>
                <a:chOff x="785350" y="4047614"/>
                <a:chExt cx="535311" cy="240783"/>
              </a:xfrm>
            </p:grpSpPr>
            <p:grpSp>
              <p:nvGrpSpPr>
                <p:cNvPr id="6341" name="Google Shape;6341;p79"/>
                <p:cNvGrpSpPr/>
                <p:nvPr/>
              </p:nvGrpSpPr>
              <p:grpSpPr>
                <a:xfrm>
                  <a:off x="1161636" y="4047614"/>
                  <a:ext cx="159025" cy="190415"/>
                  <a:chOff x="1161636" y="4047614"/>
                  <a:chExt cx="159025" cy="190415"/>
                </a:xfrm>
              </p:grpSpPr>
              <p:sp>
                <p:nvSpPr>
                  <p:cNvPr id="6342" name="Google Shape;6342;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79"/>
                <p:cNvGrpSpPr/>
                <p:nvPr/>
              </p:nvGrpSpPr>
              <p:grpSpPr>
                <a:xfrm>
                  <a:off x="785350" y="4185661"/>
                  <a:ext cx="376191" cy="102736"/>
                  <a:chOff x="785350" y="4185661"/>
                  <a:chExt cx="376191" cy="102736"/>
                </a:xfrm>
              </p:grpSpPr>
              <p:sp>
                <p:nvSpPr>
                  <p:cNvPr id="6345" name="Google Shape;6345;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8" name="Google Shape;6348;p79"/>
              <p:cNvGrpSpPr/>
              <p:nvPr/>
            </p:nvGrpSpPr>
            <p:grpSpPr>
              <a:xfrm>
                <a:off x="1501054" y="3605478"/>
                <a:ext cx="526340" cy="249240"/>
                <a:chOff x="1501054" y="3605478"/>
                <a:chExt cx="526340" cy="249240"/>
              </a:xfrm>
            </p:grpSpPr>
            <p:grpSp>
              <p:nvGrpSpPr>
                <p:cNvPr id="6349" name="Google Shape;6349;p79"/>
                <p:cNvGrpSpPr/>
                <p:nvPr/>
              </p:nvGrpSpPr>
              <p:grpSpPr>
                <a:xfrm>
                  <a:off x="1834208" y="3643867"/>
                  <a:ext cx="193185" cy="25622"/>
                  <a:chOff x="1834208" y="3643867"/>
                  <a:chExt cx="193185" cy="25622"/>
                </a:xfrm>
              </p:grpSpPr>
              <p:sp>
                <p:nvSpPr>
                  <p:cNvPr id="6350" name="Google Shape;6350;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79"/>
                <p:cNvGrpSpPr/>
                <p:nvPr/>
              </p:nvGrpSpPr>
              <p:grpSpPr>
                <a:xfrm>
                  <a:off x="1501054" y="3605478"/>
                  <a:ext cx="333165" cy="249240"/>
                  <a:chOff x="1501054" y="3605478"/>
                  <a:chExt cx="333165" cy="249240"/>
                </a:xfrm>
              </p:grpSpPr>
              <p:sp>
                <p:nvSpPr>
                  <p:cNvPr id="6353" name="Google Shape;6353;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4" name="Google Shape;6354;p79"/>
                  <p:cNvGrpSpPr/>
                  <p:nvPr/>
                </p:nvGrpSpPr>
                <p:grpSpPr>
                  <a:xfrm>
                    <a:off x="1501054" y="3655851"/>
                    <a:ext cx="155286" cy="198867"/>
                    <a:chOff x="1501054" y="3655851"/>
                    <a:chExt cx="155286" cy="198867"/>
                  </a:xfrm>
                </p:grpSpPr>
                <p:sp>
                  <p:nvSpPr>
                    <p:cNvPr id="6355" name="Google Shape;6355;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7" name="Google Shape;6357;p79"/>
              <p:cNvGrpSpPr/>
              <p:nvPr/>
            </p:nvGrpSpPr>
            <p:grpSpPr>
              <a:xfrm>
                <a:off x="724986" y="3800594"/>
                <a:ext cx="532950" cy="302090"/>
                <a:chOff x="724986" y="3800594"/>
                <a:chExt cx="532950" cy="302090"/>
              </a:xfrm>
            </p:grpSpPr>
            <p:grpSp>
              <p:nvGrpSpPr>
                <p:cNvPr id="6358" name="Google Shape;6358;p79"/>
                <p:cNvGrpSpPr/>
                <p:nvPr/>
              </p:nvGrpSpPr>
              <p:grpSpPr>
                <a:xfrm>
                  <a:off x="724986" y="4044367"/>
                  <a:ext cx="181314" cy="25626"/>
                  <a:chOff x="724986" y="4044367"/>
                  <a:chExt cx="181314" cy="25626"/>
                </a:xfrm>
              </p:grpSpPr>
              <p:sp>
                <p:nvSpPr>
                  <p:cNvPr id="6359" name="Google Shape;6359;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9"/>
                <p:cNvGrpSpPr/>
                <p:nvPr/>
              </p:nvGrpSpPr>
              <p:grpSpPr>
                <a:xfrm>
                  <a:off x="906290" y="3800594"/>
                  <a:ext cx="351646" cy="302090"/>
                  <a:chOff x="906290" y="3800594"/>
                  <a:chExt cx="351646" cy="302090"/>
                </a:xfrm>
              </p:grpSpPr>
              <p:grpSp>
                <p:nvGrpSpPr>
                  <p:cNvPr id="6362" name="Google Shape;6362;p79"/>
                  <p:cNvGrpSpPr/>
                  <p:nvPr/>
                </p:nvGrpSpPr>
                <p:grpSpPr>
                  <a:xfrm>
                    <a:off x="1084172" y="3842857"/>
                    <a:ext cx="173764" cy="217131"/>
                    <a:chOff x="1084172" y="3842857"/>
                    <a:chExt cx="173764" cy="217131"/>
                  </a:xfrm>
                </p:grpSpPr>
                <p:grpSp>
                  <p:nvGrpSpPr>
                    <p:cNvPr id="6363" name="Google Shape;6363;p79"/>
                    <p:cNvGrpSpPr/>
                    <p:nvPr/>
                  </p:nvGrpSpPr>
                  <p:grpSpPr>
                    <a:xfrm>
                      <a:off x="1156862" y="3936509"/>
                      <a:ext cx="101073" cy="25622"/>
                      <a:chOff x="1156862" y="3936509"/>
                      <a:chExt cx="101073" cy="25622"/>
                    </a:xfrm>
                  </p:grpSpPr>
                  <p:sp>
                    <p:nvSpPr>
                      <p:cNvPr id="6364" name="Google Shape;6364;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6" name="Google Shape;6366;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7" name="Google Shape;6367;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79"/>
                <p:cNvGrpSpPr/>
                <p:nvPr/>
              </p:nvGrpSpPr>
              <p:grpSpPr>
                <a:xfrm>
                  <a:off x="724986" y="3830189"/>
                  <a:ext cx="189533" cy="25626"/>
                  <a:chOff x="724986" y="3830189"/>
                  <a:chExt cx="189533" cy="25626"/>
                </a:xfrm>
              </p:grpSpPr>
              <p:sp>
                <p:nvSpPr>
                  <p:cNvPr id="6370" name="Google Shape;6370;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372" name="Google Shape;6372;p79"/>
          <p:cNvGrpSpPr/>
          <p:nvPr/>
        </p:nvGrpSpPr>
        <p:grpSpPr>
          <a:xfrm>
            <a:off x="2253298" y="2249665"/>
            <a:ext cx="948701" cy="935378"/>
            <a:chOff x="2253298" y="2428317"/>
            <a:chExt cx="948701" cy="935378"/>
          </a:xfrm>
        </p:grpSpPr>
        <p:sp>
          <p:nvSpPr>
            <p:cNvPr id="6373" name="Google Shape;6373;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930"/>
        <p:cNvGrpSpPr/>
        <p:nvPr/>
      </p:nvGrpSpPr>
      <p:grpSpPr>
        <a:xfrm>
          <a:off x="0" y="0"/>
          <a:ext cx="0" cy="0"/>
          <a:chOff x="0" y="0"/>
          <a:chExt cx="0" cy="0"/>
        </a:xfrm>
      </p:grpSpPr>
      <p:sp>
        <p:nvSpPr>
          <p:cNvPr id="931" name="Google Shape;931;p40"/>
          <p:cNvSpPr txBox="1">
            <a:spLocks noGrp="1"/>
          </p:cNvSpPr>
          <p:nvPr>
            <p:ph type="title"/>
          </p:nvPr>
        </p:nvSpPr>
        <p:spPr>
          <a:xfrm>
            <a:off x="1506185" y="162824"/>
            <a:ext cx="6351707" cy="57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r-FR" sz="5400" dirty="0"/>
              <a:t>LES PRÉPOSITIONS </a:t>
            </a:r>
          </a:p>
        </p:txBody>
      </p:sp>
      <p:sp>
        <p:nvSpPr>
          <p:cNvPr id="932" name="Google Shape;932;p40"/>
          <p:cNvSpPr txBox="1">
            <a:spLocks noGrp="1"/>
          </p:cNvSpPr>
          <p:nvPr>
            <p:ph type="subTitle" idx="1"/>
          </p:nvPr>
        </p:nvSpPr>
        <p:spPr>
          <a:xfrm>
            <a:off x="163551" y="1129578"/>
            <a:ext cx="8787161" cy="40139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a:t>
            </a:r>
          </a:p>
        </p:txBody>
      </p:sp>
      <p:cxnSp>
        <p:nvCxnSpPr>
          <p:cNvPr id="933" name="Google Shape;933;p40"/>
          <p:cNvCxnSpPr/>
          <p:nvPr/>
        </p:nvCxnSpPr>
        <p:spPr>
          <a:xfrm>
            <a:off x="4076400" y="801785"/>
            <a:ext cx="991200" cy="0"/>
          </a:xfrm>
          <a:prstGeom prst="straightConnector1">
            <a:avLst/>
          </a:prstGeom>
          <a:noFill/>
          <a:ln w="19050" cap="flat" cmpd="sng">
            <a:solidFill>
              <a:schemeClr val="dk1"/>
            </a:solidFill>
            <a:prstDash val="solid"/>
            <a:round/>
            <a:headEnd type="none" w="med" len="med"/>
            <a:tailEnd type="none" w="med" len="med"/>
          </a:ln>
        </p:spPr>
      </p:cxnSp>
      <p:graphicFrame>
        <p:nvGraphicFramePr>
          <p:cNvPr id="2" name="Tabla 2">
            <a:extLst>
              <a:ext uri="{FF2B5EF4-FFF2-40B4-BE49-F238E27FC236}">
                <a16:creationId xmlns:a16="http://schemas.microsoft.com/office/drawing/2014/main" id="{F34F77EE-507C-0AFF-2AE1-3688B7C32F01}"/>
              </a:ext>
            </a:extLst>
          </p:cNvPr>
          <p:cNvGraphicFramePr>
            <a:graphicFrameLocks noGrp="1"/>
          </p:cNvGraphicFramePr>
          <p:nvPr>
            <p:extLst>
              <p:ext uri="{D42A27DB-BD31-4B8C-83A1-F6EECF244321}">
                <p14:modId xmlns:p14="http://schemas.microsoft.com/office/powerpoint/2010/main" val="732911237"/>
              </p:ext>
            </p:extLst>
          </p:nvPr>
        </p:nvGraphicFramePr>
        <p:xfrm>
          <a:off x="1278673" y="867705"/>
          <a:ext cx="6429062" cy="4128918"/>
        </p:xfrm>
        <a:graphic>
          <a:graphicData uri="http://schemas.openxmlformats.org/drawingml/2006/table">
            <a:tbl>
              <a:tblPr firstRow="1" bandRow="1">
                <a:tableStyleId>{C4B1156A-380E-4F78-BDF5-A606A8083BF9}</a:tableStyleId>
              </a:tblPr>
              <a:tblGrid>
                <a:gridCol w="840469">
                  <a:extLst>
                    <a:ext uri="{9D8B030D-6E8A-4147-A177-3AD203B41FA5}">
                      <a16:colId xmlns:a16="http://schemas.microsoft.com/office/drawing/2014/main" val="2215868450"/>
                    </a:ext>
                  </a:extLst>
                </a:gridCol>
                <a:gridCol w="2140407">
                  <a:extLst>
                    <a:ext uri="{9D8B030D-6E8A-4147-A177-3AD203B41FA5}">
                      <a16:colId xmlns:a16="http://schemas.microsoft.com/office/drawing/2014/main" val="791691940"/>
                    </a:ext>
                  </a:extLst>
                </a:gridCol>
                <a:gridCol w="3448186">
                  <a:extLst>
                    <a:ext uri="{9D8B030D-6E8A-4147-A177-3AD203B41FA5}">
                      <a16:colId xmlns:a16="http://schemas.microsoft.com/office/drawing/2014/main" val="1094339423"/>
                    </a:ext>
                  </a:extLst>
                </a:gridCol>
              </a:tblGrid>
              <a:tr h="1080918">
                <a:tc>
                  <a:txBody>
                    <a:bodyPr/>
                    <a:lstStyle/>
                    <a:p>
                      <a:r>
                        <a:rPr lang="fr-FR" dirty="0">
                          <a:solidFill>
                            <a:schemeClr val="accent2"/>
                          </a:solidFill>
                        </a:rPr>
                        <a:t>À</a:t>
                      </a:r>
                    </a:p>
                  </a:txBody>
                  <a:tcPr/>
                </a:tc>
                <a:tc>
                  <a:txBody>
                    <a:bodyPr/>
                    <a:lstStyle/>
                    <a:p>
                      <a:r>
                        <a:rPr lang="fr-FR" b="0" dirty="0">
                          <a:solidFill>
                            <a:schemeClr val="accent2"/>
                          </a:solidFill>
                        </a:rPr>
                        <a:t>Les villes et la plupart des </a:t>
                      </a:r>
                      <a:r>
                        <a:rPr lang="es-CO" sz="1400" b="0" i="0" u="none" strike="noStrike" cap="none" dirty="0">
                          <a:solidFill>
                            <a:schemeClr val="accent2"/>
                          </a:solidFill>
                          <a:effectLst/>
                          <a:latin typeface="+mn-lt"/>
                          <a:ea typeface="+mn-ea"/>
                          <a:cs typeface="+mn-cs"/>
                          <a:sym typeface="Arial"/>
                        </a:rPr>
                        <a:t>î</a:t>
                      </a:r>
                      <a:r>
                        <a:rPr lang="fr-FR" b="0" dirty="0">
                          <a:solidFill>
                            <a:schemeClr val="accent2"/>
                          </a:solidFill>
                        </a:rPr>
                        <a:t>les au singulier.</a:t>
                      </a:r>
                    </a:p>
                  </a:txBody>
                  <a:tcPr/>
                </a:tc>
                <a:tc>
                  <a:txBody>
                    <a:bodyPr/>
                    <a:lstStyle/>
                    <a:p>
                      <a:r>
                        <a:rPr lang="fr-FR" b="0" dirty="0">
                          <a:solidFill>
                            <a:schemeClr val="accent2"/>
                          </a:solidFill>
                        </a:rPr>
                        <a:t>. Je vais </a:t>
                      </a:r>
                      <a:r>
                        <a:rPr lang="fr-FR" b="1" dirty="0">
                          <a:solidFill>
                            <a:schemeClr val="accent4"/>
                          </a:solidFill>
                        </a:rPr>
                        <a:t>à </a:t>
                      </a:r>
                      <a:r>
                        <a:rPr lang="fr-FR" b="0" dirty="0">
                          <a:solidFill>
                            <a:schemeClr val="accent2"/>
                          </a:solidFill>
                        </a:rPr>
                        <a:t>Bogota pour un festival de musique.</a:t>
                      </a:r>
                    </a:p>
                    <a:p>
                      <a:r>
                        <a:rPr lang="fr-FR" b="0" dirty="0">
                          <a:solidFill>
                            <a:schemeClr val="accent2"/>
                          </a:solidFill>
                        </a:rPr>
                        <a:t>. Nous irons </a:t>
                      </a:r>
                      <a:r>
                        <a:rPr lang="fr-FR" b="1" dirty="0">
                          <a:solidFill>
                            <a:schemeClr val="accent4"/>
                          </a:solidFill>
                        </a:rPr>
                        <a:t>à </a:t>
                      </a:r>
                      <a:r>
                        <a:rPr lang="fr-FR" b="0" dirty="0">
                          <a:solidFill>
                            <a:schemeClr val="accent2"/>
                          </a:solidFill>
                        </a:rPr>
                        <a:t>Madagascar pour les vacances.</a:t>
                      </a:r>
                    </a:p>
                  </a:txBody>
                  <a:tcPr/>
                </a:tc>
                <a:extLst>
                  <a:ext uri="{0D108BD9-81ED-4DB2-BD59-A6C34878D82A}">
                    <a16:rowId xmlns:a16="http://schemas.microsoft.com/office/drawing/2014/main" val="2031341840"/>
                  </a:ext>
                </a:extLst>
              </a:tr>
              <a:tr h="1095104">
                <a:tc>
                  <a:txBody>
                    <a:bodyPr/>
                    <a:lstStyle/>
                    <a:p>
                      <a:r>
                        <a:rPr lang="fr-FR" b="1" dirty="0">
                          <a:solidFill>
                            <a:schemeClr val="accent2"/>
                          </a:solidFill>
                        </a:rPr>
                        <a:t>EN</a:t>
                      </a:r>
                    </a:p>
                  </a:txBody>
                  <a:tcPr/>
                </a:tc>
                <a:tc>
                  <a:txBody>
                    <a:bodyPr/>
                    <a:lstStyle/>
                    <a:p>
                      <a:r>
                        <a:rPr lang="fr-FR" dirty="0">
                          <a:solidFill>
                            <a:schemeClr val="accent2"/>
                          </a:solidFill>
                        </a:rPr>
                        <a:t>- Les pays féminins.</a:t>
                      </a:r>
                    </a:p>
                    <a:p>
                      <a:r>
                        <a:rPr lang="fr-FR" dirty="0">
                          <a:solidFill>
                            <a:schemeClr val="accent2"/>
                          </a:solidFill>
                        </a:rPr>
                        <a:t>- Les pays qui commencent par une voyelle.</a:t>
                      </a:r>
                    </a:p>
                    <a:p>
                      <a:r>
                        <a:rPr lang="fr-FR" dirty="0">
                          <a:solidFill>
                            <a:schemeClr val="accent2"/>
                          </a:solidFill>
                        </a:rPr>
                        <a:t>- Les continents.</a:t>
                      </a:r>
                    </a:p>
                  </a:txBody>
                  <a:tcPr/>
                </a:tc>
                <a:tc>
                  <a:txBody>
                    <a:bodyPr/>
                    <a:lstStyle/>
                    <a:p>
                      <a:r>
                        <a:rPr lang="fr-FR" b="0" dirty="0">
                          <a:solidFill>
                            <a:schemeClr val="accent2"/>
                          </a:solidFill>
                        </a:rPr>
                        <a:t>. Je vais </a:t>
                      </a:r>
                      <a:r>
                        <a:rPr lang="fr-FR" b="1" dirty="0">
                          <a:solidFill>
                            <a:schemeClr val="accent4"/>
                          </a:solidFill>
                        </a:rPr>
                        <a:t>en</a:t>
                      </a:r>
                      <a:r>
                        <a:rPr lang="fr-FR" b="0" dirty="0">
                          <a:solidFill>
                            <a:schemeClr val="accent2"/>
                          </a:solidFill>
                        </a:rPr>
                        <a:t> Espagne.</a:t>
                      </a:r>
                    </a:p>
                    <a:p>
                      <a:r>
                        <a:rPr lang="fr-FR" b="0" dirty="0">
                          <a:solidFill>
                            <a:schemeClr val="accent2"/>
                          </a:solidFill>
                        </a:rPr>
                        <a:t>. Je chanterai </a:t>
                      </a:r>
                      <a:r>
                        <a:rPr lang="fr-FR" b="1" dirty="0">
                          <a:solidFill>
                            <a:schemeClr val="accent4"/>
                          </a:solidFill>
                        </a:rPr>
                        <a:t>en</a:t>
                      </a:r>
                      <a:r>
                        <a:rPr lang="fr-FR" b="0" dirty="0">
                          <a:solidFill>
                            <a:schemeClr val="accent2"/>
                          </a:solidFill>
                        </a:rPr>
                        <a:t> Argentine la semaine prochaine.</a:t>
                      </a:r>
                    </a:p>
                    <a:p>
                      <a:endParaRPr lang="fr-FR" b="0" dirty="0">
                        <a:solidFill>
                          <a:schemeClr val="accent2"/>
                        </a:solidFill>
                      </a:endParaRPr>
                    </a:p>
                    <a:p>
                      <a:r>
                        <a:rPr lang="fr-FR" b="0" dirty="0">
                          <a:solidFill>
                            <a:schemeClr val="accent2"/>
                          </a:solidFill>
                        </a:rPr>
                        <a:t>. J'ai vécu </a:t>
                      </a:r>
                      <a:r>
                        <a:rPr lang="fr-FR" b="1" dirty="0">
                          <a:solidFill>
                            <a:schemeClr val="accent4"/>
                          </a:solidFill>
                        </a:rPr>
                        <a:t>en</a:t>
                      </a:r>
                      <a:r>
                        <a:rPr lang="fr-FR" b="0" dirty="0">
                          <a:solidFill>
                            <a:schemeClr val="accent2"/>
                          </a:solidFill>
                        </a:rPr>
                        <a:t> Europe il y a 2 ans.</a:t>
                      </a:r>
                    </a:p>
                  </a:txBody>
                  <a:tcPr/>
                </a:tc>
                <a:extLst>
                  <a:ext uri="{0D108BD9-81ED-4DB2-BD59-A6C34878D82A}">
                    <a16:rowId xmlns:a16="http://schemas.microsoft.com/office/drawing/2014/main" val="846757983"/>
                  </a:ext>
                </a:extLst>
              </a:tr>
              <a:tr h="893374">
                <a:tc>
                  <a:txBody>
                    <a:bodyPr/>
                    <a:lstStyle/>
                    <a:p>
                      <a:r>
                        <a:rPr lang="fr-FR" b="1" dirty="0">
                          <a:solidFill>
                            <a:schemeClr val="accent2"/>
                          </a:solidFill>
                        </a:rPr>
                        <a:t>AU</a:t>
                      </a:r>
                    </a:p>
                  </a:txBody>
                  <a:tcPr/>
                </a:tc>
                <a:tc>
                  <a:txBody>
                    <a:bodyPr/>
                    <a:lstStyle/>
                    <a:p>
                      <a:r>
                        <a:rPr lang="fr-FR" dirty="0">
                          <a:solidFill>
                            <a:schemeClr val="accent2"/>
                          </a:solidFill>
                        </a:rPr>
                        <a:t>- Les pays masculins.</a:t>
                      </a:r>
                    </a:p>
                    <a:p>
                      <a:r>
                        <a:rPr lang="fr-FR" dirty="0">
                          <a:solidFill>
                            <a:schemeClr val="accent2"/>
                          </a:solidFill>
                        </a:rPr>
                        <a:t>- Quelques noms de villes au masculin singulier. </a:t>
                      </a:r>
                    </a:p>
                  </a:txBody>
                  <a:tcPr/>
                </a:tc>
                <a:tc>
                  <a:txBody>
                    <a:bodyPr/>
                    <a:lstStyle/>
                    <a:p>
                      <a:r>
                        <a:rPr lang="fr-FR" b="0" dirty="0">
                          <a:solidFill>
                            <a:schemeClr val="accent2"/>
                          </a:solidFill>
                        </a:rPr>
                        <a:t>. Je serai </a:t>
                      </a:r>
                      <a:r>
                        <a:rPr lang="fr-FR" b="1" dirty="0">
                          <a:solidFill>
                            <a:schemeClr val="accent4"/>
                          </a:solidFill>
                        </a:rPr>
                        <a:t>au</a:t>
                      </a:r>
                      <a:r>
                        <a:rPr lang="fr-FR" b="0" dirty="0">
                          <a:solidFill>
                            <a:schemeClr val="accent2"/>
                          </a:solidFill>
                        </a:rPr>
                        <a:t> Mexique en décembre.</a:t>
                      </a:r>
                    </a:p>
                    <a:p>
                      <a:r>
                        <a:rPr lang="fr-FR" b="0" dirty="0">
                          <a:solidFill>
                            <a:schemeClr val="accent2"/>
                          </a:solidFill>
                        </a:rPr>
                        <a:t>. Nous allons </a:t>
                      </a:r>
                      <a:r>
                        <a:rPr lang="fr-FR" b="1" dirty="0">
                          <a:solidFill>
                            <a:schemeClr val="accent4"/>
                          </a:solidFill>
                        </a:rPr>
                        <a:t>au</a:t>
                      </a:r>
                      <a:r>
                        <a:rPr lang="fr-FR" b="0" dirty="0">
                          <a:solidFill>
                            <a:schemeClr val="accent2"/>
                          </a:solidFill>
                        </a:rPr>
                        <a:t> Caire.</a:t>
                      </a:r>
                    </a:p>
                    <a:p>
                      <a:r>
                        <a:rPr lang="fr-FR" b="0" dirty="0">
                          <a:solidFill>
                            <a:schemeClr val="accent2"/>
                          </a:solidFill>
                        </a:rPr>
                        <a:t>. je vais </a:t>
                      </a:r>
                      <a:r>
                        <a:rPr lang="fr-FR" b="1" dirty="0">
                          <a:solidFill>
                            <a:schemeClr val="accent4"/>
                          </a:solidFill>
                        </a:rPr>
                        <a:t>au </a:t>
                      </a:r>
                      <a:r>
                        <a:rPr lang="fr-FR" b="0" dirty="0">
                          <a:solidFill>
                            <a:schemeClr val="accent2"/>
                          </a:solidFill>
                        </a:rPr>
                        <a:t>Cap.</a:t>
                      </a:r>
                    </a:p>
                  </a:txBody>
                  <a:tcPr/>
                </a:tc>
                <a:extLst>
                  <a:ext uri="{0D108BD9-81ED-4DB2-BD59-A6C34878D82A}">
                    <a16:rowId xmlns:a16="http://schemas.microsoft.com/office/drawing/2014/main" val="3793788536"/>
                  </a:ext>
                </a:extLst>
              </a:tr>
              <a:tr h="893374">
                <a:tc>
                  <a:txBody>
                    <a:bodyPr/>
                    <a:lstStyle/>
                    <a:p>
                      <a:r>
                        <a:rPr lang="fr-FR" b="1" dirty="0">
                          <a:solidFill>
                            <a:schemeClr val="accent2"/>
                          </a:solidFill>
                        </a:rPr>
                        <a:t>AUX</a:t>
                      </a:r>
                    </a:p>
                  </a:txBody>
                  <a:tcPr/>
                </a:tc>
                <a:tc>
                  <a:txBody>
                    <a:bodyPr/>
                    <a:lstStyle/>
                    <a:p>
                      <a:r>
                        <a:rPr lang="fr-FR" dirty="0">
                          <a:solidFill>
                            <a:schemeClr val="accent2"/>
                          </a:solidFill>
                        </a:rPr>
                        <a:t>Les pays au pluriel et  </a:t>
                      </a:r>
                      <a:r>
                        <a:rPr lang="es-CO" sz="1400" b="0" i="0" u="none" strike="noStrike" cap="none" dirty="0">
                          <a:solidFill>
                            <a:schemeClr val="accent2"/>
                          </a:solidFill>
                          <a:effectLst/>
                          <a:latin typeface="+mn-lt"/>
                          <a:ea typeface="+mn-ea"/>
                          <a:cs typeface="+mn-cs"/>
                          <a:sym typeface="Arial"/>
                        </a:rPr>
                        <a:t>î</a:t>
                      </a:r>
                      <a:r>
                        <a:rPr lang="fr-FR" b="0" dirty="0">
                          <a:solidFill>
                            <a:schemeClr val="accent2"/>
                          </a:solidFill>
                        </a:rPr>
                        <a:t>les </a:t>
                      </a:r>
                      <a:r>
                        <a:rPr lang="fr-FR" dirty="0">
                          <a:solidFill>
                            <a:schemeClr val="accent2"/>
                          </a:solidFill>
                        </a:rPr>
                        <a:t>au pluriel.</a:t>
                      </a:r>
                    </a:p>
                  </a:txBody>
                  <a:tcPr/>
                </a:tc>
                <a:tc>
                  <a:txBody>
                    <a:bodyPr/>
                    <a:lstStyle/>
                    <a:p>
                      <a:r>
                        <a:rPr lang="fr-FR" dirty="0">
                          <a:solidFill>
                            <a:schemeClr val="accent2"/>
                          </a:solidFill>
                        </a:rPr>
                        <a:t>. Mon frère va bientôt voyager </a:t>
                      </a:r>
                      <a:r>
                        <a:rPr lang="fr-FR" b="1" dirty="0">
                          <a:solidFill>
                            <a:schemeClr val="accent4"/>
                          </a:solidFill>
                        </a:rPr>
                        <a:t>aux</a:t>
                      </a:r>
                      <a:r>
                        <a:rPr lang="fr-FR" dirty="0">
                          <a:solidFill>
                            <a:schemeClr val="accent2"/>
                          </a:solidFill>
                        </a:rPr>
                        <a:t> États-Unis.</a:t>
                      </a:r>
                    </a:p>
                    <a:p>
                      <a:r>
                        <a:rPr lang="fr-FR" dirty="0">
                          <a:solidFill>
                            <a:schemeClr val="accent2"/>
                          </a:solidFill>
                        </a:rPr>
                        <a:t>. je vais </a:t>
                      </a:r>
                      <a:r>
                        <a:rPr lang="fr-FR" b="1" dirty="0">
                          <a:solidFill>
                            <a:schemeClr val="accent4"/>
                          </a:solidFill>
                        </a:rPr>
                        <a:t>aux</a:t>
                      </a:r>
                      <a:r>
                        <a:rPr lang="fr-FR" dirty="0">
                          <a:solidFill>
                            <a:schemeClr val="accent2"/>
                          </a:solidFill>
                        </a:rPr>
                        <a:t> Canaries. </a:t>
                      </a:r>
                    </a:p>
                    <a:p>
                      <a:r>
                        <a:rPr lang="fr-FR" dirty="0">
                          <a:solidFill>
                            <a:schemeClr val="accent2"/>
                          </a:solidFill>
                        </a:rPr>
                        <a:t>. Il va </a:t>
                      </a:r>
                      <a:r>
                        <a:rPr lang="fr-FR" b="1" dirty="0">
                          <a:solidFill>
                            <a:schemeClr val="accent4"/>
                          </a:solidFill>
                        </a:rPr>
                        <a:t>aux </a:t>
                      </a:r>
                      <a:r>
                        <a:rPr lang="fr-FR" dirty="0">
                          <a:solidFill>
                            <a:schemeClr val="accent2"/>
                          </a:solidFill>
                        </a:rPr>
                        <a:t>Baléares .</a:t>
                      </a:r>
                    </a:p>
                  </a:txBody>
                  <a:tcPr/>
                </a:tc>
                <a:extLst>
                  <a:ext uri="{0D108BD9-81ED-4DB2-BD59-A6C34878D82A}">
                    <a16:rowId xmlns:a16="http://schemas.microsoft.com/office/drawing/2014/main" val="3342516560"/>
                  </a:ext>
                </a:extLst>
              </a:tr>
            </a:tbl>
          </a:graphicData>
        </a:graphic>
      </p:graphicFrame>
    </p:spTree>
    <p:extLst>
      <p:ext uri="{BB962C8B-B14F-4D97-AF65-F5344CB8AC3E}">
        <p14:creationId xmlns:p14="http://schemas.microsoft.com/office/powerpoint/2010/main" val="18880629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409"/>
        <p:cNvGrpSpPr/>
        <p:nvPr/>
      </p:nvGrpSpPr>
      <p:grpSpPr>
        <a:xfrm>
          <a:off x="0" y="0"/>
          <a:ext cx="0" cy="0"/>
          <a:chOff x="0" y="0"/>
          <a:chExt cx="0" cy="0"/>
        </a:xfrm>
      </p:grpSpPr>
      <p:graphicFrame>
        <p:nvGraphicFramePr>
          <p:cNvPr id="6410" name="Google Shape;6410;p80"/>
          <p:cNvGraphicFramePr/>
          <p:nvPr/>
        </p:nvGraphicFramePr>
        <p:xfrm>
          <a:off x="3342575" y="2130450"/>
          <a:ext cx="3000000" cy="3000000"/>
        </p:xfrm>
        <a:graphic>
          <a:graphicData uri="http://schemas.openxmlformats.org/drawingml/2006/table">
            <a:tbl>
              <a:tblPr>
                <a:noFill/>
                <a:tableStyleId>{0D349375-6F4C-4E0F-9FB1-8D2FD1ABD85A}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11" name="Google Shape;6411;p80"/>
          <p:cNvGrpSpPr/>
          <p:nvPr/>
        </p:nvGrpSpPr>
        <p:grpSpPr>
          <a:xfrm>
            <a:off x="3339744" y="952977"/>
            <a:ext cx="2363393" cy="1017867"/>
            <a:chOff x="3292400" y="1219146"/>
            <a:chExt cx="2615240" cy="1110239"/>
          </a:xfrm>
        </p:grpSpPr>
        <p:sp>
          <p:nvSpPr>
            <p:cNvPr id="6412" name="Google Shape;6412;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413" name="Google Shape;6413;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14" name="Google Shape;6414;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415" name="Google Shape;6415;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416" name="Google Shape;6416;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417" name="Google Shape;6417;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418" name="Google Shape;6418;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419" name="Google Shape;6419;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420" name="Google Shape;6420;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421" name="Google Shape;6421;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422" name="Google Shape;6422;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23" name="Google Shape;6423;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424" name="Google Shape;6424;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25" name="Google Shape;6425;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426" name="Google Shape;6426;p80"/>
            <p:cNvGrpSpPr/>
            <p:nvPr/>
          </p:nvGrpSpPr>
          <p:grpSpPr>
            <a:xfrm>
              <a:off x="3748438" y="1378608"/>
              <a:ext cx="2159202" cy="903971"/>
              <a:chOff x="1683525" y="2179850"/>
              <a:chExt cx="4519050" cy="2134525"/>
            </a:xfrm>
          </p:grpSpPr>
          <p:sp>
            <p:nvSpPr>
              <p:cNvPr id="6427" name="Google Shape;6427;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28" name="Google Shape;6428;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29" name="Google Shape;6429;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0" name="Google Shape;6430;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1" name="Google Shape;6431;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2" name="Google Shape;6432;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3" name="Google Shape;6433;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4" name="Google Shape;6434;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5" name="Google Shape;6435;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6" name="Google Shape;6436;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7" name="Google Shape;6437;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38" name="Google Shape;6438;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439" name="Google Shape;6439;p80"/>
          <p:cNvGraphicFramePr/>
          <p:nvPr/>
        </p:nvGraphicFramePr>
        <p:xfrm>
          <a:off x="5935838" y="2130450"/>
          <a:ext cx="3000000" cy="3000000"/>
        </p:xfrm>
        <a:graphic>
          <a:graphicData uri="http://schemas.openxmlformats.org/drawingml/2006/table">
            <a:tbl>
              <a:tblPr>
                <a:noFill/>
                <a:tableStyleId>{0D349375-6F4C-4E0F-9FB1-8D2FD1ABD85A}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440" name="Google Shape;6440;p80"/>
          <p:cNvGrpSpPr/>
          <p:nvPr/>
        </p:nvGrpSpPr>
        <p:grpSpPr>
          <a:xfrm>
            <a:off x="5913087" y="3189047"/>
            <a:ext cx="2519825" cy="1001454"/>
            <a:chOff x="1906114" y="789980"/>
            <a:chExt cx="1487676" cy="606868"/>
          </a:xfrm>
        </p:grpSpPr>
        <p:cxnSp>
          <p:nvCxnSpPr>
            <p:cNvPr id="6441" name="Google Shape;6441;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442" name="Google Shape;6442;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443" name="Google Shape;6443;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444" name="Google Shape;6444;p8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445" name="Google Shape;6445;p8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446" name="Google Shape;6446;p8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447" name="Google Shape;6447;p8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448" name="Google Shape;6448;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455" name="Google Shape;6455;p8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456" name="Google Shape;6456;p8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457" name="Google Shape;6457;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80"/>
          <p:cNvGrpSpPr/>
          <p:nvPr/>
        </p:nvGrpSpPr>
        <p:grpSpPr>
          <a:xfrm>
            <a:off x="712562" y="998005"/>
            <a:ext cx="2394370" cy="976502"/>
            <a:chOff x="749309" y="1112739"/>
            <a:chExt cx="2371603" cy="976502"/>
          </a:xfrm>
        </p:grpSpPr>
        <p:sp>
          <p:nvSpPr>
            <p:cNvPr id="6459" name="Google Shape;6459;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491" name="Google Shape;6491;p80"/>
          <p:cNvGraphicFramePr/>
          <p:nvPr/>
        </p:nvGraphicFramePr>
        <p:xfrm>
          <a:off x="5935863" y="996300"/>
          <a:ext cx="3000000" cy="3000000"/>
        </p:xfrm>
        <a:graphic>
          <a:graphicData uri="http://schemas.openxmlformats.org/drawingml/2006/table">
            <a:tbl>
              <a:tblPr>
                <a:noFill/>
                <a:tableStyleId>{0D349375-6F4C-4E0F-9FB1-8D2FD1ABD85A}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492" name="Google Shape;6492;p80"/>
          <p:cNvGrpSpPr/>
          <p:nvPr/>
        </p:nvGrpSpPr>
        <p:grpSpPr>
          <a:xfrm>
            <a:off x="4086504" y="2517093"/>
            <a:ext cx="1517436" cy="74460"/>
            <a:chOff x="3980086" y="2804397"/>
            <a:chExt cx="1227600" cy="66900"/>
          </a:xfrm>
        </p:grpSpPr>
        <p:sp>
          <p:nvSpPr>
            <p:cNvPr id="6493" name="Google Shape;6493;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80"/>
          <p:cNvGrpSpPr/>
          <p:nvPr/>
        </p:nvGrpSpPr>
        <p:grpSpPr>
          <a:xfrm>
            <a:off x="4711569" y="2809680"/>
            <a:ext cx="892956" cy="74460"/>
            <a:chOff x="3980086" y="2804397"/>
            <a:chExt cx="1227600" cy="66900"/>
          </a:xfrm>
        </p:grpSpPr>
        <p:sp>
          <p:nvSpPr>
            <p:cNvPr id="6496" name="Google Shape;6496;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80"/>
          <p:cNvGrpSpPr/>
          <p:nvPr/>
        </p:nvGrpSpPr>
        <p:grpSpPr>
          <a:xfrm>
            <a:off x="3344661" y="3168563"/>
            <a:ext cx="2363244" cy="1005943"/>
            <a:chOff x="3358415" y="3361302"/>
            <a:chExt cx="2363244" cy="1024695"/>
          </a:xfrm>
        </p:grpSpPr>
        <p:grpSp>
          <p:nvGrpSpPr>
            <p:cNvPr id="6499" name="Google Shape;6499;p80"/>
            <p:cNvGrpSpPr/>
            <p:nvPr/>
          </p:nvGrpSpPr>
          <p:grpSpPr>
            <a:xfrm>
              <a:off x="3358415" y="3361302"/>
              <a:ext cx="441300" cy="1024695"/>
              <a:chOff x="3358415" y="3361302"/>
              <a:chExt cx="441300" cy="1024695"/>
            </a:xfrm>
          </p:grpSpPr>
          <p:sp>
            <p:nvSpPr>
              <p:cNvPr id="6500" name="Google Shape;6500;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80"/>
            <p:cNvGrpSpPr/>
            <p:nvPr/>
          </p:nvGrpSpPr>
          <p:grpSpPr>
            <a:xfrm>
              <a:off x="3838901" y="3361302"/>
              <a:ext cx="441300" cy="1024695"/>
              <a:chOff x="3838901" y="3361302"/>
              <a:chExt cx="441300" cy="1024695"/>
            </a:xfrm>
          </p:grpSpPr>
          <p:sp>
            <p:nvSpPr>
              <p:cNvPr id="6507" name="Google Shape;6507;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80"/>
            <p:cNvGrpSpPr/>
            <p:nvPr/>
          </p:nvGrpSpPr>
          <p:grpSpPr>
            <a:xfrm>
              <a:off x="4319387" y="3361302"/>
              <a:ext cx="441300" cy="1024695"/>
              <a:chOff x="4319387" y="3361302"/>
              <a:chExt cx="441300" cy="1024695"/>
            </a:xfrm>
          </p:grpSpPr>
          <p:sp>
            <p:nvSpPr>
              <p:cNvPr id="6514" name="Google Shape;6514;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80"/>
            <p:cNvGrpSpPr/>
            <p:nvPr/>
          </p:nvGrpSpPr>
          <p:grpSpPr>
            <a:xfrm>
              <a:off x="4799873" y="3361302"/>
              <a:ext cx="441300" cy="1024695"/>
              <a:chOff x="4799873" y="3361302"/>
              <a:chExt cx="441300" cy="1024695"/>
            </a:xfrm>
          </p:grpSpPr>
          <p:sp>
            <p:nvSpPr>
              <p:cNvPr id="6521" name="Google Shape;6521;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80"/>
            <p:cNvGrpSpPr/>
            <p:nvPr/>
          </p:nvGrpSpPr>
          <p:grpSpPr>
            <a:xfrm>
              <a:off x="5280360" y="3361302"/>
              <a:ext cx="441300" cy="1024695"/>
              <a:chOff x="5280360" y="3361302"/>
              <a:chExt cx="441300" cy="1024695"/>
            </a:xfrm>
          </p:grpSpPr>
          <p:sp>
            <p:nvSpPr>
              <p:cNvPr id="6528" name="Google Shape;6528;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534" name="Google Shape;6534;p80"/>
          <p:cNvGraphicFramePr/>
          <p:nvPr/>
        </p:nvGraphicFramePr>
        <p:xfrm>
          <a:off x="711088" y="2130450"/>
          <a:ext cx="3000000" cy="3000000"/>
        </p:xfrm>
        <a:graphic>
          <a:graphicData uri="http://schemas.openxmlformats.org/drawingml/2006/table">
            <a:tbl>
              <a:tblPr>
                <a:noFill/>
                <a:tableStyleId>{0D349375-6F4C-4E0F-9FB1-8D2FD1ABD85A}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35" name="Google Shape;6535;p80"/>
          <p:cNvGrpSpPr/>
          <p:nvPr/>
        </p:nvGrpSpPr>
        <p:grpSpPr>
          <a:xfrm>
            <a:off x="712613" y="3180175"/>
            <a:ext cx="2403614" cy="1005900"/>
            <a:chOff x="726450" y="3372825"/>
            <a:chExt cx="2403614" cy="1005900"/>
          </a:xfrm>
        </p:grpSpPr>
        <p:grpSp>
          <p:nvGrpSpPr>
            <p:cNvPr id="6536" name="Google Shape;6536;p80"/>
            <p:cNvGrpSpPr/>
            <p:nvPr/>
          </p:nvGrpSpPr>
          <p:grpSpPr>
            <a:xfrm>
              <a:off x="726450" y="3696000"/>
              <a:ext cx="2403614" cy="500898"/>
              <a:chOff x="726450" y="3696000"/>
              <a:chExt cx="2403614" cy="500898"/>
            </a:xfrm>
          </p:grpSpPr>
          <p:sp>
            <p:nvSpPr>
              <p:cNvPr id="6537" name="Google Shape;6537;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38" name="Google Shape;6538;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539" name="Google Shape;6539;p80"/>
            <p:cNvGrpSpPr/>
            <p:nvPr/>
          </p:nvGrpSpPr>
          <p:grpSpPr>
            <a:xfrm>
              <a:off x="1348050" y="3372825"/>
              <a:ext cx="1720425" cy="1005900"/>
              <a:chOff x="1348050" y="3372825"/>
              <a:chExt cx="1720425" cy="1005900"/>
            </a:xfrm>
          </p:grpSpPr>
          <p:sp>
            <p:nvSpPr>
              <p:cNvPr id="6540" name="Google Shape;6540;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41" name="Google Shape;6541;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42" name="Google Shape;6542;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43" name="Google Shape;6543;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44" name="Google Shape;6544;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545" name="Google Shape;6545;p80"/>
            <p:cNvGrpSpPr/>
            <p:nvPr/>
          </p:nvGrpSpPr>
          <p:grpSpPr>
            <a:xfrm>
              <a:off x="1455707" y="3731058"/>
              <a:ext cx="1491150" cy="417657"/>
              <a:chOff x="1455707" y="3731058"/>
              <a:chExt cx="1491150" cy="417657"/>
            </a:xfrm>
          </p:grpSpPr>
          <p:grpSp>
            <p:nvGrpSpPr>
              <p:cNvPr id="6546" name="Google Shape;6546;p80"/>
              <p:cNvGrpSpPr/>
              <p:nvPr/>
            </p:nvGrpSpPr>
            <p:grpSpPr>
              <a:xfrm>
                <a:off x="1472938" y="3745828"/>
                <a:ext cx="72126" cy="53788"/>
                <a:chOff x="1472938" y="3745828"/>
                <a:chExt cx="72126" cy="53788"/>
              </a:xfrm>
            </p:grpSpPr>
            <p:sp>
              <p:nvSpPr>
                <p:cNvPr id="6547" name="Google Shape;6547;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80"/>
              <p:cNvGrpSpPr/>
              <p:nvPr/>
            </p:nvGrpSpPr>
            <p:grpSpPr>
              <a:xfrm>
                <a:off x="1819181" y="4089633"/>
                <a:ext cx="72126" cy="53788"/>
                <a:chOff x="1819181" y="4089633"/>
                <a:chExt cx="72126" cy="53788"/>
              </a:xfrm>
            </p:grpSpPr>
            <p:sp>
              <p:nvSpPr>
                <p:cNvPr id="6550" name="Google Shape;6550;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80"/>
              <p:cNvGrpSpPr/>
              <p:nvPr/>
            </p:nvGrpSpPr>
            <p:grpSpPr>
              <a:xfrm>
                <a:off x="1455707" y="4084171"/>
                <a:ext cx="64321" cy="64544"/>
                <a:chOff x="1455707" y="4084171"/>
                <a:chExt cx="64321" cy="64544"/>
              </a:xfrm>
            </p:grpSpPr>
            <p:sp>
              <p:nvSpPr>
                <p:cNvPr id="6553" name="Google Shape;6553;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80"/>
              <p:cNvGrpSpPr/>
              <p:nvPr/>
            </p:nvGrpSpPr>
            <p:grpSpPr>
              <a:xfrm>
                <a:off x="1818610" y="3731058"/>
                <a:ext cx="64321" cy="64544"/>
                <a:chOff x="1818610" y="3731058"/>
                <a:chExt cx="64321" cy="64544"/>
              </a:xfrm>
            </p:grpSpPr>
            <p:sp>
              <p:nvSpPr>
                <p:cNvPr id="6556" name="Google Shape;6556;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80"/>
              <p:cNvGrpSpPr/>
              <p:nvPr/>
            </p:nvGrpSpPr>
            <p:grpSpPr>
              <a:xfrm>
                <a:off x="2172491" y="4089633"/>
                <a:ext cx="72126" cy="53788"/>
                <a:chOff x="2172491" y="4089633"/>
                <a:chExt cx="72126" cy="53788"/>
              </a:xfrm>
            </p:grpSpPr>
            <p:sp>
              <p:nvSpPr>
                <p:cNvPr id="6559" name="Google Shape;6559;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0"/>
              <p:cNvGrpSpPr/>
              <p:nvPr/>
            </p:nvGrpSpPr>
            <p:grpSpPr>
              <a:xfrm>
                <a:off x="2171920" y="3731058"/>
                <a:ext cx="64321" cy="64544"/>
                <a:chOff x="2171920" y="3731058"/>
                <a:chExt cx="64321" cy="64544"/>
              </a:xfrm>
            </p:grpSpPr>
            <p:sp>
              <p:nvSpPr>
                <p:cNvPr id="6562" name="Google Shape;6562;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80"/>
              <p:cNvGrpSpPr/>
              <p:nvPr/>
            </p:nvGrpSpPr>
            <p:grpSpPr>
              <a:xfrm>
                <a:off x="2874730" y="3745828"/>
                <a:ext cx="72126" cy="53788"/>
                <a:chOff x="2874730" y="3745828"/>
                <a:chExt cx="72126" cy="53788"/>
              </a:xfrm>
            </p:grpSpPr>
            <p:sp>
              <p:nvSpPr>
                <p:cNvPr id="6565" name="Google Shape;6565;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80"/>
              <p:cNvGrpSpPr/>
              <p:nvPr/>
            </p:nvGrpSpPr>
            <p:grpSpPr>
              <a:xfrm>
                <a:off x="2878589" y="4081481"/>
                <a:ext cx="64321" cy="64544"/>
                <a:chOff x="2878589" y="4081481"/>
                <a:chExt cx="64321" cy="64544"/>
              </a:xfrm>
            </p:grpSpPr>
            <p:sp>
              <p:nvSpPr>
                <p:cNvPr id="6568" name="Google Shape;6568;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0"/>
              <p:cNvGrpSpPr/>
              <p:nvPr/>
            </p:nvGrpSpPr>
            <p:grpSpPr>
              <a:xfrm>
                <a:off x="2525796" y="4089633"/>
                <a:ext cx="72126" cy="53788"/>
                <a:chOff x="2525796" y="4089633"/>
                <a:chExt cx="72126" cy="53788"/>
              </a:xfrm>
            </p:grpSpPr>
            <p:sp>
              <p:nvSpPr>
                <p:cNvPr id="6571" name="Google Shape;6571;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80"/>
              <p:cNvGrpSpPr/>
              <p:nvPr/>
            </p:nvGrpSpPr>
            <p:grpSpPr>
              <a:xfrm>
                <a:off x="2525225" y="3731058"/>
                <a:ext cx="64321" cy="64544"/>
                <a:chOff x="2525225" y="3731058"/>
                <a:chExt cx="64321" cy="64544"/>
              </a:xfrm>
            </p:grpSpPr>
            <p:sp>
              <p:nvSpPr>
                <p:cNvPr id="6574" name="Google Shape;6574;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579"/>
        <p:cNvGrpSpPr/>
        <p:nvPr/>
      </p:nvGrpSpPr>
      <p:grpSpPr>
        <a:xfrm>
          <a:off x="0" y="0"/>
          <a:ext cx="0" cy="0"/>
          <a:chOff x="0" y="0"/>
          <a:chExt cx="0" cy="0"/>
        </a:xfrm>
      </p:grpSpPr>
      <p:grpSp>
        <p:nvGrpSpPr>
          <p:cNvPr id="6580" name="Google Shape;6580;p81"/>
          <p:cNvGrpSpPr/>
          <p:nvPr/>
        </p:nvGrpSpPr>
        <p:grpSpPr>
          <a:xfrm>
            <a:off x="716991" y="971306"/>
            <a:ext cx="845921" cy="690752"/>
            <a:chOff x="732428" y="1198513"/>
            <a:chExt cx="845921" cy="690752"/>
          </a:xfrm>
        </p:grpSpPr>
        <p:grpSp>
          <p:nvGrpSpPr>
            <p:cNvPr id="6581" name="Google Shape;6581;p81"/>
            <p:cNvGrpSpPr/>
            <p:nvPr/>
          </p:nvGrpSpPr>
          <p:grpSpPr>
            <a:xfrm>
              <a:off x="823030" y="1198513"/>
              <a:ext cx="755319" cy="690752"/>
              <a:chOff x="823030" y="1198513"/>
              <a:chExt cx="755319" cy="690752"/>
            </a:xfrm>
          </p:grpSpPr>
          <p:sp>
            <p:nvSpPr>
              <p:cNvPr id="6582" name="Google Shape;6582;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81"/>
            <p:cNvGrpSpPr/>
            <p:nvPr/>
          </p:nvGrpSpPr>
          <p:grpSpPr>
            <a:xfrm>
              <a:off x="732428" y="1239937"/>
              <a:ext cx="739912" cy="607886"/>
              <a:chOff x="732428" y="1239937"/>
              <a:chExt cx="739912" cy="607886"/>
            </a:xfrm>
          </p:grpSpPr>
          <p:sp>
            <p:nvSpPr>
              <p:cNvPr id="6585" name="Google Shape;6585;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81"/>
            <p:cNvGrpSpPr/>
            <p:nvPr/>
          </p:nvGrpSpPr>
          <p:grpSpPr>
            <a:xfrm>
              <a:off x="732428" y="1277018"/>
              <a:ext cx="702832" cy="533758"/>
              <a:chOff x="732428" y="1277018"/>
              <a:chExt cx="702832" cy="533758"/>
            </a:xfrm>
          </p:grpSpPr>
          <p:sp>
            <p:nvSpPr>
              <p:cNvPr id="6588" name="Google Shape;6588;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1"/>
            <p:cNvGrpSpPr/>
            <p:nvPr/>
          </p:nvGrpSpPr>
          <p:grpSpPr>
            <a:xfrm>
              <a:off x="931170" y="1306653"/>
              <a:ext cx="647179" cy="474455"/>
              <a:chOff x="931170" y="1306653"/>
              <a:chExt cx="647179" cy="474455"/>
            </a:xfrm>
          </p:grpSpPr>
          <p:sp>
            <p:nvSpPr>
              <p:cNvPr id="6591" name="Google Shape;6591;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3" name="Google Shape;6593;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81"/>
          <p:cNvGrpSpPr/>
          <p:nvPr/>
        </p:nvGrpSpPr>
        <p:grpSpPr>
          <a:xfrm>
            <a:off x="3948600" y="971313"/>
            <a:ext cx="634656" cy="699982"/>
            <a:chOff x="5985650" y="2860025"/>
            <a:chExt cx="1396075" cy="1539775"/>
          </a:xfrm>
        </p:grpSpPr>
        <p:sp>
          <p:nvSpPr>
            <p:cNvPr id="6595" name="Google Shape;6595;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81"/>
          <p:cNvGrpSpPr/>
          <p:nvPr/>
        </p:nvGrpSpPr>
        <p:grpSpPr>
          <a:xfrm>
            <a:off x="4704250" y="971306"/>
            <a:ext cx="725845" cy="699975"/>
            <a:chOff x="4249973" y="1201875"/>
            <a:chExt cx="1958568" cy="1888762"/>
          </a:xfrm>
        </p:grpSpPr>
        <p:sp>
          <p:nvSpPr>
            <p:cNvPr id="6628" name="Google Shape;6628;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9" name="Google Shape;6629;p81"/>
            <p:cNvGrpSpPr/>
            <p:nvPr/>
          </p:nvGrpSpPr>
          <p:grpSpPr>
            <a:xfrm>
              <a:off x="5853086" y="1789142"/>
              <a:ext cx="355454" cy="1048099"/>
              <a:chOff x="5576108" y="2016725"/>
              <a:chExt cx="565200" cy="1666560"/>
            </a:xfrm>
          </p:grpSpPr>
          <p:sp>
            <p:nvSpPr>
              <p:cNvPr id="6630" name="Google Shape;6630;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31" name="Google Shape;6631;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81"/>
            <p:cNvGrpSpPr/>
            <p:nvPr/>
          </p:nvGrpSpPr>
          <p:grpSpPr>
            <a:xfrm>
              <a:off x="4869455" y="2691676"/>
              <a:ext cx="1013897" cy="398961"/>
              <a:chOff x="4012057" y="3451825"/>
              <a:chExt cx="1612175" cy="634379"/>
            </a:xfrm>
          </p:grpSpPr>
          <p:sp>
            <p:nvSpPr>
              <p:cNvPr id="6633" name="Google Shape;6633;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34" name="Google Shape;6634;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1"/>
            <p:cNvGrpSpPr/>
            <p:nvPr/>
          </p:nvGrpSpPr>
          <p:grpSpPr>
            <a:xfrm>
              <a:off x="4276937" y="2155961"/>
              <a:ext cx="651965" cy="891358"/>
              <a:chOff x="3069908" y="2599997"/>
              <a:chExt cx="1036675" cy="1417328"/>
            </a:xfrm>
          </p:grpSpPr>
          <p:sp>
            <p:nvSpPr>
              <p:cNvPr id="6636" name="Google Shape;6636;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37" name="Google Shape;6637;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1"/>
            <p:cNvGrpSpPr/>
            <p:nvPr/>
          </p:nvGrpSpPr>
          <p:grpSpPr>
            <a:xfrm>
              <a:off x="5054918" y="1201875"/>
              <a:ext cx="999548" cy="602711"/>
              <a:chOff x="4306958" y="1082925"/>
              <a:chExt cx="1589359" cy="958358"/>
            </a:xfrm>
          </p:grpSpPr>
          <p:sp>
            <p:nvSpPr>
              <p:cNvPr id="6639" name="Google Shape;6639;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40" name="Google Shape;6640;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1"/>
            <p:cNvGrpSpPr/>
            <p:nvPr/>
          </p:nvGrpSpPr>
          <p:grpSpPr>
            <a:xfrm>
              <a:off x="4249973" y="1303451"/>
              <a:ext cx="799317" cy="841334"/>
              <a:chOff x="3027033" y="1244439"/>
              <a:chExt cx="1270977" cy="1337786"/>
            </a:xfrm>
          </p:grpSpPr>
          <p:sp>
            <p:nvSpPr>
              <p:cNvPr id="6642" name="Google Shape;6642;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43" name="Google Shape;6643;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4" name="Google Shape;6644;p81"/>
          <p:cNvGrpSpPr/>
          <p:nvPr/>
        </p:nvGrpSpPr>
        <p:grpSpPr>
          <a:xfrm>
            <a:off x="4057114" y="1858087"/>
            <a:ext cx="750769" cy="683784"/>
            <a:chOff x="4204684" y="2104422"/>
            <a:chExt cx="699822" cy="637382"/>
          </a:xfrm>
        </p:grpSpPr>
        <p:grpSp>
          <p:nvGrpSpPr>
            <p:cNvPr id="6645" name="Google Shape;6645;p81"/>
            <p:cNvGrpSpPr/>
            <p:nvPr/>
          </p:nvGrpSpPr>
          <p:grpSpPr>
            <a:xfrm>
              <a:off x="4204684" y="2430067"/>
              <a:ext cx="342957" cy="311738"/>
              <a:chOff x="4204684" y="2430067"/>
              <a:chExt cx="342957" cy="311738"/>
            </a:xfrm>
          </p:grpSpPr>
          <p:sp>
            <p:nvSpPr>
              <p:cNvPr id="6646" name="Google Shape;6646;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81"/>
            <p:cNvGrpSpPr/>
            <p:nvPr/>
          </p:nvGrpSpPr>
          <p:grpSpPr>
            <a:xfrm>
              <a:off x="4561586" y="2430067"/>
              <a:ext cx="342920" cy="311738"/>
              <a:chOff x="4561586" y="2430067"/>
              <a:chExt cx="342920" cy="311738"/>
            </a:xfrm>
          </p:grpSpPr>
          <p:sp>
            <p:nvSpPr>
              <p:cNvPr id="6649" name="Google Shape;6649;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1"/>
            <p:cNvGrpSpPr/>
            <p:nvPr/>
          </p:nvGrpSpPr>
          <p:grpSpPr>
            <a:xfrm>
              <a:off x="4561586" y="2104422"/>
              <a:ext cx="342920" cy="311738"/>
              <a:chOff x="4561586" y="2104422"/>
              <a:chExt cx="342920" cy="311738"/>
            </a:xfrm>
          </p:grpSpPr>
          <p:sp>
            <p:nvSpPr>
              <p:cNvPr id="6652" name="Google Shape;6652;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81"/>
            <p:cNvGrpSpPr/>
            <p:nvPr/>
          </p:nvGrpSpPr>
          <p:grpSpPr>
            <a:xfrm>
              <a:off x="4204684" y="2104422"/>
              <a:ext cx="342957" cy="311664"/>
              <a:chOff x="4204684" y="2104422"/>
              <a:chExt cx="342957" cy="311664"/>
            </a:xfrm>
          </p:grpSpPr>
          <p:sp>
            <p:nvSpPr>
              <p:cNvPr id="6655" name="Google Shape;6655;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7" name="Google Shape;6657;p81"/>
          <p:cNvGrpSpPr/>
          <p:nvPr/>
        </p:nvGrpSpPr>
        <p:grpSpPr>
          <a:xfrm>
            <a:off x="5521547" y="971301"/>
            <a:ext cx="660591" cy="688867"/>
            <a:chOff x="5830645" y="1267368"/>
            <a:chExt cx="530340" cy="553040"/>
          </a:xfrm>
        </p:grpSpPr>
        <p:sp>
          <p:nvSpPr>
            <p:cNvPr id="6658" name="Google Shape;6658;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9" name="Google Shape;6659;p81"/>
            <p:cNvGrpSpPr/>
            <p:nvPr/>
          </p:nvGrpSpPr>
          <p:grpSpPr>
            <a:xfrm>
              <a:off x="5830645" y="1267368"/>
              <a:ext cx="259743" cy="269909"/>
              <a:chOff x="5830645" y="1267368"/>
              <a:chExt cx="259743" cy="269909"/>
            </a:xfrm>
          </p:grpSpPr>
          <p:sp>
            <p:nvSpPr>
              <p:cNvPr id="6660" name="Google Shape;6660;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1"/>
            <p:cNvGrpSpPr/>
            <p:nvPr/>
          </p:nvGrpSpPr>
          <p:grpSpPr>
            <a:xfrm>
              <a:off x="6101293" y="1267368"/>
              <a:ext cx="259692" cy="269909"/>
              <a:chOff x="6101293" y="1267368"/>
              <a:chExt cx="259692" cy="269909"/>
            </a:xfrm>
          </p:grpSpPr>
          <p:sp>
            <p:nvSpPr>
              <p:cNvPr id="6663" name="Google Shape;6663;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1"/>
            <p:cNvGrpSpPr/>
            <p:nvPr/>
          </p:nvGrpSpPr>
          <p:grpSpPr>
            <a:xfrm>
              <a:off x="5830645" y="1550500"/>
              <a:ext cx="259692" cy="269909"/>
              <a:chOff x="5830645" y="1550500"/>
              <a:chExt cx="259692" cy="269909"/>
            </a:xfrm>
          </p:grpSpPr>
          <p:sp>
            <p:nvSpPr>
              <p:cNvPr id="6666" name="Google Shape;6666;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1"/>
            <p:cNvGrpSpPr/>
            <p:nvPr/>
          </p:nvGrpSpPr>
          <p:grpSpPr>
            <a:xfrm>
              <a:off x="6101293" y="1550500"/>
              <a:ext cx="259692" cy="269909"/>
              <a:chOff x="6101293" y="1550500"/>
              <a:chExt cx="259692" cy="269909"/>
            </a:xfrm>
          </p:grpSpPr>
          <p:sp>
            <p:nvSpPr>
              <p:cNvPr id="6669" name="Google Shape;6669;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1" name="Google Shape;6671;p81"/>
          <p:cNvGrpSpPr/>
          <p:nvPr/>
        </p:nvGrpSpPr>
        <p:grpSpPr>
          <a:xfrm>
            <a:off x="723700" y="1861760"/>
            <a:ext cx="697154" cy="679574"/>
            <a:chOff x="2679875" y="2361475"/>
            <a:chExt cx="780425" cy="760575"/>
          </a:xfrm>
        </p:grpSpPr>
        <p:sp>
          <p:nvSpPr>
            <p:cNvPr id="6672" name="Google Shape;6672;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81"/>
          <p:cNvGrpSpPr/>
          <p:nvPr/>
        </p:nvGrpSpPr>
        <p:grpSpPr>
          <a:xfrm>
            <a:off x="3122859" y="971352"/>
            <a:ext cx="735829" cy="684547"/>
            <a:chOff x="3351965" y="1148808"/>
            <a:chExt cx="750770" cy="698375"/>
          </a:xfrm>
        </p:grpSpPr>
        <p:grpSp>
          <p:nvGrpSpPr>
            <p:cNvPr id="6679" name="Google Shape;6679;p81"/>
            <p:cNvGrpSpPr/>
            <p:nvPr/>
          </p:nvGrpSpPr>
          <p:grpSpPr>
            <a:xfrm>
              <a:off x="3586796" y="1148808"/>
              <a:ext cx="294857" cy="286830"/>
              <a:chOff x="3750225" y="1774000"/>
              <a:chExt cx="149575" cy="145525"/>
            </a:xfrm>
          </p:grpSpPr>
          <p:sp>
            <p:nvSpPr>
              <p:cNvPr id="6680" name="Google Shape;6680;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1"/>
            <p:cNvGrpSpPr/>
            <p:nvPr/>
          </p:nvGrpSpPr>
          <p:grpSpPr>
            <a:xfrm>
              <a:off x="3779245" y="1375768"/>
              <a:ext cx="323490" cy="286978"/>
              <a:chOff x="3847850" y="1889150"/>
              <a:chExt cx="164100" cy="145600"/>
            </a:xfrm>
          </p:grpSpPr>
          <p:sp>
            <p:nvSpPr>
              <p:cNvPr id="6683" name="Google Shape;6683;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81"/>
            <p:cNvGrpSpPr/>
            <p:nvPr/>
          </p:nvGrpSpPr>
          <p:grpSpPr>
            <a:xfrm>
              <a:off x="3351965" y="1330435"/>
              <a:ext cx="295449" cy="285401"/>
              <a:chOff x="3631100" y="1866150"/>
              <a:chExt cx="149875" cy="144800"/>
            </a:xfrm>
          </p:grpSpPr>
          <p:sp>
            <p:nvSpPr>
              <p:cNvPr id="6686" name="Google Shape;6686;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81"/>
            <p:cNvGrpSpPr/>
            <p:nvPr/>
          </p:nvGrpSpPr>
          <p:grpSpPr>
            <a:xfrm>
              <a:off x="3548208" y="1560352"/>
              <a:ext cx="294808" cy="286830"/>
              <a:chOff x="3730650" y="1982800"/>
              <a:chExt cx="149550" cy="145525"/>
            </a:xfrm>
          </p:grpSpPr>
          <p:sp>
            <p:nvSpPr>
              <p:cNvPr id="6689" name="Google Shape;6689;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1" name="Google Shape;6691;p81"/>
          <p:cNvGrpSpPr/>
          <p:nvPr/>
        </p:nvGrpSpPr>
        <p:grpSpPr>
          <a:xfrm>
            <a:off x="7624512" y="971306"/>
            <a:ext cx="804565" cy="677795"/>
            <a:chOff x="7636443" y="1204988"/>
            <a:chExt cx="804565" cy="677795"/>
          </a:xfrm>
        </p:grpSpPr>
        <p:grpSp>
          <p:nvGrpSpPr>
            <p:cNvPr id="6692" name="Google Shape;6692;p81"/>
            <p:cNvGrpSpPr/>
            <p:nvPr/>
          </p:nvGrpSpPr>
          <p:grpSpPr>
            <a:xfrm>
              <a:off x="7636443" y="1509705"/>
              <a:ext cx="804565" cy="373078"/>
              <a:chOff x="7636443" y="1509705"/>
              <a:chExt cx="804565" cy="373078"/>
            </a:xfrm>
          </p:grpSpPr>
          <p:sp>
            <p:nvSpPr>
              <p:cNvPr id="6693" name="Google Shape;6693;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81"/>
            <p:cNvGrpSpPr/>
            <p:nvPr/>
          </p:nvGrpSpPr>
          <p:grpSpPr>
            <a:xfrm>
              <a:off x="7636443" y="1408133"/>
              <a:ext cx="804565" cy="373078"/>
              <a:chOff x="7636443" y="1408133"/>
              <a:chExt cx="804565" cy="373078"/>
            </a:xfrm>
          </p:grpSpPr>
          <p:sp>
            <p:nvSpPr>
              <p:cNvPr id="6696" name="Google Shape;6696;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1"/>
            <p:cNvGrpSpPr/>
            <p:nvPr/>
          </p:nvGrpSpPr>
          <p:grpSpPr>
            <a:xfrm>
              <a:off x="7636443" y="1306560"/>
              <a:ext cx="804565" cy="373078"/>
              <a:chOff x="7636443" y="1306560"/>
              <a:chExt cx="804565" cy="373078"/>
            </a:xfrm>
          </p:grpSpPr>
          <p:sp>
            <p:nvSpPr>
              <p:cNvPr id="6699" name="Google Shape;6699;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81"/>
            <p:cNvGrpSpPr/>
            <p:nvPr/>
          </p:nvGrpSpPr>
          <p:grpSpPr>
            <a:xfrm>
              <a:off x="7636443" y="1204988"/>
              <a:ext cx="804565" cy="373078"/>
              <a:chOff x="7636443" y="1204988"/>
              <a:chExt cx="804565" cy="373078"/>
            </a:xfrm>
          </p:grpSpPr>
          <p:sp>
            <p:nvSpPr>
              <p:cNvPr id="6702" name="Google Shape;6702;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81"/>
          <p:cNvGrpSpPr/>
          <p:nvPr/>
        </p:nvGrpSpPr>
        <p:grpSpPr>
          <a:xfrm>
            <a:off x="4963358" y="1878721"/>
            <a:ext cx="661339" cy="661188"/>
            <a:chOff x="3990000" y="975400"/>
            <a:chExt cx="3934200" cy="3933300"/>
          </a:xfrm>
        </p:grpSpPr>
        <p:sp>
          <p:nvSpPr>
            <p:cNvPr id="6705" name="Google Shape;6705;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1"/>
          <p:cNvGrpSpPr/>
          <p:nvPr/>
        </p:nvGrpSpPr>
        <p:grpSpPr>
          <a:xfrm>
            <a:off x="6607006" y="1857359"/>
            <a:ext cx="868881" cy="684241"/>
            <a:chOff x="6598259" y="2078634"/>
            <a:chExt cx="868881" cy="684241"/>
          </a:xfrm>
        </p:grpSpPr>
        <p:sp>
          <p:nvSpPr>
            <p:cNvPr id="6710" name="Google Shape;6710;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6" name="Google Shape;6716;p81"/>
            <p:cNvGrpSpPr/>
            <p:nvPr/>
          </p:nvGrpSpPr>
          <p:grpSpPr>
            <a:xfrm>
              <a:off x="6808175" y="2078634"/>
              <a:ext cx="452229" cy="684241"/>
              <a:chOff x="6808175" y="2078634"/>
              <a:chExt cx="452229" cy="684241"/>
            </a:xfrm>
          </p:grpSpPr>
          <p:sp>
            <p:nvSpPr>
              <p:cNvPr id="6717" name="Google Shape;6717;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3" name="Google Shape;6723;p81"/>
              <p:cNvGrpSpPr/>
              <p:nvPr/>
            </p:nvGrpSpPr>
            <p:grpSpPr>
              <a:xfrm>
                <a:off x="6821586" y="2078634"/>
                <a:ext cx="426871" cy="684241"/>
                <a:chOff x="6821586" y="2078634"/>
                <a:chExt cx="426871" cy="684241"/>
              </a:xfrm>
            </p:grpSpPr>
            <p:grpSp>
              <p:nvGrpSpPr>
                <p:cNvPr id="6724" name="Google Shape;6724;p81"/>
                <p:cNvGrpSpPr/>
                <p:nvPr/>
              </p:nvGrpSpPr>
              <p:grpSpPr>
                <a:xfrm>
                  <a:off x="6821586" y="2078634"/>
                  <a:ext cx="426871" cy="684241"/>
                  <a:chOff x="6821586" y="2078634"/>
                  <a:chExt cx="426871" cy="684241"/>
                </a:xfrm>
              </p:grpSpPr>
              <p:sp>
                <p:nvSpPr>
                  <p:cNvPr id="6725" name="Google Shape;6725;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4" name="Google Shape;6744;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50" name="Google Shape;6750;p81"/>
          <p:cNvGrpSpPr/>
          <p:nvPr/>
        </p:nvGrpSpPr>
        <p:grpSpPr>
          <a:xfrm>
            <a:off x="5780173" y="1862968"/>
            <a:ext cx="671358" cy="671358"/>
            <a:chOff x="6535625" y="760425"/>
            <a:chExt cx="1665900" cy="1665900"/>
          </a:xfrm>
        </p:grpSpPr>
        <p:sp>
          <p:nvSpPr>
            <p:cNvPr id="6751" name="Google Shape;6751;p81"/>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1"/>
          <p:cNvGrpSpPr/>
          <p:nvPr/>
        </p:nvGrpSpPr>
        <p:grpSpPr>
          <a:xfrm>
            <a:off x="716989" y="3531368"/>
            <a:ext cx="1340789" cy="640830"/>
            <a:chOff x="238125" y="1151100"/>
            <a:chExt cx="7139450" cy="3412300"/>
          </a:xfrm>
        </p:grpSpPr>
        <p:sp>
          <p:nvSpPr>
            <p:cNvPr id="6756" name="Google Shape;6756;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81"/>
          <p:cNvGrpSpPr/>
          <p:nvPr/>
        </p:nvGrpSpPr>
        <p:grpSpPr>
          <a:xfrm>
            <a:off x="5584212" y="2734649"/>
            <a:ext cx="985357" cy="585764"/>
            <a:chOff x="5145061" y="2881789"/>
            <a:chExt cx="1107641" cy="658458"/>
          </a:xfrm>
        </p:grpSpPr>
        <p:grpSp>
          <p:nvGrpSpPr>
            <p:cNvPr id="6769" name="Google Shape;6769;p81"/>
            <p:cNvGrpSpPr/>
            <p:nvPr/>
          </p:nvGrpSpPr>
          <p:grpSpPr>
            <a:xfrm>
              <a:off x="5722989" y="3244587"/>
              <a:ext cx="529713" cy="295659"/>
              <a:chOff x="5722989" y="3244587"/>
              <a:chExt cx="529713" cy="295659"/>
            </a:xfrm>
          </p:grpSpPr>
          <p:sp>
            <p:nvSpPr>
              <p:cNvPr id="6770" name="Google Shape;6770;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771" name="Google Shape;6771;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772" name="Google Shape;6772;p81"/>
            <p:cNvGrpSpPr/>
            <p:nvPr/>
          </p:nvGrpSpPr>
          <p:grpSpPr>
            <a:xfrm>
              <a:off x="5145061" y="3244587"/>
              <a:ext cx="536807" cy="295659"/>
              <a:chOff x="5145061" y="3244587"/>
              <a:chExt cx="536807" cy="295659"/>
            </a:xfrm>
          </p:grpSpPr>
          <p:sp>
            <p:nvSpPr>
              <p:cNvPr id="6773" name="Google Shape;6773;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774" name="Google Shape;6774;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775" name="Google Shape;6775;p81"/>
            <p:cNvGrpSpPr/>
            <p:nvPr/>
          </p:nvGrpSpPr>
          <p:grpSpPr>
            <a:xfrm>
              <a:off x="5341327" y="2898245"/>
              <a:ext cx="532309" cy="614891"/>
              <a:chOff x="5341327" y="2898245"/>
              <a:chExt cx="532309" cy="614891"/>
            </a:xfrm>
          </p:grpSpPr>
          <p:sp>
            <p:nvSpPr>
              <p:cNvPr id="6776" name="Google Shape;6776;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777" name="Google Shape;6777;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778" name="Google Shape;6778;p81"/>
            <p:cNvGrpSpPr/>
            <p:nvPr/>
          </p:nvGrpSpPr>
          <p:grpSpPr>
            <a:xfrm>
              <a:off x="5532290" y="2881789"/>
              <a:ext cx="620516" cy="305456"/>
              <a:chOff x="5532290" y="2881789"/>
              <a:chExt cx="620516" cy="305456"/>
            </a:xfrm>
          </p:grpSpPr>
          <p:sp>
            <p:nvSpPr>
              <p:cNvPr id="6779" name="Google Shape;6779;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780" name="Google Shape;6780;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781" name="Google Shape;6781;p81"/>
          <p:cNvGrpSpPr/>
          <p:nvPr/>
        </p:nvGrpSpPr>
        <p:grpSpPr>
          <a:xfrm>
            <a:off x="8163135" y="3526707"/>
            <a:ext cx="269068" cy="645491"/>
            <a:chOff x="7026852" y="3311869"/>
            <a:chExt cx="434331" cy="1041954"/>
          </a:xfrm>
        </p:grpSpPr>
        <p:sp>
          <p:nvSpPr>
            <p:cNvPr id="6782" name="Google Shape;6782;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81"/>
          <p:cNvGrpSpPr/>
          <p:nvPr/>
        </p:nvGrpSpPr>
        <p:grpSpPr>
          <a:xfrm>
            <a:off x="6179716" y="3565945"/>
            <a:ext cx="293882" cy="293836"/>
            <a:chOff x="4873519" y="3311869"/>
            <a:chExt cx="499374" cy="499296"/>
          </a:xfrm>
        </p:grpSpPr>
        <p:sp>
          <p:nvSpPr>
            <p:cNvPr id="6786" name="Google Shape;6786;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81"/>
          <p:cNvGrpSpPr/>
          <p:nvPr/>
        </p:nvGrpSpPr>
        <p:grpSpPr>
          <a:xfrm>
            <a:off x="6179716" y="3878316"/>
            <a:ext cx="293882" cy="293882"/>
            <a:chOff x="4873519" y="3875839"/>
            <a:chExt cx="499374" cy="499374"/>
          </a:xfrm>
        </p:grpSpPr>
        <p:sp>
          <p:nvSpPr>
            <p:cNvPr id="6789" name="Google Shape;6789;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1"/>
          <p:cNvGrpSpPr/>
          <p:nvPr/>
        </p:nvGrpSpPr>
        <p:grpSpPr>
          <a:xfrm>
            <a:off x="2410244" y="1850269"/>
            <a:ext cx="698104" cy="698208"/>
            <a:chOff x="2565073" y="2075876"/>
            <a:chExt cx="672482" cy="672518"/>
          </a:xfrm>
        </p:grpSpPr>
        <p:sp>
          <p:nvSpPr>
            <p:cNvPr id="6792" name="Google Shape;6792;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81"/>
          <p:cNvGrpSpPr/>
          <p:nvPr/>
        </p:nvGrpSpPr>
        <p:grpSpPr>
          <a:xfrm>
            <a:off x="5633655" y="3534869"/>
            <a:ext cx="438354" cy="637329"/>
            <a:chOff x="1697726" y="3244179"/>
            <a:chExt cx="788124" cy="1146069"/>
          </a:xfrm>
        </p:grpSpPr>
        <p:sp>
          <p:nvSpPr>
            <p:cNvPr id="6799" name="Google Shape;6799;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1" name="Google Shape;6801;p81"/>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2" name="Google Shape;6802;p81"/>
          <p:cNvGrpSpPr/>
          <p:nvPr/>
        </p:nvGrpSpPr>
        <p:grpSpPr>
          <a:xfrm>
            <a:off x="7634869" y="1863232"/>
            <a:ext cx="799565" cy="670282"/>
            <a:chOff x="7617850" y="2063282"/>
            <a:chExt cx="799565" cy="670282"/>
          </a:xfrm>
        </p:grpSpPr>
        <p:cxnSp>
          <p:nvCxnSpPr>
            <p:cNvPr id="6803" name="Google Shape;6803;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04" name="Google Shape;6804;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05" name="Google Shape;6805;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06" name="Google Shape;6806;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07" name="Google Shape;6807;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808" name="Google Shape;6808;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809" name="Google Shape;6809;p81"/>
            <p:cNvGrpSpPr/>
            <p:nvPr/>
          </p:nvGrpSpPr>
          <p:grpSpPr>
            <a:xfrm>
              <a:off x="7734309" y="2063282"/>
              <a:ext cx="570957" cy="620095"/>
              <a:chOff x="7734309" y="2063282"/>
              <a:chExt cx="570957" cy="620095"/>
            </a:xfrm>
          </p:grpSpPr>
          <p:grpSp>
            <p:nvGrpSpPr>
              <p:cNvPr id="6810" name="Google Shape;6810;p81"/>
              <p:cNvGrpSpPr/>
              <p:nvPr/>
            </p:nvGrpSpPr>
            <p:grpSpPr>
              <a:xfrm>
                <a:off x="8031573" y="2063282"/>
                <a:ext cx="273693" cy="620095"/>
                <a:chOff x="8031573" y="2063282"/>
                <a:chExt cx="273693" cy="620095"/>
              </a:xfrm>
            </p:grpSpPr>
            <p:sp>
              <p:nvSpPr>
                <p:cNvPr id="6811" name="Google Shape;6811;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1"/>
              <p:cNvGrpSpPr/>
              <p:nvPr/>
            </p:nvGrpSpPr>
            <p:grpSpPr>
              <a:xfrm flipH="1">
                <a:off x="7734309" y="2063282"/>
                <a:ext cx="273693" cy="620095"/>
                <a:chOff x="8031573" y="2063282"/>
                <a:chExt cx="273693" cy="620095"/>
              </a:xfrm>
            </p:grpSpPr>
            <p:sp>
              <p:nvSpPr>
                <p:cNvPr id="6816" name="Google Shape;6816;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20" name="Google Shape;6820;p81"/>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2" name="Google Shape;6822;p81"/>
          <p:cNvGrpSpPr/>
          <p:nvPr/>
        </p:nvGrpSpPr>
        <p:grpSpPr>
          <a:xfrm>
            <a:off x="7821475" y="2716715"/>
            <a:ext cx="602567" cy="601884"/>
            <a:chOff x="1186975" y="238125"/>
            <a:chExt cx="5244275" cy="5238325"/>
          </a:xfrm>
        </p:grpSpPr>
        <p:sp>
          <p:nvSpPr>
            <p:cNvPr id="6823" name="Google Shape;6823;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1"/>
          <p:cNvGrpSpPr/>
          <p:nvPr/>
        </p:nvGrpSpPr>
        <p:grpSpPr>
          <a:xfrm>
            <a:off x="3264213" y="1856199"/>
            <a:ext cx="651848" cy="687338"/>
            <a:chOff x="3400515" y="2056248"/>
            <a:chExt cx="698134" cy="735987"/>
          </a:xfrm>
        </p:grpSpPr>
        <p:grpSp>
          <p:nvGrpSpPr>
            <p:cNvPr id="6828" name="Google Shape;6828;p81"/>
            <p:cNvGrpSpPr/>
            <p:nvPr/>
          </p:nvGrpSpPr>
          <p:grpSpPr>
            <a:xfrm>
              <a:off x="3400515" y="2283913"/>
              <a:ext cx="312919" cy="219900"/>
              <a:chOff x="3400515" y="2283913"/>
              <a:chExt cx="312919" cy="219900"/>
            </a:xfrm>
          </p:grpSpPr>
          <p:sp>
            <p:nvSpPr>
              <p:cNvPr id="6829" name="Google Shape;6829;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30" name="Google Shape;6830;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831" name="Google Shape;6831;p81"/>
            <p:cNvGrpSpPr/>
            <p:nvPr/>
          </p:nvGrpSpPr>
          <p:grpSpPr>
            <a:xfrm>
              <a:off x="3547823" y="2461089"/>
              <a:ext cx="219900" cy="331146"/>
              <a:chOff x="3547823" y="2461089"/>
              <a:chExt cx="219900" cy="331146"/>
            </a:xfrm>
          </p:grpSpPr>
          <p:sp>
            <p:nvSpPr>
              <p:cNvPr id="6832" name="Google Shape;6832;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33" name="Google Shape;6833;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834" name="Google Shape;6834;p81"/>
            <p:cNvGrpSpPr/>
            <p:nvPr/>
          </p:nvGrpSpPr>
          <p:grpSpPr>
            <a:xfrm>
              <a:off x="3734138" y="2461089"/>
              <a:ext cx="219900" cy="331146"/>
              <a:chOff x="3734138" y="2461089"/>
              <a:chExt cx="219900" cy="331146"/>
            </a:xfrm>
          </p:grpSpPr>
          <p:sp>
            <p:nvSpPr>
              <p:cNvPr id="6835" name="Google Shape;6835;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36" name="Google Shape;6836;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837" name="Google Shape;6837;p81"/>
            <p:cNvGrpSpPr/>
            <p:nvPr/>
          </p:nvGrpSpPr>
          <p:grpSpPr>
            <a:xfrm>
              <a:off x="3787560" y="2281742"/>
              <a:ext cx="311089" cy="219900"/>
              <a:chOff x="3787560" y="2281742"/>
              <a:chExt cx="311089" cy="219900"/>
            </a:xfrm>
          </p:grpSpPr>
          <p:sp>
            <p:nvSpPr>
              <p:cNvPr id="6838" name="Google Shape;6838;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39" name="Google Shape;6839;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840" name="Google Shape;6840;p81"/>
            <p:cNvGrpSpPr/>
            <p:nvPr/>
          </p:nvGrpSpPr>
          <p:grpSpPr>
            <a:xfrm>
              <a:off x="3637290" y="2056248"/>
              <a:ext cx="219900" cy="330736"/>
              <a:chOff x="3637290" y="2056248"/>
              <a:chExt cx="219900" cy="330736"/>
            </a:xfrm>
          </p:grpSpPr>
          <p:sp>
            <p:nvSpPr>
              <p:cNvPr id="6841" name="Google Shape;6841;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842" name="Google Shape;6842;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43" name="Google Shape;6843;p81"/>
          <p:cNvGrpSpPr/>
          <p:nvPr/>
        </p:nvGrpSpPr>
        <p:grpSpPr>
          <a:xfrm>
            <a:off x="2555919" y="2726205"/>
            <a:ext cx="1268144" cy="592394"/>
            <a:chOff x="238125" y="1188750"/>
            <a:chExt cx="7140450" cy="3335550"/>
          </a:xfrm>
        </p:grpSpPr>
        <p:sp>
          <p:nvSpPr>
            <p:cNvPr id="6844" name="Google Shape;6844;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1"/>
          <p:cNvGrpSpPr/>
          <p:nvPr/>
        </p:nvGrpSpPr>
        <p:grpSpPr>
          <a:xfrm>
            <a:off x="6663819" y="2728360"/>
            <a:ext cx="1053944" cy="590147"/>
            <a:chOff x="238125" y="1335475"/>
            <a:chExt cx="5418735" cy="3034175"/>
          </a:xfrm>
        </p:grpSpPr>
        <p:sp>
          <p:nvSpPr>
            <p:cNvPr id="6850" name="Google Shape;6850;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81"/>
          <p:cNvGrpSpPr/>
          <p:nvPr/>
        </p:nvGrpSpPr>
        <p:grpSpPr>
          <a:xfrm>
            <a:off x="4094628" y="3533259"/>
            <a:ext cx="1268207" cy="638939"/>
            <a:chOff x="3967651" y="3645904"/>
            <a:chExt cx="1479304" cy="745292"/>
          </a:xfrm>
        </p:grpSpPr>
        <p:grpSp>
          <p:nvGrpSpPr>
            <p:cNvPr id="6854" name="Google Shape;6854;p81"/>
            <p:cNvGrpSpPr/>
            <p:nvPr/>
          </p:nvGrpSpPr>
          <p:grpSpPr>
            <a:xfrm>
              <a:off x="3967651" y="4009026"/>
              <a:ext cx="1479304" cy="382170"/>
              <a:chOff x="3967651" y="4009026"/>
              <a:chExt cx="1479304" cy="382170"/>
            </a:xfrm>
          </p:grpSpPr>
          <p:grpSp>
            <p:nvGrpSpPr>
              <p:cNvPr id="6855" name="Google Shape;6855;p81"/>
              <p:cNvGrpSpPr/>
              <p:nvPr/>
            </p:nvGrpSpPr>
            <p:grpSpPr>
              <a:xfrm>
                <a:off x="4892216" y="4195630"/>
                <a:ext cx="554739" cy="195566"/>
                <a:chOff x="3604375" y="4892160"/>
                <a:chExt cx="1651500" cy="582215"/>
              </a:xfrm>
            </p:grpSpPr>
            <p:sp>
              <p:nvSpPr>
                <p:cNvPr id="6856" name="Google Shape;6856;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1"/>
              <p:cNvGrpSpPr/>
              <p:nvPr/>
            </p:nvGrpSpPr>
            <p:grpSpPr>
              <a:xfrm>
                <a:off x="3967651" y="4146303"/>
                <a:ext cx="579402" cy="244893"/>
                <a:chOff x="851875" y="4745310"/>
                <a:chExt cx="1724925" cy="729065"/>
              </a:xfrm>
            </p:grpSpPr>
            <p:sp>
              <p:nvSpPr>
                <p:cNvPr id="6859" name="Google Shape;6859;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81"/>
              <p:cNvGrpSpPr/>
              <p:nvPr/>
            </p:nvGrpSpPr>
            <p:grpSpPr>
              <a:xfrm>
                <a:off x="4460753" y="4009026"/>
                <a:ext cx="493110" cy="382170"/>
                <a:chOff x="2319875" y="4336625"/>
                <a:chExt cx="1468025" cy="1137750"/>
              </a:xfrm>
            </p:grpSpPr>
            <p:sp>
              <p:nvSpPr>
                <p:cNvPr id="6862" name="Google Shape;6862;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4" name="Google Shape;6864;p81"/>
            <p:cNvGrpSpPr/>
            <p:nvPr/>
          </p:nvGrpSpPr>
          <p:grpSpPr>
            <a:xfrm>
              <a:off x="4479443" y="3645904"/>
              <a:ext cx="455965" cy="388789"/>
              <a:chOff x="2957425" y="238100"/>
              <a:chExt cx="1910200" cy="1628775"/>
            </a:xfrm>
          </p:grpSpPr>
          <p:sp>
            <p:nvSpPr>
              <p:cNvPr id="6865" name="Google Shape;6865;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5" name="Google Shape;6875;p81"/>
          <p:cNvGrpSpPr/>
          <p:nvPr/>
        </p:nvGrpSpPr>
        <p:grpSpPr>
          <a:xfrm>
            <a:off x="2480742" y="3534460"/>
            <a:ext cx="1243128" cy="637739"/>
            <a:chOff x="2496310" y="3693351"/>
            <a:chExt cx="1342906" cy="688926"/>
          </a:xfrm>
        </p:grpSpPr>
        <p:grpSp>
          <p:nvGrpSpPr>
            <p:cNvPr id="6876" name="Google Shape;6876;p81"/>
            <p:cNvGrpSpPr/>
            <p:nvPr/>
          </p:nvGrpSpPr>
          <p:grpSpPr>
            <a:xfrm>
              <a:off x="2496310" y="3693351"/>
              <a:ext cx="1342906" cy="688875"/>
              <a:chOff x="2496310" y="3693351"/>
              <a:chExt cx="1342906" cy="688875"/>
            </a:xfrm>
          </p:grpSpPr>
          <p:sp>
            <p:nvSpPr>
              <p:cNvPr id="6877" name="Google Shape;6877;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3" name="Google Shape;6883;p81"/>
              <p:cNvCxnSpPr>
                <a:stCxn id="688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884" name="Google Shape;6884;p81"/>
              <p:cNvCxnSpPr>
                <a:stCxn id="687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885" name="Google Shape;6885;p81"/>
              <p:cNvCxnSpPr>
                <a:stCxn id="687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86" name="Google Shape;6886;p81"/>
              <p:cNvCxnSpPr>
                <a:stCxn id="688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87" name="Google Shape;6887;p81"/>
              <p:cNvCxnSpPr>
                <a:stCxn id="688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888" name="Google Shape;6888;p81"/>
            <p:cNvGrpSpPr/>
            <p:nvPr/>
          </p:nvGrpSpPr>
          <p:grpSpPr>
            <a:xfrm>
              <a:off x="2675275" y="3930557"/>
              <a:ext cx="1003306" cy="451719"/>
              <a:chOff x="2675275" y="4174282"/>
              <a:chExt cx="1003306" cy="451719"/>
            </a:xfrm>
          </p:grpSpPr>
          <p:sp>
            <p:nvSpPr>
              <p:cNvPr id="6889" name="Google Shape;6889;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2" name="Google Shape;6892;p81"/>
          <p:cNvGrpSpPr/>
          <p:nvPr/>
        </p:nvGrpSpPr>
        <p:grpSpPr>
          <a:xfrm>
            <a:off x="1654412" y="971306"/>
            <a:ext cx="574511" cy="874709"/>
            <a:chOff x="1715404" y="1112080"/>
            <a:chExt cx="642270" cy="977984"/>
          </a:xfrm>
        </p:grpSpPr>
        <p:grpSp>
          <p:nvGrpSpPr>
            <p:cNvPr id="6893" name="Google Shape;6893;p81"/>
            <p:cNvGrpSpPr/>
            <p:nvPr/>
          </p:nvGrpSpPr>
          <p:grpSpPr>
            <a:xfrm>
              <a:off x="1715404" y="1112080"/>
              <a:ext cx="642270" cy="977984"/>
              <a:chOff x="1715404" y="1112080"/>
              <a:chExt cx="642270" cy="977984"/>
            </a:xfrm>
          </p:grpSpPr>
          <p:sp>
            <p:nvSpPr>
              <p:cNvPr id="6894" name="Google Shape;6894;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81"/>
            <p:cNvGrpSpPr/>
            <p:nvPr/>
          </p:nvGrpSpPr>
          <p:grpSpPr>
            <a:xfrm>
              <a:off x="1768927" y="1165603"/>
              <a:ext cx="535225" cy="851367"/>
              <a:chOff x="1768927" y="1165603"/>
              <a:chExt cx="535225" cy="851367"/>
            </a:xfrm>
          </p:grpSpPr>
          <p:sp>
            <p:nvSpPr>
              <p:cNvPr id="6897" name="Google Shape;6897;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81"/>
            <p:cNvGrpSpPr/>
            <p:nvPr/>
          </p:nvGrpSpPr>
          <p:grpSpPr>
            <a:xfrm>
              <a:off x="1822449" y="1219125"/>
              <a:ext cx="428180" cy="718859"/>
              <a:chOff x="1822449" y="1219125"/>
              <a:chExt cx="428180" cy="718859"/>
            </a:xfrm>
          </p:grpSpPr>
          <p:sp>
            <p:nvSpPr>
              <p:cNvPr id="6900" name="Google Shape;6900;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81"/>
            <p:cNvGrpSpPr/>
            <p:nvPr/>
          </p:nvGrpSpPr>
          <p:grpSpPr>
            <a:xfrm>
              <a:off x="1875972" y="1272648"/>
              <a:ext cx="321135" cy="586939"/>
              <a:chOff x="1875972" y="1272648"/>
              <a:chExt cx="321135" cy="586939"/>
            </a:xfrm>
          </p:grpSpPr>
          <p:sp>
            <p:nvSpPr>
              <p:cNvPr id="6903" name="Google Shape;6903;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5" name="Google Shape;6905;p81"/>
          <p:cNvGrpSpPr/>
          <p:nvPr/>
        </p:nvGrpSpPr>
        <p:grpSpPr>
          <a:xfrm>
            <a:off x="7761573" y="3528028"/>
            <a:ext cx="293855" cy="644170"/>
            <a:chOff x="241025" y="3151575"/>
            <a:chExt cx="293855" cy="644170"/>
          </a:xfrm>
        </p:grpSpPr>
        <p:sp>
          <p:nvSpPr>
            <p:cNvPr id="6906" name="Google Shape;6906;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81"/>
          <p:cNvGrpSpPr/>
          <p:nvPr/>
        </p:nvGrpSpPr>
        <p:grpSpPr>
          <a:xfrm>
            <a:off x="709557" y="2728028"/>
            <a:ext cx="1779649" cy="591620"/>
            <a:chOff x="246070" y="1983375"/>
            <a:chExt cx="1855347" cy="616849"/>
          </a:xfrm>
        </p:grpSpPr>
        <p:sp>
          <p:nvSpPr>
            <p:cNvPr id="6909" name="Google Shape;6909;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81"/>
          <p:cNvGrpSpPr/>
          <p:nvPr/>
        </p:nvGrpSpPr>
        <p:grpSpPr>
          <a:xfrm>
            <a:off x="2320424" y="971306"/>
            <a:ext cx="711055" cy="745993"/>
            <a:chOff x="2496269" y="1171698"/>
            <a:chExt cx="761953" cy="799392"/>
          </a:xfrm>
        </p:grpSpPr>
        <p:grpSp>
          <p:nvGrpSpPr>
            <p:cNvPr id="6919" name="Google Shape;6919;p81"/>
            <p:cNvGrpSpPr/>
            <p:nvPr/>
          </p:nvGrpSpPr>
          <p:grpSpPr>
            <a:xfrm>
              <a:off x="2496269" y="1171698"/>
              <a:ext cx="761953" cy="723022"/>
              <a:chOff x="2496269" y="1171698"/>
              <a:chExt cx="761953" cy="723022"/>
            </a:xfrm>
          </p:grpSpPr>
          <p:sp>
            <p:nvSpPr>
              <p:cNvPr id="6920" name="Google Shape;6920;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2" name="Google Shape;6922;p81"/>
              <p:cNvGrpSpPr/>
              <p:nvPr/>
            </p:nvGrpSpPr>
            <p:grpSpPr>
              <a:xfrm>
                <a:off x="2496269" y="1171698"/>
                <a:ext cx="761953" cy="723022"/>
                <a:chOff x="2496269" y="1120652"/>
                <a:chExt cx="761953" cy="723022"/>
              </a:xfrm>
            </p:grpSpPr>
            <p:grpSp>
              <p:nvGrpSpPr>
                <p:cNvPr id="6923" name="Google Shape;6923;p81"/>
                <p:cNvGrpSpPr/>
                <p:nvPr/>
              </p:nvGrpSpPr>
              <p:grpSpPr>
                <a:xfrm>
                  <a:off x="2496269" y="1120652"/>
                  <a:ext cx="761953" cy="723022"/>
                  <a:chOff x="2496269" y="1120652"/>
                  <a:chExt cx="761953" cy="723022"/>
                </a:xfrm>
              </p:grpSpPr>
              <p:grpSp>
                <p:nvGrpSpPr>
                  <p:cNvPr id="6924" name="Google Shape;6924;p81"/>
                  <p:cNvGrpSpPr/>
                  <p:nvPr/>
                </p:nvGrpSpPr>
                <p:grpSpPr>
                  <a:xfrm>
                    <a:off x="2496269" y="1304589"/>
                    <a:ext cx="407089" cy="305057"/>
                    <a:chOff x="2496269" y="1304589"/>
                    <a:chExt cx="407089" cy="305057"/>
                  </a:xfrm>
                </p:grpSpPr>
                <p:sp>
                  <p:nvSpPr>
                    <p:cNvPr id="6925" name="Google Shape;6925;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81"/>
                  <p:cNvGrpSpPr/>
                  <p:nvPr/>
                </p:nvGrpSpPr>
                <p:grpSpPr>
                  <a:xfrm>
                    <a:off x="2586468" y="1493376"/>
                    <a:ext cx="358850" cy="349656"/>
                    <a:chOff x="2586468" y="1493376"/>
                    <a:chExt cx="358850" cy="349656"/>
                  </a:xfrm>
                </p:grpSpPr>
                <p:sp>
                  <p:nvSpPr>
                    <p:cNvPr id="6928" name="Google Shape;6928;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81"/>
                  <p:cNvGrpSpPr/>
                  <p:nvPr/>
                </p:nvGrpSpPr>
                <p:grpSpPr>
                  <a:xfrm>
                    <a:off x="2807939" y="1494024"/>
                    <a:ext cx="358857" cy="349650"/>
                    <a:chOff x="2807939" y="1494024"/>
                    <a:chExt cx="358857" cy="349650"/>
                  </a:xfrm>
                </p:grpSpPr>
                <p:sp>
                  <p:nvSpPr>
                    <p:cNvPr id="6931" name="Google Shape;6931;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81"/>
                  <p:cNvGrpSpPr/>
                  <p:nvPr/>
                </p:nvGrpSpPr>
                <p:grpSpPr>
                  <a:xfrm>
                    <a:off x="2851133" y="1305635"/>
                    <a:ext cx="407089" cy="305057"/>
                    <a:chOff x="2851133" y="1305635"/>
                    <a:chExt cx="407089" cy="305057"/>
                  </a:xfrm>
                </p:grpSpPr>
                <p:sp>
                  <p:nvSpPr>
                    <p:cNvPr id="6934" name="Google Shape;6934;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81"/>
                  <p:cNvGrpSpPr/>
                  <p:nvPr/>
                </p:nvGrpSpPr>
                <p:grpSpPr>
                  <a:xfrm>
                    <a:off x="2727495" y="1120652"/>
                    <a:ext cx="300271" cy="396358"/>
                    <a:chOff x="2727495" y="1120652"/>
                    <a:chExt cx="300271" cy="396358"/>
                  </a:xfrm>
                </p:grpSpPr>
                <p:sp>
                  <p:nvSpPr>
                    <p:cNvPr id="6937" name="Google Shape;6937;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9" name="Google Shape;6939;p81"/>
                <p:cNvGrpSpPr/>
                <p:nvPr/>
              </p:nvGrpSpPr>
              <p:grpSpPr>
                <a:xfrm>
                  <a:off x="2722305" y="1350460"/>
                  <a:ext cx="308357" cy="308344"/>
                  <a:chOff x="2722305" y="1350460"/>
                  <a:chExt cx="308357" cy="308344"/>
                </a:xfrm>
              </p:grpSpPr>
              <p:sp>
                <p:nvSpPr>
                  <p:cNvPr id="6940" name="Google Shape;6940;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1" name="Google Shape;6941;p81"/>
                  <p:cNvGrpSpPr/>
                  <p:nvPr/>
                </p:nvGrpSpPr>
                <p:grpSpPr>
                  <a:xfrm>
                    <a:off x="2725064" y="1364529"/>
                    <a:ext cx="297954" cy="280182"/>
                    <a:chOff x="2725064" y="1364529"/>
                    <a:chExt cx="297954" cy="280182"/>
                  </a:xfrm>
                </p:grpSpPr>
                <p:sp>
                  <p:nvSpPr>
                    <p:cNvPr id="6942" name="Google Shape;6942;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47" name="Google Shape;6947;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1"/>
          <p:cNvGrpSpPr/>
          <p:nvPr/>
        </p:nvGrpSpPr>
        <p:grpSpPr>
          <a:xfrm>
            <a:off x="3909124" y="2727412"/>
            <a:ext cx="1569144" cy="591015"/>
            <a:chOff x="3820100" y="3023049"/>
            <a:chExt cx="1303926" cy="491162"/>
          </a:xfrm>
        </p:grpSpPr>
        <p:grpSp>
          <p:nvGrpSpPr>
            <p:cNvPr id="6953" name="Google Shape;6953;p81"/>
            <p:cNvGrpSpPr/>
            <p:nvPr/>
          </p:nvGrpSpPr>
          <p:grpSpPr>
            <a:xfrm>
              <a:off x="3820100" y="3023072"/>
              <a:ext cx="1303926" cy="491139"/>
              <a:chOff x="3820100" y="3023072"/>
              <a:chExt cx="1303926" cy="491139"/>
            </a:xfrm>
          </p:grpSpPr>
          <p:sp>
            <p:nvSpPr>
              <p:cNvPr id="6954" name="Google Shape;6954;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81"/>
            <p:cNvGrpSpPr/>
            <p:nvPr/>
          </p:nvGrpSpPr>
          <p:grpSpPr>
            <a:xfrm>
              <a:off x="4132439" y="3023645"/>
              <a:ext cx="393633" cy="177096"/>
              <a:chOff x="4132439" y="3023645"/>
              <a:chExt cx="393633" cy="177096"/>
            </a:xfrm>
          </p:grpSpPr>
          <p:sp>
            <p:nvSpPr>
              <p:cNvPr id="6957" name="Google Shape;6957;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81"/>
            <p:cNvGrpSpPr/>
            <p:nvPr/>
          </p:nvGrpSpPr>
          <p:grpSpPr>
            <a:xfrm>
              <a:off x="3921811" y="3023049"/>
              <a:ext cx="1002397" cy="388943"/>
              <a:chOff x="3921811" y="3023049"/>
              <a:chExt cx="1002397" cy="388943"/>
            </a:xfrm>
          </p:grpSpPr>
          <p:sp>
            <p:nvSpPr>
              <p:cNvPr id="6960" name="Google Shape;6960;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81"/>
            <p:cNvGrpSpPr/>
            <p:nvPr/>
          </p:nvGrpSpPr>
          <p:grpSpPr>
            <a:xfrm>
              <a:off x="4023645" y="3023049"/>
              <a:ext cx="683032" cy="286722"/>
              <a:chOff x="4023645" y="3023049"/>
              <a:chExt cx="683032" cy="286722"/>
            </a:xfrm>
          </p:grpSpPr>
          <p:sp>
            <p:nvSpPr>
              <p:cNvPr id="6963" name="Google Shape;6963;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5" name="Google Shape;6965;p81"/>
          <p:cNvGrpSpPr/>
          <p:nvPr/>
        </p:nvGrpSpPr>
        <p:grpSpPr>
          <a:xfrm>
            <a:off x="1541246" y="1854257"/>
            <a:ext cx="713522" cy="688025"/>
            <a:chOff x="1706078" y="2092648"/>
            <a:chExt cx="660913" cy="637296"/>
          </a:xfrm>
        </p:grpSpPr>
        <p:sp>
          <p:nvSpPr>
            <p:cNvPr id="6966" name="Google Shape;6966;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7" name="Google Shape;6967;p81"/>
            <p:cNvGrpSpPr/>
            <p:nvPr/>
          </p:nvGrpSpPr>
          <p:grpSpPr>
            <a:xfrm>
              <a:off x="1706078" y="2092648"/>
              <a:ext cx="660913" cy="575241"/>
              <a:chOff x="1706078" y="2092648"/>
              <a:chExt cx="660913" cy="575241"/>
            </a:xfrm>
          </p:grpSpPr>
          <p:sp>
            <p:nvSpPr>
              <p:cNvPr id="6968" name="Google Shape;6968;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1" name="Google Shape;6971;p81"/>
          <p:cNvGrpSpPr/>
          <p:nvPr/>
        </p:nvGrpSpPr>
        <p:grpSpPr>
          <a:xfrm>
            <a:off x="6303104" y="971806"/>
            <a:ext cx="1317459" cy="684168"/>
            <a:chOff x="238125" y="999450"/>
            <a:chExt cx="7140700" cy="3708225"/>
          </a:xfrm>
        </p:grpSpPr>
        <p:sp>
          <p:nvSpPr>
            <p:cNvPr id="6972" name="Google Shape;6972;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984"/>
        <p:cNvGrpSpPr/>
        <p:nvPr/>
      </p:nvGrpSpPr>
      <p:grpSpPr>
        <a:xfrm>
          <a:off x="0" y="0"/>
          <a:ext cx="0" cy="0"/>
          <a:chOff x="0" y="0"/>
          <a:chExt cx="0" cy="0"/>
        </a:xfrm>
      </p:grpSpPr>
      <p:grpSp>
        <p:nvGrpSpPr>
          <p:cNvPr id="6985" name="Google Shape;6985;p82"/>
          <p:cNvGrpSpPr/>
          <p:nvPr/>
        </p:nvGrpSpPr>
        <p:grpSpPr>
          <a:xfrm>
            <a:off x="717025" y="967615"/>
            <a:ext cx="1636117" cy="1526144"/>
            <a:chOff x="729238" y="1179665"/>
            <a:chExt cx="1636117" cy="1526144"/>
          </a:xfrm>
        </p:grpSpPr>
        <p:grpSp>
          <p:nvGrpSpPr>
            <p:cNvPr id="6986" name="Google Shape;6986;p82"/>
            <p:cNvGrpSpPr/>
            <p:nvPr/>
          </p:nvGrpSpPr>
          <p:grpSpPr>
            <a:xfrm>
              <a:off x="729238" y="1179665"/>
              <a:ext cx="80700" cy="1526144"/>
              <a:chOff x="729238" y="1179665"/>
              <a:chExt cx="80700" cy="1526144"/>
            </a:xfrm>
          </p:grpSpPr>
          <p:sp>
            <p:nvSpPr>
              <p:cNvPr id="6987" name="Google Shape;6987;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82"/>
            <p:cNvGrpSpPr/>
            <p:nvPr/>
          </p:nvGrpSpPr>
          <p:grpSpPr>
            <a:xfrm>
              <a:off x="903098" y="1179665"/>
              <a:ext cx="80700" cy="1526144"/>
              <a:chOff x="903098" y="1179665"/>
              <a:chExt cx="80700" cy="1526144"/>
            </a:xfrm>
          </p:grpSpPr>
          <p:sp>
            <p:nvSpPr>
              <p:cNvPr id="6998" name="Google Shape;6998;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82"/>
            <p:cNvGrpSpPr/>
            <p:nvPr/>
          </p:nvGrpSpPr>
          <p:grpSpPr>
            <a:xfrm>
              <a:off x="1076958" y="1179665"/>
              <a:ext cx="80700" cy="1526144"/>
              <a:chOff x="1076958" y="1179665"/>
              <a:chExt cx="80700" cy="1526144"/>
            </a:xfrm>
          </p:grpSpPr>
          <p:sp>
            <p:nvSpPr>
              <p:cNvPr id="7009" name="Google Shape;7009;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2"/>
            <p:cNvGrpSpPr/>
            <p:nvPr/>
          </p:nvGrpSpPr>
          <p:grpSpPr>
            <a:xfrm>
              <a:off x="1247707" y="1179665"/>
              <a:ext cx="80700" cy="1526144"/>
              <a:chOff x="1247707" y="1179665"/>
              <a:chExt cx="80700" cy="1526144"/>
            </a:xfrm>
          </p:grpSpPr>
          <p:sp>
            <p:nvSpPr>
              <p:cNvPr id="7020" name="Google Shape;7020;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82"/>
            <p:cNvGrpSpPr/>
            <p:nvPr/>
          </p:nvGrpSpPr>
          <p:grpSpPr>
            <a:xfrm>
              <a:off x="1421567" y="1179665"/>
              <a:ext cx="80700" cy="1526144"/>
              <a:chOff x="1421567" y="1179665"/>
              <a:chExt cx="80700" cy="1526144"/>
            </a:xfrm>
          </p:grpSpPr>
          <p:sp>
            <p:nvSpPr>
              <p:cNvPr id="7031" name="Google Shape;7031;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82"/>
            <p:cNvGrpSpPr/>
            <p:nvPr/>
          </p:nvGrpSpPr>
          <p:grpSpPr>
            <a:xfrm>
              <a:off x="1592327" y="1179665"/>
              <a:ext cx="80700" cy="1526144"/>
              <a:chOff x="1592327" y="1179665"/>
              <a:chExt cx="80700" cy="1526144"/>
            </a:xfrm>
          </p:grpSpPr>
          <p:sp>
            <p:nvSpPr>
              <p:cNvPr id="7042" name="Google Shape;7042;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82"/>
            <p:cNvGrpSpPr/>
            <p:nvPr/>
          </p:nvGrpSpPr>
          <p:grpSpPr>
            <a:xfrm>
              <a:off x="1766187" y="1179665"/>
              <a:ext cx="80700" cy="1526144"/>
              <a:chOff x="1766187" y="1179665"/>
              <a:chExt cx="80700" cy="1526144"/>
            </a:xfrm>
          </p:grpSpPr>
          <p:sp>
            <p:nvSpPr>
              <p:cNvPr id="7053" name="Google Shape;7053;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2"/>
            <p:cNvGrpSpPr/>
            <p:nvPr/>
          </p:nvGrpSpPr>
          <p:grpSpPr>
            <a:xfrm>
              <a:off x="1936935" y="1179665"/>
              <a:ext cx="80700" cy="1526144"/>
              <a:chOff x="1936935" y="1179665"/>
              <a:chExt cx="80700" cy="1526144"/>
            </a:xfrm>
          </p:grpSpPr>
          <p:sp>
            <p:nvSpPr>
              <p:cNvPr id="7064" name="Google Shape;7064;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82"/>
            <p:cNvGrpSpPr/>
            <p:nvPr/>
          </p:nvGrpSpPr>
          <p:grpSpPr>
            <a:xfrm>
              <a:off x="2110795" y="1179665"/>
              <a:ext cx="80700" cy="1526144"/>
              <a:chOff x="2110795" y="1179665"/>
              <a:chExt cx="80700" cy="1526144"/>
            </a:xfrm>
          </p:grpSpPr>
          <p:sp>
            <p:nvSpPr>
              <p:cNvPr id="7075" name="Google Shape;7075;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2"/>
            <p:cNvGrpSpPr/>
            <p:nvPr/>
          </p:nvGrpSpPr>
          <p:grpSpPr>
            <a:xfrm>
              <a:off x="2284655" y="1179665"/>
              <a:ext cx="80700" cy="1526144"/>
              <a:chOff x="2284655" y="1179665"/>
              <a:chExt cx="80700" cy="1526144"/>
            </a:xfrm>
          </p:grpSpPr>
          <p:sp>
            <p:nvSpPr>
              <p:cNvPr id="7086" name="Google Shape;7086;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6" name="Google Shape;7096;p82"/>
          <p:cNvGrpSpPr/>
          <p:nvPr/>
        </p:nvGrpSpPr>
        <p:grpSpPr>
          <a:xfrm>
            <a:off x="2611692" y="986753"/>
            <a:ext cx="1364248" cy="1102133"/>
            <a:chOff x="2623904" y="1198803"/>
            <a:chExt cx="1364248" cy="1102133"/>
          </a:xfrm>
        </p:grpSpPr>
        <p:grpSp>
          <p:nvGrpSpPr>
            <p:cNvPr id="7097" name="Google Shape;7097;p82"/>
            <p:cNvGrpSpPr/>
            <p:nvPr/>
          </p:nvGrpSpPr>
          <p:grpSpPr>
            <a:xfrm>
              <a:off x="2623907" y="1198803"/>
              <a:ext cx="1364245" cy="273000"/>
              <a:chOff x="2623907" y="1198803"/>
              <a:chExt cx="1364245" cy="273000"/>
            </a:xfrm>
          </p:grpSpPr>
          <p:sp>
            <p:nvSpPr>
              <p:cNvPr id="7098" name="Google Shape;7098;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2"/>
            <p:cNvGrpSpPr/>
            <p:nvPr/>
          </p:nvGrpSpPr>
          <p:grpSpPr>
            <a:xfrm>
              <a:off x="2623904" y="1476964"/>
              <a:ext cx="1364245" cy="273000"/>
              <a:chOff x="2623904" y="1476964"/>
              <a:chExt cx="1364245" cy="273000"/>
            </a:xfrm>
          </p:grpSpPr>
          <p:sp>
            <p:nvSpPr>
              <p:cNvPr id="7104" name="Google Shape;7104;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2"/>
            <p:cNvGrpSpPr/>
            <p:nvPr/>
          </p:nvGrpSpPr>
          <p:grpSpPr>
            <a:xfrm>
              <a:off x="2623907" y="1749775"/>
              <a:ext cx="1364245" cy="273000"/>
              <a:chOff x="2623907" y="1749775"/>
              <a:chExt cx="1364245" cy="273000"/>
            </a:xfrm>
          </p:grpSpPr>
          <p:sp>
            <p:nvSpPr>
              <p:cNvPr id="7110" name="Google Shape;7110;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82"/>
            <p:cNvGrpSpPr/>
            <p:nvPr/>
          </p:nvGrpSpPr>
          <p:grpSpPr>
            <a:xfrm>
              <a:off x="2623904" y="2027936"/>
              <a:ext cx="1364245" cy="273000"/>
              <a:chOff x="2623904" y="2027936"/>
              <a:chExt cx="1364245" cy="273000"/>
            </a:xfrm>
          </p:grpSpPr>
          <p:sp>
            <p:nvSpPr>
              <p:cNvPr id="7116" name="Google Shape;7116;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1" name="Google Shape;7121;p82"/>
          <p:cNvGrpSpPr/>
          <p:nvPr/>
        </p:nvGrpSpPr>
        <p:grpSpPr>
          <a:xfrm>
            <a:off x="2601153" y="2445826"/>
            <a:ext cx="1387541" cy="159124"/>
            <a:chOff x="3200660" y="2180272"/>
            <a:chExt cx="2563824" cy="378237"/>
          </a:xfrm>
        </p:grpSpPr>
        <p:sp>
          <p:nvSpPr>
            <p:cNvPr id="7122" name="Google Shape;7122;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2"/>
          <p:cNvGrpSpPr/>
          <p:nvPr/>
        </p:nvGrpSpPr>
        <p:grpSpPr>
          <a:xfrm>
            <a:off x="2597677" y="2723590"/>
            <a:ext cx="1390502" cy="159625"/>
            <a:chOff x="3530150" y="2790075"/>
            <a:chExt cx="1962600" cy="225300"/>
          </a:xfrm>
        </p:grpSpPr>
        <p:sp>
          <p:nvSpPr>
            <p:cNvPr id="7141" name="Google Shape;7141;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2"/>
          <p:cNvGrpSpPr/>
          <p:nvPr/>
        </p:nvGrpSpPr>
        <p:grpSpPr>
          <a:xfrm>
            <a:off x="2597735" y="3001855"/>
            <a:ext cx="1411629" cy="154175"/>
            <a:chOff x="3558802" y="4011244"/>
            <a:chExt cx="1866000" cy="111600"/>
          </a:xfrm>
        </p:grpSpPr>
        <p:sp>
          <p:nvSpPr>
            <p:cNvPr id="7144" name="Google Shape;7144;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82"/>
          <p:cNvGrpSpPr/>
          <p:nvPr/>
        </p:nvGrpSpPr>
        <p:grpSpPr>
          <a:xfrm>
            <a:off x="2598023" y="2207425"/>
            <a:ext cx="1383503" cy="119761"/>
            <a:chOff x="3465975" y="2270258"/>
            <a:chExt cx="1986364" cy="171947"/>
          </a:xfrm>
        </p:grpSpPr>
        <p:sp>
          <p:nvSpPr>
            <p:cNvPr id="7147" name="Google Shape;7147;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82"/>
          <p:cNvGrpSpPr/>
          <p:nvPr/>
        </p:nvGrpSpPr>
        <p:grpSpPr>
          <a:xfrm>
            <a:off x="2609030" y="3571198"/>
            <a:ext cx="1369531" cy="195460"/>
            <a:chOff x="723300" y="4253549"/>
            <a:chExt cx="2276482" cy="324900"/>
          </a:xfrm>
        </p:grpSpPr>
        <p:sp>
          <p:nvSpPr>
            <p:cNvPr id="7156" name="Google Shape;7156;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82"/>
          <p:cNvGrpSpPr/>
          <p:nvPr/>
        </p:nvGrpSpPr>
        <p:grpSpPr>
          <a:xfrm>
            <a:off x="2598591" y="3272439"/>
            <a:ext cx="1389066" cy="180119"/>
            <a:chOff x="705948" y="3788465"/>
            <a:chExt cx="2308953" cy="299400"/>
          </a:xfrm>
        </p:grpSpPr>
        <p:sp>
          <p:nvSpPr>
            <p:cNvPr id="7162" name="Google Shape;7162;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82"/>
          <p:cNvGrpSpPr/>
          <p:nvPr/>
        </p:nvGrpSpPr>
        <p:grpSpPr>
          <a:xfrm>
            <a:off x="4195581" y="1876393"/>
            <a:ext cx="1433821" cy="191501"/>
            <a:chOff x="4273350" y="2088443"/>
            <a:chExt cx="1433821" cy="191501"/>
          </a:xfrm>
        </p:grpSpPr>
        <p:grpSp>
          <p:nvGrpSpPr>
            <p:cNvPr id="7168" name="Google Shape;7168;p82"/>
            <p:cNvGrpSpPr/>
            <p:nvPr/>
          </p:nvGrpSpPr>
          <p:grpSpPr>
            <a:xfrm>
              <a:off x="4273350" y="2088443"/>
              <a:ext cx="1433821" cy="0"/>
              <a:chOff x="5224975" y="2962250"/>
              <a:chExt cx="1544400" cy="0"/>
            </a:xfrm>
          </p:grpSpPr>
          <p:cxnSp>
            <p:nvCxnSpPr>
              <p:cNvPr id="7169" name="Google Shape;7169;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170" name="Google Shape;7170;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171" name="Google Shape;7171;p82"/>
            <p:cNvGrpSpPr/>
            <p:nvPr/>
          </p:nvGrpSpPr>
          <p:grpSpPr>
            <a:xfrm>
              <a:off x="4273350" y="2279944"/>
              <a:ext cx="1433821" cy="0"/>
              <a:chOff x="5224975" y="2962250"/>
              <a:chExt cx="1544400" cy="0"/>
            </a:xfrm>
          </p:grpSpPr>
          <p:cxnSp>
            <p:nvCxnSpPr>
              <p:cNvPr id="7172" name="Google Shape;7172;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173" name="Google Shape;7173;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174" name="Google Shape;7174;p82"/>
          <p:cNvGrpSpPr/>
          <p:nvPr/>
        </p:nvGrpSpPr>
        <p:grpSpPr>
          <a:xfrm>
            <a:off x="2646528" y="3885297"/>
            <a:ext cx="1304609" cy="294074"/>
            <a:chOff x="2658741" y="4097347"/>
            <a:chExt cx="1304609" cy="294074"/>
          </a:xfrm>
        </p:grpSpPr>
        <p:grpSp>
          <p:nvGrpSpPr>
            <p:cNvPr id="7175" name="Google Shape;7175;p82"/>
            <p:cNvGrpSpPr/>
            <p:nvPr/>
          </p:nvGrpSpPr>
          <p:grpSpPr>
            <a:xfrm>
              <a:off x="2658741" y="4097347"/>
              <a:ext cx="118572" cy="294074"/>
              <a:chOff x="3343310" y="4475555"/>
              <a:chExt cx="127717" cy="316753"/>
            </a:xfrm>
          </p:grpSpPr>
          <p:sp>
            <p:nvSpPr>
              <p:cNvPr id="7176" name="Google Shape;7176;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82"/>
            <p:cNvGrpSpPr/>
            <p:nvPr/>
          </p:nvGrpSpPr>
          <p:grpSpPr>
            <a:xfrm>
              <a:off x="3815519" y="4098388"/>
              <a:ext cx="147831" cy="291991"/>
              <a:chOff x="3527539" y="4476677"/>
              <a:chExt cx="159232" cy="314510"/>
            </a:xfrm>
          </p:grpSpPr>
          <p:sp>
            <p:nvSpPr>
              <p:cNvPr id="7179" name="Google Shape;7179;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82"/>
            <p:cNvGrpSpPr/>
            <p:nvPr/>
          </p:nvGrpSpPr>
          <p:grpSpPr>
            <a:xfrm>
              <a:off x="3511696" y="4098388"/>
              <a:ext cx="147831" cy="291991"/>
              <a:chOff x="3527539" y="4476677"/>
              <a:chExt cx="159232" cy="314510"/>
            </a:xfrm>
          </p:grpSpPr>
          <p:sp>
            <p:nvSpPr>
              <p:cNvPr id="7182" name="Google Shape;7182;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82"/>
            <p:cNvGrpSpPr/>
            <p:nvPr/>
          </p:nvGrpSpPr>
          <p:grpSpPr>
            <a:xfrm>
              <a:off x="3207874" y="4098388"/>
              <a:ext cx="147831" cy="291991"/>
              <a:chOff x="3527539" y="4476677"/>
              <a:chExt cx="159232" cy="314510"/>
            </a:xfrm>
          </p:grpSpPr>
          <p:sp>
            <p:nvSpPr>
              <p:cNvPr id="7185" name="Google Shape;7185;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82"/>
            <p:cNvGrpSpPr/>
            <p:nvPr/>
          </p:nvGrpSpPr>
          <p:grpSpPr>
            <a:xfrm>
              <a:off x="2933305" y="4097347"/>
              <a:ext cx="118572" cy="294074"/>
              <a:chOff x="3343310" y="4475555"/>
              <a:chExt cx="127717" cy="316753"/>
            </a:xfrm>
          </p:grpSpPr>
          <p:sp>
            <p:nvSpPr>
              <p:cNvPr id="7188" name="Google Shape;7188;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0" name="Google Shape;7190;p82"/>
          <p:cNvGrpSpPr/>
          <p:nvPr/>
        </p:nvGrpSpPr>
        <p:grpSpPr>
          <a:xfrm>
            <a:off x="4197136" y="963991"/>
            <a:ext cx="1430711" cy="751237"/>
            <a:chOff x="5159450" y="1919950"/>
            <a:chExt cx="1541050" cy="862500"/>
          </a:xfrm>
        </p:grpSpPr>
        <p:sp>
          <p:nvSpPr>
            <p:cNvPr id="7191" name="Google Shape;7191;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CO"/>
            </a:p>
          </p:txBody>
        </p:sp>
        <p:grpSp>
          <p:nvGrpSpPr>
            <p:cNvPr id="7192" name="Google Shape;7192;p82"/>
            <p:cNvGrpSpPr/>
            <p:nvPr/>
          </p:nvGrpSpPr>
          <p:grpSpPr>
            <a:xfrm>
              <a:off x="5159450" y="1919950"/>
              <a:ext cx="1541050" cy="862500"/>
              <a:chOff x="5159450" y="1919950"/>
              <a:chExt cx="1541050" cy="862500"/>
            </a:xfrm>
          </p:grpSpPr>
          <p:cxnSp>
            <p:nvCxnSpPr>
              <p:cNvPr id="7193" name="Google Shape;7193;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194" name="Google Shape;7194;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195" name="Google Shape;7195;p82"/>
          <p:cNvGrpSpPr/>
          <p:nvPr/>
        </p:nvGrpSpPr>
        <p:grpSpPr>
          <a:xfrm>
            <a:off x="4245274" y="2227761"/>
            <a:ext cx="1334436" cy="967914"/>
            <a:chOff x="4294923" y="2439811"/>
            <a:chExt cx="1334436" cy="967914"/>
          </a:xfrm>
        </p:grpSpPr>
        <p:grpSp>
          <p:nvGrpSpPr>
            <p:cNvPr id="7196" name="Google Shape;7196;p82"/>
            <p:cNvGrpSpPr/>
            <p:nvPr/>
          </p:nvGrpSpPr>
          <p:grpSpPr>
            <a:xfrm>
              <a:off x="4960455" y="2469658"/>
              <a:ext cx="668904" cy="885524"/>
              <a:chOff x="4960455" y="2469658"/>
              <a:chExt cx="668904" cy="885524"/>
            </a:xfrm>
          </p:grpSpPr>
          <p:sp>
            <p:nvSpPr>
              <p:cNvPr id="7197" name="Google Shape;7197;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82"/>
            <p:cNvGrpSpPr/>
            <p:nvPr/>
          </p:nvGrpSpPr>
          <p:grpSpPr>
            <a:xfrm>
              <a:off x="4294923" y="2469658"/>
              <a:ext cx="668951" cy="885524"/>
              <a:chOff x="4294923" y="2469658"/>
              <a:chExt cx="668951" cy="885524"/>
            </a:xfrm>
          </p:grpSpPr>
          <p:sp>
            <p:nvSpPr>
              <p:cNvPr id="7204" name="Google Shape;7204;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0" name="Google Shape;7210;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82"/>
          <p:cNvGrpSpPr/>
          <p:nvPr/>
        </p:nvGrpSpPr>
        <p:grpSpPr>
          <a:xfrm>
            <a:off x="4231477" y="3282206"/>
            <a:ext cx="1430949" cy="897289"/>
            <a:chOff x="4351371" y="3547942"/>
            <a:chExt cx="1345130" cy="843475"/>
          </a:xfrm>
        </p:grpSpPr>
        <p:grpSp>
          <p:nvGrpSpPr>
            <p:cNvPr id="7212" name="Google Shape;7212;p82"/>
            <p:cNvGrpSpPr/>
            <p:nvPr/>
          </p:nvGrpSpPr>
          <p:grpSpPr>
            <a:xfrm>
              <a:off x="4351371" y="4209917"/>
              <a:ext cx="1345130" cy="181500"/>
              <a:chOff x="4351371" y="4209917"/>
              <a:chExt cx="1345130" cy="181500"/>
            </a:xfrm>
          </p:grpSpPr>
          <p:sp>
            <p:nvSpPr>
              <p:cNvPr id="7213" name="Google Shape;7213;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4" name="Google Shape;7214;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215" name="Google Shape;7215;p82"/>
            <p:cNvGrpSpPr/>
            <p:nvPr/>
          </p:nvGrpSpPr>
          <p:grpSpPr>
            <a:xfrm>
              <a:off x="4403010" y="3985221"/>
              <a:ext cx="1109518" cy="181500"/>
              <a:chOff x="4403010" y="3985221"/>
              <a:chExt cx="1109518" cy="181500"/>
            </a:xfrm>
          </p:grpSpPr>
          <p:sp>
            <p:nvSpPr>
              <p:cNvPr id="7216" name="Google Shape;7216;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7" name="Google Shape;7217;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218" name="Google Shape;7218;p82"/>
            <p:cNvGrpSpPr/>
            <p:nvPr/>
          </p:nvGrpSpPr>
          <p:grpSpPr>
            <a:xfrm>
              <a:off x="4618704" y="3766582"/>
              <a:ext cx="807858" cy="181500"/>
              <a:chOff x="4618704" y="3766582"/>
              <a:chExt cx="807858" cy="181500"/>
            </a:xfrm>
          </p:grpSpPr>
          <p:sp>
            <p:nvSpPr>
              <p:cNvPr id="7219" name="Google Shape;7219;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0" name="Google Shape;7220;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221" name="Google Shape;7221;p82"/>
            <p:cNvGrpSpPr/>
            <p:nvPr/>
          </p:nvGrpSpPr>
          <p:grpSpPr>
            <a:xfrm>
              <a:off x="4735238" y="3547942"/>
              <a:ext cx="462839" cy="181500"/>
              <a:chOff x="4735238" y="3547942"/>
              <a:chExt cx="462839" cy="181500"/>
            </a:xfrm>
          </p:grpSpPr>
          <p:sp>
            <p:nvSpPr>
              <p:cNvPr id="7222" name="Google Shape;7222;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3" name="Google Shape;7223;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224" name="Google Shape;7224;p82"/>
          <p:cNvGrpSpPr/>
          <p:nvPr/>
        </p:nvGrpSpPr>
        <p:grpSpPr>
          <a:xfrm>
            <a:off x="7407835" y="2217530"/>
            <a:ext cx="1020955" cy="928853"/>
            <a:chOff x="926675" y="238125"/>
            <a:chExt cx="5755100" cy="5232975"/>
          </a:xfrm>
        </p:grpSpPr>
        <p:sp>
          <p:nvSpPr>
            <p:cNvPr id="7225" name="Google Shape;7225;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82"/>
          <p:cNvGrpSpPr/>
          <p:nvPr/>
        </p:nvGrpSpPr>
        <p:grpSpPr>
          <a:xfrm>
            <a:off x="715208" y="2616265"/>
            <a:ext cx="1695374" cy="1560837"/>
            <a:chOff x="727421" y="2828315"/>
            <a:chExt cx="1695374" cy="1560837"/>
          </a:xfrm>
        </p:grpSpPr>
        <p:grpSp>
          <p:nvGrpSpPr>
            <p:cNvPr id="7230" name="Google Shape;7230;p82"/>
            <p:cNvGrpSpPr/>
            <p:nvPr/>
          </p:nvGrpSpPr>
          <p:grpSpPr>
            <a:xfrm>
              <a:off x="727421" y="2828315"/>
              <a:ext cx="1695374" cy="1560837"/>
              <a:chOff x="734799" y="2782450"/>
              <a:chExt cx="1571100" cy="1577400"/>
            </a:xfrm>
          </p:grpSpPr>
          <p:cxnSp>
            <p:nvCxnSpPr>
              <p:cNvPr id="7231" name="Google Shape;7231;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232" name="Google Shape;7232;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233" name="Google Shape;7233;p82"/>
            <p:cNvGrpSpPr/>
            <p:nvPr/>
          </p:nvGrpSpPr>
          <p:grpSpPr>
            <a:xfrm>
              <a:off x="819108" y="2882501"/>
              <a:ext cx="1556791" cy="1426186"/>
              <a:chOff x="819108" y="2882501"/>
              <a:chExt cx="1556791" cy="1426186"/>
            </a:xfrm>
          </p:grpSpPr>
          <p:grpSp>
            <p:nvGrpSpPr>
              <p:cNvPr id="7234" name="Google Shape;7234;p82"/>
              <p:cNvGrpSpPr/>
              <p:nvPr/>
            </p:nvGrpSpPr>
            <p:grpSpPr>
              <a:xfrm>
                <a:off x="819108" y="2882501"/>
                <a:ext cx="103104" cy="1426186"/>
                <a:chOff x="4674013" y="3100904"/>
                <a:chExt cx="122758" cy="1698043"/>
              </a:xfrm>
            </p:grpSpPr>
            <p:sp>
              <p:nvSpPr>
                <p:cNvPr id="7235" name="Google Shape;7235;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82"/>
              <p:cNvGrpSpPr/>
              <p:nvPr/>
            </p:nvGrpSpPr>
            <p:grpSpPr>
              <a:xfrm>
                <a:off x="1062475" y="2882501"/>
                <a:ext cx="103104" cy="1426186"/>
                <a:chOff x="4940438" y="3100904"/>
                <a:chExt cx="122758" cy="1698043"/>
              </a:xfrm>
            </p:grpSpPr>
            <p:sp>
              <p:nvSpPr>
                <p:cNvPr id="7243" name="Google Shape;7243;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82"/>
              <p:cNvGrpSpPr/>
              <p:nvPr/>
            </p:nvGrpSpPr>
            <p:grpSpPr>
              <a:xfrm>
                <a:off x="1299324" y="2882501"/>
                <a:ext cx="103104" cy="1426186"/>
                <a:chOff x="5206863" y="3100904"/>
                <a:chExt cx="122758" cy="1698043"/>
              </a:xfrm>
            </p:grpSpPr>
            <p:sp>
              <p:nvSpPr>
                <p:cNvPr id="7251" name="Google Shape;7251;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82"/>
              <p:cNvGrpSpPr/>
              <p:nvPr/>
            </p:nvGrpSpPr>
            <p:grpSpPr>
              <a:xfrm>
                <a:off x="1786057" y="2882501"/>
                <a:ext cx="103104" cy="1426186"/>
                <a:chOff x="6006138" y="3143629"/>
                <a:chExt cx="122758" cy="1698043"/>
              </a:xfrm>
            </p:grpSpPr>
            <p:sp>
              <p:nvSpPr>
                <p:cNvPr id="7259" name="Google Shape;7259;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2"/>
              <p:cNvGrpSpPr/>
              <p:nvPr/>
            </p:nvGrpSpPr>
            <p:grpSpPr>
              <a:xfrm>
                <a:off x="2029422" y="2882501"/>
                <a:ext cx="103104" cy="1426186"/>
                <a:chOff x="6805413" y="3100904"/>
                <a:chExt cx="122758" cy="1698043"/>
              </a:xfrm>
            </p:grpSpPr>
            <p:sp>
              <p:nvSpPr>
                <p:cNvPr id="7267" name="Google Shape;7267;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82"/>
              <p:cNvGrpSpPr/>
              <p:nvPr/>
            </p:nvGrpSpPr>
            <p:grpSpPr>
              <a:xfrm>
                <a:off x="2272795" y="2882501"/>
                <a:ext cx="103104" cy="1426186"/>
                <a:chOff x="5206863" y="3100904"/>
                <a:chExt cx="122758" cy="1698043"/>
              </a:xfrm>
            </p:grpSpPr>
            <p:sp>
              <p:nvSpPr>
                <p:cNvPr id="7275" name="Google Shape;7275;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82"/>
              <p:cNvGrpSpPr/>
              <p:nvPr/>
            </p:nvGrpSpPr>
            <p:grpSpPr>
              <a:xfrm>
                <a:off x="1542694" y="2882501"/>
                <a:ext cx="103104" cy="1426186"/>
                <a:chOff x="6006138" y="3143629"/>
                <a:chExt cx="122758" cy="1698043"/>
              </a:xfrm>
            </p:grpSpPr>
            <p:sp>
              <p:nvSpPr>
                <p:cNvPr id="7283" name="Google Shape;7283;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90" name="Google Shape;7290;p82"/>
          <p:cNvGrpSpPr/>
          <p:nvPr/>
        </p:nvGrpSpPr>
        <p:grpSpPr>
          <a:xfrm>
            <a:off x="5671259" y="3305987"/>
            <a:ext cx="2749952" cy="870677"/>
            <a:chOff x="238125" y="1725700"/>
            <a:chExt cx="7139025" cy="2260325"/>
          </a:xfrm>
        </p:grpSpPr>
        <p:sp>
          <p:nvSpPr>
            <p:cNvPr id="7291" name="Google Shape;7291;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2"/>
          <p:cNvGrpSpPr/>
          <p:nvPr/>
        </p:nvGrpSpPr>
        <p:grpSpPr>
          <a:xfrm>
            <a:off x="5941423" y="2247733"/>
            <a:ext cx="1105452" cy="916747"/>
            <a:chOff x="5249100" y="1210600"/>
            <a:chExt cx="3502700" cy="2904775"/>
          </a:xfrm>
        </p:grpSpPr>
        <p:sp>
          <p:nvSpPr>
            <p:cNvPr id="7302" name="Google Shape;7302;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6" name="Google Shape;7306;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307" name="Google Shape;7307;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308" name="Google Shape;7308;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309" name="Google Shape;7309;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310" name="Google Shape;7310;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82"/>
          <p:cNvGrpSpPr/>
          <p:nvPr/>
        </p:nvGrpSpPr>
        <p:grpSpPr>
          <a:xfrm>
            <a:off x="7123971" y="967151"/>
            <a:ext cx="1304650" cy="1124856"/>
            <a:chOff x="7287122" y="1165658"/>
            <a:chExt cx="1219413" cy="1051365"/>
          </a:xfrm>
        </p:grpSpPr>
        <p:grpSp>
          <p:nvGrpSpPr>
            <p:cNvPr id="7312" name="Google Shape;7312;p82"/>
            <p:cNvGrpSpPr/>
            <p:nvPr/>
          </p:nvGrpSpPr>
          <p:grpSpPr>
            <a:xfrm>
              <a:off x="7287122" y="1969723"/>
              <a:ext cx="1219413" cy="247300"/>
              <a:chOff x="7287122" y="1969723"/>
              <a:chExt cx="1219413" cy="247300"/>
            </a:xfrm>
          </p:grpSpPr>
          <p:sp>
            <p:nvSpPr>
              <p:cNvPr id="7313" name="Google Shape;7313;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82"/>
              <p:cNvGrpSpPr/>
              <p:nvPr/>
            </p:nvGrpSpPr>
            <p:grpSpPr>
              <a:xfrm>
                <a:off x="7287122" y="2063892"/>
                <a:ext cx="1151753" cy="73428"/>
                <a:chOff x="7287122" y="2063892"/>
                <a:chExt cx="1151753" cy="73428"/>
              </a:xfrm>
            </p:grpSpPr>
            <p:sp>
              <p:nvSpPr>
                <p:cNvPr id="7315" name="Google Shape;7315;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16" name="Google Shape;7316;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317" name="Google Shape;7317;p82"/>
            <p:cNvGrpSpPr/>
            <p:nvPr/>
          </p:nvGrpSpPr>
          <p:grpSpPr>
            <a:xfrm>
              <a:off x="7287122" y="1712201"/>
              <a:ext cx="1219403" cy="246767"/>
              <a:chOff x="7287122" y="1712201"/>
              <a:chExt cx="1219403" cy="246767"/>
            </a:xfrm>
          </p:grpSpPr>
          <p:sp>
            <p:nvSpPr>
              <p:cNvPr id="7318" name="Google Shape;7318;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9" name="Google Shape;7319;p82"/>
              <p:cNvGrpSpPr/>
              <p:nvPr/>
            </p:nvGrpSpPr>
            <p:grpSpPr>
              <a:xfrm>
                <a:off x="7287122" y="1842861"/>
                <a:ext cx="1005303" cy="73419"/>
                <a:chOff x="7287122" y="1842861"/>
                <a:chExt cx="1005303" cy="73419"/>
              </a:xfrm>
            </p:grpSpPr>
            <p:sp>
              <p:nvSpPr>
                <p:cNvPr id="7320" name="Google Shape;7320;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21" name="Google Shape;7321;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322" name="Google Shape;7322;p82"/>
            <p:cNvGrpSpPr/>
            <p:nvPr/>
          </p:nvGrpSpPr>
          <p:grpSpPr>
            <a:xfrm>
              <a:off x="7287122" y="1447520"/>
              <a:ext cx="1219403" cy="286667"/>
              <a:chOff x="7287122" y="1447520"/>
              <a:chExt cx="1219403" cy="286667"/>
            </a:xfrm>
          </p:grpSpPr>
          <p:sp>
            <p:nvSpPr>
              <p:cNvPr id="7323" name="Google Shape;7323;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4" name="Google Shape;7324;p82"/>
              <p:cNvGrpSpPr/>
              <p:nvPr/>
            </p:nvGrpSpPr>
            <p:grpSpPr>
              <a:xfrm>
                <a:off x="7287122" y="1581977"/>
                <a:ext cx="852803" cy="73428"/>
                <a:chOff x="7287122" y="1581977"/>
                <a:chExt cx="852803" cy="73428"/>
              </a:xfrm>
            </p:grpSpPr>
            <p:sp>
              <p:nvSpPr>
                <p:cNvPr id="7325" name="Google Shape;7325;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26" name="Google Shape;7326;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327" name="Google Shape;7327;p82"/>
            <p:cNvGrpSpPr/>
            <p:nvPr/>
          </p:nvGrpSpPr>
          <p:grpSpPr>
            <a:xfrm>
              <a:off x="7287122" y="1165658"/>
              <a:ext cx="1219403" cy="344253"/>
              <a:chOff x="7287122" y="1165658"/>
              <a:chExt cx="1219403" cy="344253"/>
            </a:xfrm>
          </p:grpSpPr>
          <p:sp>
            <p:nvSpPr>
              <p:cNvPr id="7328" name="Google Shape;7328;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9" name="Google Shape;7329;p82"/>
              <p:cNvGrpSpPr/>
              <p:nvPr/>
            </p:nvGrpSpPr>
            <p:grpSpPr>
              <a:xfrm>
                <a:off x="7287122" y="1341025"/>
                <a:ext cx="695703" cy="73419"/>
                <a:chOff x="7287122" y="1341025"/>
                <a:chExt cx="695703" cy="73419"/>
              </a:xfrm>
            </p:grpSpPr>
            <p:sp>
              <p:nvSpPr>
                <p:cNvPr id="7330" name="Google Shape;7330;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31" name="Google Shape;7331;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332" name="Google Shape;7332;p82"/>
          <p:cNvGrpSpPr/>
          <p:nvPr/>
        </p:nvGrpSpPr>
        <p:grpSpPr>
          <a:xfrm>
            <a:off x="5790463" y="973174"/>
            <a:ext cx="1397729" cy="1098540"/>
            <a:chOff x="5900602" y="1193063"/>
            <a:chExt cx="1299851" cy="1021707"/>
          </a:xfrm>
        </p:grpSpPr>
        <p:grpSp>
          <p:nvGrpSpPr>
            <p:cNvPr id="7333" name="Google Shape;7333;p82"/>
            <p:cNvGrpSpPr/>
            <p:nvPr/>
          </p:nvGrpSpPr>
          <p:grpSpPr>
            <a:xfrm>
              <a:off x="6520337" y="1193063"/>
              <a:ext cx="341815" cy="799959"/>
              <a:chOff x="6520337" y="1193063"/>
              <a:chExt cx="341815" cy="799959"/>
            </a:xfrm>
          </p:grpSpPr>
          <p:grpSp>
            <p:nvGrpSpPr>
              <p:cNvPr id="7334" name="Google Shape;7334;p82"/>
              <p:cNvGrpSpPr/>
              <p:nvPr/>
            </p:nvGrpSpPr>
            <p:grpSpPr>
              <a:xfrm>
                <a:off x="6520337" y="1589527"/>
                <a:ext cx="213950" cy="403494"/>
                <a:chOff x="6520337" y="1589527"/>
                <a:chExt cx="213950" cy="403494"/>
              </a:xfrm>
            </p:grpSpPr>
            <p:sp>
              <p:nvSpPr>
                <p:cNvPr id="7335" name="Google Shape;7335;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2"/>
              <p:cNvGrpSpPr/>
              <p:nvPr/>
            </p:nvGrpSpPr>
            <p:grpSpPr>
              <a:xfrm>
                <a:off x="6577204" y="1193063"/>
                <a:ext cx="284947" cy="464512"/>
                <a:chOff x="6577204" y="1193063"/>
                <a:chExt cx="284947" cy="464512"/>
              </a:xfrm>
            </p:grpSpPr>
            <p:sp>
              <p:nvSpPr>
                <p:cNvPr id="7338" name="Google Shape;7338;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39" name="Google Shape;7339;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340" name="Google Shape;7340;p82"/>
            <p:cNvGrpSpPr/>
            <p:nvPr/>
          </p:nvGrpSpPr>
          <p:grpSpPr>
            <a:xfrm>
              <a:off x="6238903" y="1193063"/>
              <a:ext cx="300475" cy="900152"/>
              <a:chOff x="6238903" y="1193063"/>
              <a:chExt cx="300475" cy="900152"/>
            </a:xfrm>
          </p:grpSpPr>
          <p:grpSp>
            <p:nvGrpSpPr>
              <p:cNvPr id="7341" name="Google Shape;7341;p82"/>
              <p:cNvGrpSpPr/>
              <p:nvPr/>
            </p:nvGrpSpPr>
            <p:grpSpPr>
              <a:xfrm>
                <a:off x="6290865" y="1489315"/>
                <a:ext cx="248514" cy="603900"/>
                <a:chOff x="6290865" y="1489315"/>
                <a:chExt cx="248514" cy="603900"/>
              </a:xfrm>
            </p:grpSpPr>
            <p:sp>
              <p:nvSpPr>
                <p:cNvPr id="7342" name="Google Shape;7342;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82"/>
              <p:cNvGrpSpPr/>
              <p:nvPr/>
            </p:nvGrpSpPr>
            <p:grpSpPr>
              <a:xfrm>
                <a:off x="6238903" y="1193063"/>
                <a:ext cx="284947" cy="333087"/>
                <a:chOff x="6238903" y="1193063"/>
                <a:chExt cx="284947" cy="333087"/>
              </a:xfrm>
            </p:grpSpPr>
            <p:sp>
              <p:nvSpPr>
                <p:cNvPr id="7345" name="Google Shape;7345;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46" name="Google Shape;7346;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347" name="Google Shape;7347;p82"/>
            <p:cNvGrpSpPr/>
            <p:nvPr/>
          </p:nvGrpSpPr>
          <p:grpSpPr>
            <a:xfrm>
              <a:off x="5900602" y="1193063"/>
              <a:ext cx="444345" cy="1021707"/>
              <a:chOff x="5900602" y="1193063"/>
              <a:chExt cx="444345" cy="1021707"/>
            </a:xfrm>
          </p:grpSpPr>
          <p:grpSp>
            <p:nvGrpSpPr>
              <p:cNvPr id="7348" name="Google Shape;7348;p82"/>
              <p:cNvGrpSpPr/>
              <p:nvPr/>
            </p:nvGrpSpPr>
            <p:grpSpPr>
              <a:xfrm>
                <a:off x="6046501" y="1367785"/>
                <a:ext cx="298446" cy="846986"/>
                <a:chOff x="6046501" y="1367785"/>
                <a:chExt cx="298446" cy="846986"/>
              </a:xfrm>
            </p:grpSpPr>
            <p:sp>
              <p:nvSpPr>
                <p:cNvPr id="7349" name="Google Shape;7349;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82"/>
              <p:cNvGrpSpPr/>
              <p:nvPr/>
            </p:nvGrpSpPr>
            <p:grpSpPr>
              <a:xfrm>
                <a:off x="5900602" y="1193063"/>
                <a:ext cx="284947" cy="182312"/>
                <a:chOff x="5900602" y="1193063"/>
                <a:chExt cx="284947" cy="182312"/>
              </a:xfrm>
            </p:grpSpPr>
            <p:sp>
              <p:nvSpPr>
                <p:cNvPr id="7352" name="Google Shape;7352;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3" name="Google Shape;7353;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354" name="Google Shape;7354;p82"/>
            <p:cNvGrpSpPr/>
            <p:nvPr/>
          </p:nvGrpSpPr>
          <p:grpSpPr>
            <a:xfrm>
              <a:off x="6738300" y="1193063"/>
              <a:ext cx="462153" cy="707634"/>
              <a:chOff x="6738300" y="1193063"/>
              <a:chExt cx="462153" cy="707634"/>
            </a:xfrm>
          </p:grpSpPr>
          <p:grpSp>
            <p:nvGrpSpPr>
              <p:cNvPr id="7355" name="Google Shape;7355;p82"/>
              <p:cNvGrpSpPr/>
              <p:nvPr/>
            </p:nvGrpSpPr>
            <p:grpSpPr>
              <a:xfrm>
                <a:off x="6915505" y="1193063"/>
                <a:ext cx="284947" cy="597387"/>
                <a:chOff x="6915505" y="1193063"/>
                <a:chExt cx="284947" cy="597387"/>
              </a:xfrm>
            </p:grpSpPr>
            <p:sp>
              <p:nvSpPr>
                <p:cNvPr id="7356" name="Google Shape;7356;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7" name="Google Shape;7357;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358" name="Google Shape;7358;p82"/>
              <p:cNvGrpSpPr/>
              <p:nvPr/>
            </p:nvGrpSpPr>
            <p:grpSpPr>
              <a:xfrm>
                <a:off x="6738300" y="1684725"/>
                <a:ext cx="230066" cy="215971"/>
                <a:chOff x="6738300" y="1684725"/>
                <a:chExt cx="230066" cy="215971"/>
              </a:xfrm>
            </p:grpSpPr>
            <p:sp>
              <p:nvSpPr>
                <p:cNvPr id="7359" name="Google Shape;7359;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64"/>
        <p:cNvGrpSpPr/>
        <p:nvPr/>
      </p:nvGrpSpPr>
      <p:grpSpPr>
        <a:xfrm>
          <a:off x="0" y="0"/>
          <a:ext cx="0" cy="0"/>
          <a:chOff x="0" y="0"/>
          <a:chExt cx="0" cy="0"/>
        </a:xfrm>
      </p:grpSpPr>
      <p:grpSp>
        <p:nvGrpSpPr>
          <p:cNvPr id="7365" name="Google Shape;7365;p83"/>
          <p:cNvGrpSpPr/>
          <p:nvPr/>
        </p:nvGrpSpPr>
        <p:grpSpPr>
          <a:xfrm>
            <a:off x="839307" y="2318098"/>
            <a:ext cx="387992" cy="329326"/>
            <a:chOff x="839307" y="2318098"/>
            <a:chExt cx="387992" cy="329326"/>
          </a:xfrm>
        </p:grpSpPr>
        <p:sp>
          <p:nvSpPr>
            <p:cNvPr id="7366" name="Google Shape;7366;p83"/>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3"/>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3"/>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3"/>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3"/>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3"/>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3"/>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3"/>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3"/>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3"/>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83"/>
          <p:cNvGrpSpPr/>
          <p:nvPr/>
        </p:nvGrpSpPr>
        <p:grpSpPr>
          <a:xfrm>
            <a:off x="1414990" y="2289671"/>
            <a:ext cx="387073" cy="385996"/>
            <a:chOff x="1414990" y="2289671"/>
            <a:chExt cx="387073" cy="385996"/>
          </a:xfrm>
        </p:grpSpPr>
        <p:sp>
          <p:nvSpPr>
            <p:cNvPr id="7377" name="Google Shape;7377;p83"/>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3"/>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3"/>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3"/>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3"/>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3"/>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3"/>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3"/>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3"/>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3"/>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3"/>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3"/>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3"/>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3"/>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3"/>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3"/>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3"/>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3"/>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83"/>
          <p:cNvGrpSpPr/>
          <p:nvPr/>
        </p:nvGrpSpPr>
        <p:grpSpPr>
          <a:xfrm>
            <a:off x="1989911" y="2306065"/>
            <a:ext cx="387099" cy="353207"/>
            <a:chOff x="1989911" y="2306065"/>
            <a:chExt cx="387099" cy="353207"/>
          </a:xfrm>
        </p:grpSpPr>
        <p:sp>
          <p:nvSpPr>
            <p:cNvPr id="7396" name="Google Shape;7396;p83"/>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3"/>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3"/>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3"/>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3"/>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3"/>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3"/>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83"/>
          <p:cNvGrpSpPr/>
          <p:nvPr/>
        </p:nvGrpSpPr>
        <p:grpSpPr>
          <a:xfrm>
            <a:off x="2593102" y="2288778"/>
            <a:ext cx="204663" cy="363007"/>
            <a:chOff x="2593102" y="2288778"/>
            <a:chExt cx="204663" cy="363007"/>
          </a:xfrm>
        </p:grpSpPr>
        <p:sp>
          <p:nvSpPr>
            <p:cNvPr id="7404" name="Google Shape;7404;p83"/>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3"/>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3"/>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3"/>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3"/>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3"/>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3"/>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3"/>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3"/>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3"/>
          <p:cNvGrpSpPr/>
          <p:nvPr/>
        </p:nvGrpSpPr>
        <p:grpSpPr>
          <a:xfrm>
            <a:off x="2970874" y="2329763"/>
            <a:ext cx="403651" cy="305996"/>
            <a:chOff x="2970874" y="2329763"/>
            <a:chExt cx="403651" cy="305996"/>
          </a:xfrm>
        </p:grpSpPr>
        <p:sp>
          <p:nvSpPr>
            <p:cNvPr id="7414" name="Google Shape;7414;p83"/>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3"/>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3"/>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3"/>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3"/>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3"/>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3"/>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3"/>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3"/>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83"/>
          <p:cNvGrpSpPr/>
          <p:nvPr/>
        </p:nvGrpSpPr>
        <p:grpSpPr>
          <a:xfrm>
            <a:off x="3545795" y="2318755"/>
            <a:ext cx="387835" cy="327933"/>
            <a:chOff x="3545795" y="2318755"/>
            <a:chExt cx="387835" cy="327933"/>
          </a:xfrm>
        </p:grpSpPr>
        <p:sp>
          <p:nvSpPr>
            <p:cNvPr id="7424" name="Google Shape;7424;p83"/>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3"/>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3"/>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7" name="Google Shape;7427;p83"/>
            <p:cNvGrpSpPr/>
            <p:nvPr/>
          </p:nvGrpSpPr>
          <p:grpSpPr>
            <a:xfrm>
              <a:off x="3545795" y="2322301"/>
              <a:ext cx="387835" cy="324387"/>
              <a:chOff x="3545795" y="2322301"/>
              <a:chExt cx="387835" cy="324387"/>
            </a:xfrm>
          </p:grpSpPr>
          <p:sp>
            <p:nvSpPr>
              <p:cNvPr id="7428" name="Google Shape;7428;p83"/>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3"/>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3"/>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3"/>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3"/>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3"/>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3"/>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5" name="Google Shape;7435;p83"/>
          <p:cNvGrpSpPr/>
          <p:nvPr/>
        </p:nvGrpSpPr>
        <p:grpSpPr>
          <a:xfrm>
            <a:off x="4718468" y="2306984"/>
            <a:ext cx="364294" cy="351552"/>
            <a:chOff x="4718468" y="2306984"/>
            <a:chExt cx="364294" cy="351552"/>
          </a:xfrm>
        </p:grpSpPr>
        <p:sp>
          <p:nvSpPr>
            <p:cNvPr id="7436" name="Google Shape;7436;p83"/>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3"/>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3"/>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3"/>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3"/>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3"/>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3"/>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3"/>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3"/>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3"/>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83"/>
          <p:cNvGrpSpPr/>
          <p:nvPr/>
        </p:nvGrpSpPr>
        <p:grpSpPr>
          <a:xfrm>
            <a:off x="4147908" y="2303017"/>
            <a:ext cx="361194" cy="359355"/>
            <a:chOff x="4147908" y="2303017"/>
            <a:chExt cx="361194" cy="359355"/>
          </a:xfrm>
        </p:grpSpPr>
        <p:sp>
          <p:nvSpPr>
            <p:cNvPr id="7447" name="Google Shape;7447;p83"/>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3"/>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3"/>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3"/>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3"/>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3"/>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3"/>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3"/>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3"/>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3"/>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3"/>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3"/>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3"/>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3"/>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83"/>
          <p:cNvGrpSpPr/>
          <p:nvPr/>
        </p:nvGrpSpPr>
        <p:grpSpPr>
          <a:xfrm>
            <a:off x="5292128" y="2299891"/>
            <a:ext cx="367027" cy="365214"/>
            <a:chOff x="5292128" y="2299891"/>
            <a:chExt cx="367027" cy="365214"/>
          </a:xfrm>
        </p:grpSpPr>
        <p:sp>
          <p:nvSpPr>
            <p:cNvPr id="7462" name="Google Shape;7462;p83"/>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3"/>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3"/>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3"/>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3"/>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3"/>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83"/>
          <p:cNvGrpSpPr/>
          <p:nvPr/>
        </p:nvGrpSpPr>
        <p:grpSpPr>
          <a:xfrm>
            <a:off x="5873617" y="2309901"/>
            <a:ext cx="345720" cy="345720"/>
            <a:chOff x="5873617" y="2309901"/>
            <a:chExt cx="345720" cy="345720"/>
          </a:xfrm>
        </p:grpSpPr>
        <p:sp>
          <p:nvSpPr>
            <p:cNvPr id="7469" name="Google Shape;7469;p83"/>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3"/>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3"/>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3"/>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3"/>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3"/>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3"/>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3"/>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3"/>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3"/>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3"/>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3"/>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3"/>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3"/>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3"/>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3"/>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3"/>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3"/>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3"/>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83"/>
          <p:cNvGrpSpPr/>
          <p:nvPr/>
        </p:nvGrpSpPr>
        <p:grpSpPr>
          <a:xfrm>
            <a:off x="6863329" y="2297710"/>
            <a:ext cx="391460" cy="370127"/>
            <a:chOff x="6863329" y="2297710"/>
            <a:chExt cx="391460" cy="370127"/>
          </a:xfrm>
        </p:grpSpPr>
        <p:sp>
          <p:nvSpPr>
            <p:cNvPr id="7489" name="Google Shape;7489;p83"/>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3"/>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3"/>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3"/>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3"/>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3"/>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3"/>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3"/>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3"/>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83"/>
          <p:cNvGrpSpPr/>
          <p:nvPr/>
        </p:nvGrpSpPr>
        <p:grpSpPr>
          <a:xfrm>
            <a:off x="7421488" y="2318518"/>
            <a:ext cx="342620" cy="328459"/>
            <a:chOff x="7421488" y="2318518"/>
            <a:chExt cx="342620" cy="328459"/>
          </a:xfrm>
        </p:grpSpPr>
        <p:sp>
          <p:nvSpPr>
            <p:cNvPr id="7499" name="Google Shape;7499;p83"/>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3"/>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3"/>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3"/>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3"/>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3"/>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3"/>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83"/>
          <p:cNvGrpSpPr/>
          <p:nvPr/>
        </p:nvGrpSpPr>
        <p:grpSpPr>
          <a:xfrm>
            <a:off x="2508373" y="2779889"/>
            <a:ext cx="337523" cy="337680"/>
            <a:chOff x="2508373" y="2779889"/>
            <a:chExt cx="337523" cy="337680"/>
          </a:xfrm>
        </p:grpSpPr>
        <p:sp>
          <p:nvSpPr>
            <p:cNvPr id="7507" name="Google Shape;7507;p83"/>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3"/>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3"/>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3"/>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3"/>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3"/>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83"/>
          <p:cNvGrpSpPr/>
          <p:nvPr/>
        </p:nvGrpSpPr>
        <p:grpSpPr>
          <a:xfrm>
            <a:off x="1884401" y="4141593"/>
            <a:ext cx="410613" cy="372229"/>
            <a:chOff x="1884401" y="4141593"/>
            <a:chExt cx="410613" cy="372229"/>
          </a:xfrm>
        </p:grpSpPr>
        <p:sp>
          <p:nvSpPr>
            <p:cNvPr id="7514" name="Google Shape;7514;p83"/>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3"/>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3"/>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3"/>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3"/>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3"/>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3"/>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83"/>
          <p:cNvGrpSpPr/>
          <p:nvPr/>
        </p:nvGrpSpPr>
        <p:grpSpPr>
          <a:xfrm>
            <a:off x="1430832" y="2773689"/>
            <a:ext cx="294515" cy="349897"/>
            <a:chOff x="1430832" y="2773689"/>
            <a:chExt cx="294515" cy="349897"/>
          </a:xfrm>
        </p:grpSpPr>
        <p:sp>
          <p:nvSpPr>
            <p:cNvPr id="7522" name="Google Shape;7522;p83"/>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3"/>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3"/>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3"/>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3"/>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3"/>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3"/>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3"/>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3"/>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3"/>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3"/>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3"/>
          <p:cNvGrpSpPr/>
          <p:nvPr/>
        </p:nvGrpSpPr>
        <p:grpSpPr>
          <a:xfrm>
            <a:off x="3082217" y="2788586"/>
            <a:ext cx="288866" cy="320236"/>
            <a:chOff x="3082217" y="2788586"/>
            <a:chExt cx="288866" cy="320236"/>
          </a:xfrm>
        </p:grpSpPr>
        <p:sp>
          <p:nvSpPr>
            <p:cNvPr id="7536" name="Google Shape;7536;p83"/>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3"/>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3"/>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3"/>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3"/>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83"/>
          <p:cNvGrpSpPr/>
          <p:nvPr/>
        </p:nvGrpSpPr>
        <p:grpSpPr>
          <a:xfrm>
            <a:off x="3610557" y="2780704"/>
            <a:ext cx="325017" cy="336052"/>
            <a:chOff x="3610557" y="2780704"/>
            <a:chExt cx="325017" cy="336052"/>
          </a:xfrm>
        </p:grpSpPr>
        <p:sp>
          <p:nvSpPr>
            <p:cNvPr id="7544" name="Google Shape;7544;p8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83"/>
          <p:cNvGrpSpPr/>
          <p:nvPr/>
        </p:nvGrpSpPr>
        <p:grpSpPr>
          <a:xfrm>
            <a:off x="4179067" y="2811495"/>
            <a:ext cx="286475" cy="274390"/>
            <a:chOff x="4179067" y="2811495"/>
            <a:chExt cx="286475" cy="274390"/>
          </a:xfrm>
        </p:grpSpPr>
        <p:sp>
          <p:nvSpPr>
            <p:cNvPr id="7548" name="Google Shape;7548;p83"/>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3"/>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3"/>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3"/>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3"/>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3"/>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3"/>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83"/>
          <p:cNvGrpSpPr/>
          <p:nvPr/>
        </p:nvGrpSpPr>
        <p:grpSpPr>
          <a:xfrm>
            <a:off x="4686757" y="2762156"/>
            <a:ext cx="371047" cy="374199"/>
            <a:chOff x="4686757" y="2762156"/>
            <a:chExt cx="371047" cy="374199"/>
          </a:xfrm>
        </p:grpSpPr>
        <p:sp>
          <p:nvSpPr>
            <p:cNvPr id="7558" name="Google Shape;7558;p83"/>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3"/>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3"/>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3"/>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3"/>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83"/>
          <p:cNvGrpSpPr/>
          <p:nvPr/>
        </p:nvGrpSpPr>
        <p:grpSpPr>
          <a:xfrm>
            <a:off x="5221613" y="2784802"/>
            <a:ext cx="406567" cy="327855"/>
            <a:chOff x="5221613" y="2784802"/>
            <a:chExt cx="406567" cy="327855"/>
          </a:xfrm>
        </p:grpSpPr>
        <p:sp>
          <p:nvSpPr>
            <p:cNvPr id="7566" name="Google Shape;7566;p83"/>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3"/>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3"/>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3"/>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3"/>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3"/>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3"/>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3"/>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3"/>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3"/>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3"/>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3"/>
          <p:cNvGrpSpPr/>
          <p:nvPr/>
        </p:nvGrpSpPr>
        <p:grpSpPr>
          <a:xfrm>
            <a:off x="5812586" y="2760921"/>
            <a:ext cx="303605" cy="375434"/>
            <a:chOff x="5812586" y="2760921"/>
            <a:chExt cx="303605" cy="375434"/>
          </a:xfrm>
        </p:grpSpPr>
        <p:sp>
          <p:nvSpPr>
            <p:cNvPr id="7597" name="Google Shape;7597;p83"/>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3"/>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3"/>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3"/>
          <p:cNvGrpSpPr/>
          <p:nvPr/>
        </p:nvGrpSpPr>
        <p:grpSpPr>
          <a:xfrm>
            <a:off x="6334673" y="2759633"/>
            <a:ext cx="378508" cy="378166"/>
            <a:chOff x="6334673" y="2759633"/>
            <a:chExt cx="378508" cy="378166"/>
          </a:xfrm>
        </p:grpSpPr>
        <p:sp>
          <p:nvSpPr>
            <p:cNvPr id="7609" name="Google Shape;7609;p83"/>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83"/>
          <p:cNvGrpSpPr/>
          <p:nvPr/>
        </p:nvGrpSpPr>
        <p:grpSpPr>
          <a:xfrm>
            <a:off x="8012645" y="2806477"/>
            <a:ext cx="319763" cy="284505"/>
            <a:chOff x="8012645" y="2806477"/>
            <a:chExt cx="319763" cy="284505"/>
          </a:xfrm>
        </p:grpSpPr>
        <p:sp>
          <p:nvSpPr>
            <p:cNvPr id="7614" name="Google Shape;7614;p83"/>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3"/>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3"/>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3"/>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83"/>
          <p:cNvGrpSpPr/>
          <p:nvPr/>
        </p:nvGrpSpPr>
        <p:grpSpPr>
          <a:xfrm>
            <a:off x="2454435" y="4162138"/>
            <a:ext cx="385339" cy="388071"/>
            <a:chOff x="2454435" y="4162138"/>
            <a:chExt cx="385339" cy="388071"/>
          </a:xfrm>
        </p:grpSpPr>
        <p:sp>
          <p:nvSpPr>
            <p:cNvPr id="7625" name="Google Shape;7625;p83"/>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3"/>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3"/>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3"/>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3"/>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3"/>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3"/>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3"/>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3"/>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83"/>
          <p:cNvGrpSpPr/>
          <p:nvPr/>
        </p:nvGrpSpPr>
        <p:grpSpPr>
          <a:xfrm>
            <a:off x="3601939" y="4161192"/>
            <a:ext cx="275178" cy="388912"/>
            <a:chOff x="3601939" y="4161192"/>
            <a:chExt cx="275178" cy="388912"/>
          </a:xfrm>
        </p:grpSpPr>
        <p:sp>
          <p:nvSpPr>
            <p:cNvPr id="7637" name="Google Shape;7637;p83"/>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3"/>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3"/>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3"/>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3"/>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3"/>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3"/>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83"/>
          <p:cNvGrpSpPr/>
          <p:nvPr/>
        </p:nvGrpSpPr>
        <p:grpSpPr>
          <a:xfrm>
            <a:off x="836023" y="3215146"/>
            <a:ext cx="375802" cy="371677"/>
            <a:chOff x="836023" y="3215146"/>
            <a:chExt cx="375802" cy="371677"/>
          </a:xfrm>
        </p:grpSpPr>
        <p:sp>
          <p:nvSpPr>
            <p:cNvPr id="7648" name="Google Shape;7648;p83"/>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3"/>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3"/>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3"/>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3"/>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3"/>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3"/>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3"/>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3"/>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3"/>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3"/>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83"/>
          <p:cNvGrpSpPr/>
          <p:nvPr/>
        </p:nvGrpSpPr>
        <p:grpSpPr>
          <a:xfrm>
            <a:off x="1356297" y="3210890"/>
            <a:ext cx="431368" cy="380189"/>
            <a:chOff x="1356297" y="3210890"/>
            <a:chExt cx="431368" cy="380189"/>
          </a:xfrm>
        </p:grpSpPr>
        <p:sp>
          <p:nvSpPr>
            <p:cNvPr id="7665" name="Google Shape;7665;p83"/>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3"/>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3"/>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3"/>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3"/>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3"/>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3"/>
          <p:cNvGrpSpPr/>
          <p:nvPr/>
        </p:nvGrpSpPr>
        <p:grpSpPr>
          <a:xfrm>
            <a:off x="1903737" y="3215540"/>
            <a:ext cx="411874" cy="370731"/>
            <a:chOff x="1903737" y="3215540"/>
            <a:chExt cx="411874" cy="370731"/>
          </a:xfrm>
        </p:grpSpPr>
        <p:sp>
          <p:nvSpPr>
            <p:cNvPr id="7679" name="Google Shape;7679;p83"/>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3"/>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3"/>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3"/>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3"/>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3"/>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3"/>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3"/>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3"/>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3"/>
          <p:cNvGrpSpPr/>
          <p:nvPr/>
        </p:nvGrpSpPr>
        <p:grpSpPr>
          <a:xfrm>
            <a:off x="2468465" y="3248854"/>
            <a:ext cx="397818" cy="304078"/>
            <a:chOff x="2468465" y="3248854"/>
            <a:chExt cx="397818" cy="304078"/>
          </a:xfrm>
        </p:grpSpPr>
        <p:sp>
          <p:nvSpPr>
            <p:cNvPr id="7689" name="Google Shape;7689;p83"/>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3"/>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3"/>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3"/>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3"/>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3"/>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83"/>
          <p:cNvGrpSpPr/>
          <p:nvPr/>
        </p:nvGrpSpPr>
        <p:grpSpPr>
          <a:xfrm>
            <a:off x="3017166" y="3216013"/>
            <a:ext cx="394376" cy="369812"/>
            <a:chOff x="3017166" y="3216013"/>
            <a:chExt cx="394376" cy="369812"/>
          </a:xfrm>
        </p:grpSpPr>
        <p:sp>
          <p:nvSpPr>
            <p:cNvPr id="7696" name="Google Shape;7696;p83"/>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3"/>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83"/>
          <p:cNvGrpSpPr/>
          <p:nvPr/>
        </p:nvGrpSpPr>
        <p:grpSpPr>
          <a:xfrm>
            <a:off x="4210043" y="3213228"/>
            <a:ext cx="199014" cy="375408"/>
            <a:chOff x="4210043" y="3213228"/>
            <a:chExt cx="199014" cy="375408"/>
          </a:xfrm>
        </p:grpSpPr>
        <p:sp>
          <p:nvSpPr>
            <p:cNvPr id="7699" name="Google Shape;7699;p83"/>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3"/>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3"/>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3"/>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3"/>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3"/>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3"/>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3"/>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3"/>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3"/>
          <p:cNvGrpSpPr/>
          <p:nvPr/>
        </p:nvGrpSpPr>
        <p:grpSpPr>
          <a:xfrm>
            <a:off x="4818146" y="3203323"/>
            <a:ext cx="77845" cy="395165"/>
            <a:chOff x="4818146" y="3203323"/>
            <a:chExt cx="77845" cy="395165"/>
          </a:xfrm>
        </p:grpSpPr>
        <p:sp>
          <p:nvSpPr>
            <p:cNvPr id="7710" name="Google Shape;7710;p83"/>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3"/>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3"/>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3"/>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3"/>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3"/>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3"/>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3"/>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3"/>
          <p:cNvGrpSpPr/>
          <p:nvPr/>
        </p:nvGrpSpPr>
        <p:grpSpPr>
          <a:xfrm>
            <a:off x="5228890" y="3235428"/>
            <a:ext cx="344091" cy="332767"/>
            <a:chOff x="5228890" y="3235428"/>
            <a:chExt cx="344091" cy="332767"/>
          </a:xfrm>
        </p:grpSpPr>
        <p:sp>
          <p:nvSpPr>
            <p:cNvPr id="7719" name="Google Shape;7719;p83"/>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3"/>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3"/>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3"/>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83"/>
          <p:cNvGrpSpPr/>
          <p:nvPr/>
        </p:nvGrpSpPr>
        <p:grpSpPr>
          <a:xfrm>
            <a:off x="5757913" y="3227047"/>
            <a:ext cx="388544" cy="347927"/>
            <a:chOff x="5757913" y="3227047"/>
            <a:chExt cx="388544" cy="347927"/>
          </a:xfrm>
        </p:grpSpPr>
        <p:sp>
          <p:nvSpPr>
            <p:cNvPr id="7725" name="Google Shape;7725;p83"/>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3"/>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7" name="Google Shape;7727;p83"/>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8" name="Google Shape;7728;p83"/>
          <p:cNvGrpSpPr/>
          <p:nvPr/>
        </p:nvGrpSpPr>
        <p:grpSpPr>
          <a:xfrm>
            <a:off x="6894856" y="3227074"/>
            <a:ext cx="324938" cy="347717"/>
            <a:chOff x="6894856" y="3227074"/>
            <a:chExt cx="324938" cy="347717"/>
          </a:xfrm>
        </p:grpSpPr>
        <p:sp>
          <p:nvSpPr>
            <p:cNvPr id="7729" name="Google Shape;7729;p83"/>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3"/>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3"/>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3"/>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3"/>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3"/>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3"/>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3"/>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3"/>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3"/>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3"/>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83"/>
          <p:cNvGrpSpPr/>
          <p:nvPr/>
        </p:nvGrpSpPr>
        <p:grpSpPr>
          <a:xfrm>
            <a:off x="7414946" y="3220873"/>
            <a:ext cx="360091" cy="360117"/>
            <a:chOff x="7414946" y="3220873"/>
            <a:chExt cx="360091" cy="360117"/>
          </a:xfrm>
        </p:grpSpPr>
        <p:sp>
          <p:nvSpPr>
            <p:cNvPr id="7745" name="Google Shape;7745;p83"/>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3"/>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3"/>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3"/>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3"/>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3"/>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3"/>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3"/>
          <p:cNvGrpSpPr/>
          <p:nvPr/>
        </p:nvGrpSpPr>
        <p:grpSpPr>
          <a:xfrm>
            <a:off x="8027227" y="3215041"/>
            <a:ext cx="231829" cy="371782"/>
            <a:chOff x="8027227" y="3215041"/>
            <a:chExt cx="231829" cy="371782"/>
          </a:xfrm>
        </p:grpSpPr>
        <p:sp>
          <p:nvSpPr>
            <p:cNvPr id="7757" name="Google Shape;7757;p83"/>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83"/>
          <p:cNvGrpSpPr/>
          <p:nvPr/>
        </p:nvGrpSpPr>
        <p:grpSpPr>
          <a:xfrm>
            <a:off x="4093603" y="4146138"/>
            <a:ext cx="395638" cy="420544"/>
            <a:chOff x="4093603" y="4146138"/>
            <a:chExt cx="395638" cy="420544"/>
          </a:xfrm>
        </p:grpSpPr>
        <p:sp>
          <p:nvSpPr>
            <p:cNvPr id="7768" name="Google Shape;7768;p83"/>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3"/>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3"/>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3"/>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3"/>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3"/>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3"/>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3"/>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3"/>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83"/>
          <p:cNvGrpSpPr/>
          <p:nvPr/>
        </p:nvGrpSpPr>
        <p:grpSpPr>
          <a:xfrm>
            <a:off x="4644406" y="4162322"/>
            <a:ext cx="392065" cy="387887"/>
            <a:chOff x="4644406" y="4162322"/>
            <a:chExt cx="392065" cy="387887"/>
          </a:xfrm>
        </p:grpSpPr>
        <p:sp>
          <p:nvSpPr>
            <p:cNvPr id="7786" name="Google Shape;7786;p83"/>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3"/>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3"/>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3"/>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83"/>
          <p:cNvGrpSpPr/>
          <p:nvPr/>
        </p:nvGrpSpPr>
        <p:grpSpPr>
          <a:xfrm>
            <a:off x="5728383" y="4221698"/>
            <a:ext cx="417128" cy="269162"/>
            <a:chOff x="5728383" y="4221698"/>
            <a:chExt cx="417128" cy="269162"/>
          </a:xfrm>
        </p:grpSpPr>
        <p:sp>
          <p:nvSpPr>
            <p:cNvPr id="7793" name="Google Shape;7793;p83"/>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3"/>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3"/>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3"/>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3"/>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3"/>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3"/>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3"/>
          <p:cNvGrpSpPr/>
          <p:nvPr/>
        </p:nvGrpSpPr>
        <p:grpSpPr>
          <a:xfrm>
            <a:off x="834210" y="3696905"/>
            <a:ext cx="371782" cy="342751"/>
            <a:chOff x="834210" y="3696905"/>
            <a:chExt cx="371782" cy="342751"/>
          </a:xfrm>
        </p:grpSpPr>
        <p:sp>
          <p:nvSpPr>
            <p:cNvPr id="7806" name="Google Shape;7806;p83"/>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3"/>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3"/>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3"/>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3"/>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3"/>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3"/>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3"/>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83"/>
          <p:cNvGrpSpPr/>
          <p:nvPr/>
        </p:nvGrpSpPr>
        <p:grpSpPr>
          <a:xfrm>
            <a:off x="1359398" y="3682271"/>
            <a:ext cx="395296" cy="371966"/>
            <a:chOff x="1359398" y="3682271"/>
            <a:chExt cx="395296" cy="371966"/>
          </a:xfrm>
        </p:grpSpPr>
        <p:sp>
          <p:nvSpPr>
            <p:cNvPr id="7819" name="Google Shape;7819;p83"/>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3"/>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3"/>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3"/>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3"/>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3"/>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83"/>
          <p:cNvGrpSpPr/>
          <p:nvPr/>
        </p:nvGrpSpPr>
        <p:grpSpPr>
          <a:xfrm>
            <a:off x="1908099" y="3682271"/>
            <a:ext cx="395296" cy="371966"/>
            <a:chOff x="1908099" y="3682271"/>
            <a:chExt cx="395296" cy="371966"/>
          </a:xfrm>
        </p:grpSpPr>
        <p:sp>
          <p:nvSpPr>
            <p:cNvPr id="7827" name="Google Shape;7827;p83"/>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3"/>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3"/>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3"/>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3"/>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83"/>
          <p:cNvGrpSpPr/>
          <p:nvPr/>
        </p:nvGrpSpPr>
        <p:grpSpPr>
          <a:xfrm>
            <a:off x="2456800" y="3682271"/>
            <a:ext cx="395270" cy="371966"/>
            <a:chOff x="2456800" y="3682271"/>
            <a:chExt cx="395270" cy="371966"/>
          </a:xfrm>
        </p:grpSpPr>
        <p:sp>
          <p:nvSpPr>
            <p:cNvPr id="7835" name="Google Shape;7835;p83"/>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3"/>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3"/>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3"/>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3"/>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83"/>
          <p:cNvGrpSpPr/>
          <p:nvPr/>
        </p:nvGrpSpPr>
        <p:grpSpPr>
          <a:xfrm>
            <a:off x="3014250" y="3682271"/>
            <a:ext cx="391092" cy="371940"/>
            <a:chOff x="3014250" y="3682271"/>
            <a:chExt cx="391092" cy="371940"/>
          </a:xfrm>
        </p:grpSpPr>
        <p:sp>
          <p:nvSpPr>
            <p:cNvPr id="7845" name="Google Shape;7845;p83"/>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83"/>
          <p:cNvGrpSpPr/>
          <p:nvPr/>
        </p:nvGrpSpPr>
        <p:grpSpPr>
          <a:xfrm>
            <a:off x="3569125" y="3702947"/>
            <a:ext cx="388728" cy="330692"/>
            <a:chOff x="3569125" y="3702947"/>
            <a:chExt cx="388728" cy="330692"/>
          </a:xfrm>
        </p:grpSpPr>
        <p:sp>
          <p:nvSpPr>
            <p:cNvPr id="7849" name="Google Shape;7849;p83"/>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3"/>
          <p:cNvGrpSpPr/>
          <p:nvPr/>
        </p:nvGrpSpPr>
        <p:grpSpPr>
          <a:xfrm>
            <a:off x="4111994" y="3682455"/>
            <a:ext cx="387992" cy="371625"/>
            <a:chOff x="4111994" y="3682455"/>
            <a:chExt cx="387992" cy="371625"/>
          </a:xfrm>
        </p:grpSpPr>
        <p:sp>
          <p:nvSpPr>
            <p:cNvPr id="7854" name="Google Shape;7854;p83"/>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83"/>
          <p:cNvGrpSpPr/>
          <p:nvPr/>
        </p:nvGrpSpPr>
        <p:grpSpPr>
          <a:xfrm>
            <a:off x="4674908" y="3682271"/>
            <a:ext cx="371966" cy="371966"/>
            <a:chOff x="4674908" y="3682271"/>
            <a:chExt cx="371966" cy="371966"/>
          </a:xfrm>
        </p:grpSpPr>
        <p:sp>
          <p:nvSpPr>
            <p:cNvPr id="7857" name="Google Shape;7857;p83"/>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3"/>
          <p:cNvGrpSpPr/>
          <p:nvPr/>
        </p:nvGrpSpPr>
        <p:grpSpPr>
          <a:xfrm>
            <a:off x="5223609" y="3731112"/>
            <a:ext cx="371782" cy="274285"/>
            <a:chOff x="5223609" y="3731112"/>
            <a:chExt cx="371782" cy="274285"/>
          </a:xfrm>
        </p:grpSpPr>
        <p:sp>
          <p:nvSpPr>
            <p:cNvPr id="7862" name="Google Shape;7862;p8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4" name="Google Shape;7864;p83"/>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5" name="Google Shape;7865;p83"/>
          <p:cNvGrpSpPr/>
          <p:nvPr/>
        </p:nvGrpSpPr>
        <p:grpSpPr>
          <a:xfrm>
            <a:off x="6319908" y="3696721"/>
            <a:ext cx="373963" cy="343119"/>
            <a:chOff x="6319908" y="3696721"/>
            <a:chExt cx="373963" cy="343119"/>
          </a:xfrm>
        </p:grpSpPr>
        <p:sp>
          <p:nvSpPr>
            <p:cNvPr id="7866" name="Google Shape;7866;p83"/>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3"/>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3"/>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3"/>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83"/>
          <p:cNvGrpSpPr/>
          <p:nvPr/>
        </p:nvGrpSpPr>
        <p:grpSpPr>
          <a:xfrm>
            <a:off x="6871342" y="3740044"/>
            <a:ext cx="371966" cy="256420"/>
            <a:chOff x="6871342" y="3740044"/>
            <a:chExt cx="371966" cy="256420"/>
          </a:xfrm>
        </p:grpSpPr>
        <p:sp>
          <p:nvSpPr>
            <p:cNvPr id="7876" name="Google Shape;7876;p83"/>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3"/>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3"/>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3"/>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3"/>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3"/>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3"/>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3"/>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3"/>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3"/>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3"/>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3"/>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3"/>
          <p:cNvGrpSpPr/>
          <p:nvPr/>
        </p:nvGrpSpPr>
        <p:grpSpPr>
          <a:xfrm>
            <a:off x="7402362" y="3681535"/>
            <a:ext cx="402757" cy="372728"/>
            <a:chOff x="7402362" y="3681535"/>
            <a:chExt cx="402757" cy="372728"/>
          </a:xfrm>
        </p:grpSpPr>
        <p:sp>
          <p:nvSpPr>
            <p:cNvPr id="7889" name="Google Shape;7889;p83"/>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3"/>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3"/>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3"/>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3"/>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3"/>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3"/>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3"/>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3"/>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3"/>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3"/>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3"/>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3"/>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3"/>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3"/>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3"/>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83"/>
          <p:cNvGrpSpPr/>
          <p:nvPr/>
        </p:nvGrpSpPr>
        <p:grpSpPr>
          <a:xfrm>
            <a:off x="7960705" y="3736235"/>
            <a:ext cx="378902" cy="264065"/>
            <a:chOff x="7960705" y="3736235"/>
            <a:chExt cx="378902" cy="264065"/>
          </a:xfrm>
        </p:grpSpPr>
        <p:sp>
          <p:nvSpPr>
            <p:cNvPr id="7906" name="Google Shape;7906;p83"/>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3"/>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3"/>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3"/>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3"/>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3"/>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3"/>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3"/>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3"/>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3"/>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3"/>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3"/>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3"/>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3"/>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3"/>
          <p:cNvGrpSpPr/>
          <p:nvPr/>
        </p:nvGrpSpPr>
        <p:grpSpPr>
          <a:xfrm>
            <a:off x="6400828" y="4162270"/>
            <a:ext cx="166200" cy="388019"/>
            <a:chOff x="6400828" y="4162270"/>
            <a:chExt cx="166200" cy="388019"/>
          </a:xfrm>
        </p:grpSpPr>
        <p:sp>
          <p:nvSpPr>
            <p:cNvPr id="7921" name="Google Shape;7921;p83"/>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3"/>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3"/>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3"/>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3"/>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3"/>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3"/>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83"/>
          <p:cNvGrpSpPr/>
          <p:nvPr/>
        </p:nvGrpSpPr>
        <p:grpSpPr>
          <a:xfrm>
            <a:off x="6919815" y="4162270"/>
            <a:ext cx="225260" cy="388019"/>
            <a:chOff x="6919815" y="4162270"/>
            <a:chExt cx="225260" cy="388019"/>
          </a:xfrm>
        </p:grpSpPr>
        <p:sp>
          <p:nvSpPr>
            <p:cNvPr id="7929" name="Google Shape;7929;p83"/>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3"/>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3"/>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3"/>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3"/>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3"/>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3"/>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3"/>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83"/>
          <p:cNvGrpSpPr/>
          <p:nvPr/>
        </p:nvGrpSpPr>
        <p:grpSpPr>
          <a:xfrm>
            <a:off x="7385600" y="4177035"/>
            <a:ext cx="388728" cy="358383"/>
            <a:chOff x="7385600" y="4177035"/>
            <a:chExt cx="388728" cy="358383"/>
          </a:xfrm>
        </p:grpSpPr>
        <p:sp>
          <p:nvSpPr>
            <p:cNvPr id="7938" name="Google Shape;7938;p83"/>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3"/>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3"/>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3"/>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3"/>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3"/>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3"/>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3"/>
          <p:cNvGrpSpPr/>
          <p:nvPr/>
        </p:nvGrpSpPr>
        <p:grpSpPr>
          <a:xfrm>
            <a:off x="3625085" y="3259862"/>
            <a:ext cx="369207" cy="258259"/>
            <a:chOff x="3625085" y="3259862"/>
            <a:chExt cx="369207" cy="258259"/>
          </a:xfrm>
        </p:grpSpPr>
        <p:sp>
          <p:nvSpPr>
            <p:cNvPr id="7946" name="Google Shape;7946;p83"/>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3"/>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3"/>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3"/>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3"/>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3"/>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3"/>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3"/>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3"/>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3"/>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3"/>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3"/>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3"/>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3"/>
          <p:cNvGrpSpPr/>
          <p:nvPr/>
        </p:nvGrpSpPr>
        <p:grpSpPr>
          <a:xfrm>
            <a:off x="6317360" y="3276808"/>
            <a:ext cx="363217" cy="248590"/>
            <a:chOff x="6317360" y="3276808"/>
            <a:chExt cx="363217" cy="248590"/>
          </a:xfrm>
        </p:grpSpPr>
        <p:sp>
          <p:nvSpPr>
            <p:cNvPr id="7960" name="Google Shape;7960;p83"/>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3"/>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3"/>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3"/>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3"/>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3"/>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3"/>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3"/>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3"/>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3"/>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3"/>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3"/>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3"/>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3"/>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3"/>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3"/>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3"/>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3"/>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3"/>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3"/>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3"/>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3"/>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3"/>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3"/>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3"/>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3"/>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3"/>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3"/>
          <p:cNvGrpSpPr/>
          <p:nvPr/>
        </p:nvGrpSpPr>
        <p:grpSpPr>
          <a:xfrm>
            <a:off x="5084391" y="4183682"/>
            <a:ext cx="504064" cy="325595"/>
            <a:chOff x="5084391" y="4183682"/>
            <a:chExt cx="504064" cy="325595"/>
          </a:xfrm>
        </p:grpSpPr>
        <p:sp>
          <p:nvSpPr>
            <p:cNvPr id="7988" name="Google Shape;7988;p83"/>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3"/>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3"/>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3"/>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3"/>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3"/>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3"/>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3"/>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3"/>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3"/>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3"/>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3"/>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3"/>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3"/>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3"/>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3"/>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83"/>
          <p:cNvGrpSpPr/>
          <p:nvPr/>
        </p:nvGrpSpPr>
        <p:grpSpPr>
          <a:xfrm>
            <a:off x="7947595" y="2347996"/>
            <a:ext cx="379795" cy="267165"/>
            <a:chOff x="7947595" y="2347996"/>
            <a:chExt cx="379795" cy="267165"/>
          </a:xfrm>
        </p:grpSpPr>
        <p:sp>
          <p:nvSpPr>
            <p:cNvPr id="8005" name="Google Shape;8005;p83"/>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3"/>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3"/>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3"/>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3"/>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3"/>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3"/>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3"/>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3"/>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83"/>
          <p:cNvGrpSpPr/>
          <p:nvPr/>
        </p:nvGrpSpPr>
        <p:grpSpPr>
          <a:xfrm>
            <a:off x="6400644" y="2310269"/>
            <a:ext cx="275362" cy="338784"/>
            <a:chOff x="6400644" y="2310269"/>
            <a:chExt cx="275362" cy="338784"/>
          </a:xfrm>
        </p:grpSpPr>
        <p:sp>
          <p:nvSpPr>
            <p:cNvPr id="8015" name="Google Shape;8015;p83"/>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3"/>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3"/>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3"/>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3"/>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3"/>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3"/>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3"/>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3"/>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3"/>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3"/>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3"/>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3"/>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83"/>
          <p:cNvGrpSpPr/>
          <p:nvPr/>
        </p:nvGrpSpPr>
        <p:grpSpPr>
          <a:xfrm>
            <a:off x="1342268" y="4161009"/>
            <a:ext cx="359565" cy="358094"/>
            <a:chOff x="1342268" y="4161009"/>
            <a:chExt cx="359565" cy="358094"/>
          </a:xfrm>
        </p:grpSpPr>
        <p:sp>
          <p:nvSpPr>
            <p:cNvPr id="8029" name="Google Shape;8029;p83"/>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3"/>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3"/>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3"/>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3"/>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3"/>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3"/>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3"/>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3"/>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3"/>
          <p:cNvGrpSpPr/>
          <p:nvPr/>
        </p:nvGrpSpPr>
        <p:grpSpPr>
          <a:xfrm>
            <a:off x="1913012" y="2764940"/>
            <a:ext cx="417523" cy="374252"/>
            <a:chOff x="1913012" y="2764940"/>
            <a:chExt cx="417523" cy="374252"/>
          </a:xfrm>
        </p:grpSpPr>
        <p:sp>
          <p:nvSpPr>
            <p:cNvPr id="8039" name="Google Shape;8039;p83"/>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3"/>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3"/>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3"/>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3"/>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3"/>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3"/>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3"/>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3"/>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3"/>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3"/>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3"/>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3"/>
          <p:cNvGrpSpPr/>
          <p:nvPr/>
        </p:nvGrpSpPr>
        <p:grpSpPr>
          <a:xfrm>
            <a:off x="830742" y="2763601"/>
            <a:ext cx="384734" cy="381556"/>
            <a:chOff x="830742" y="2763601"/>
            <a:chExt cx="384734" cy="381556"/>
          </a:xfrm>
        </p:grpSpPr>
        <p:sp>
          <p:nvSpPr>
            <p:cNvPr id="8052" name="Google Shape;8052;p83"/>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3"/>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3"/>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3"/>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3"/>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3"/>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3"/>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3"/>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3"/>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3"/>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3"/>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3"/>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3"/>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3"/>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3"/>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3"/>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3"/>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3"/>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3"/>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83"/>
          <p:cNvGrpSpPr/>
          <p:nvPr/>
        </p:nvGrpSpPr>
        <p:grpSpPr>
          <a:xfrm>
            <a:off x="3007498" y="4183419"/>
            <a:ext cx="375434" cy="329667"/>
            <a:chOff x="3007498" y="4183419"/>
            <a:chExt cx="375434" cy="329667"/>
          </a:xfrm>
        </p:grpSpPr>
        <p:sp>
          <p:nvSpPr>
            <p:cNvPr id="8074" name="Google Shape;8074;p83"/>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3"/>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3"/>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3"/>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3"/>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3"/>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3"/>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3"/>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3"/>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3"/>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3"/>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3"/>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3"/>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3"/>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3"/>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3"/>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3"/>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3"/>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3"/>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3"/>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83"/>
          <p:cNvGrpSpPr/>
          <p:nvPr/>
        </p:nvGrpSpPr>
        <p:grpSpPr>
          <a:xfrm>
            <a:off x="6919276" y="2766990"/>
            <a:ext cx="274550" cy="354728"/>
            <a:chOff x="7606826" y="2419290"/>
            <a:chExt cx="274550" cy="354728"/>
          </a:xfrm>
        </p:grpSpPr>
        <p:sp>
          <p:nvSpPr>
            <p:cNvPr id="8095" name="Google Shape;8095;p8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3"/>
          <p:cNvGrpSpPr/>
          <p:nvPr/>
        </p:nvGrpSpPr>
        <p:grpSpPr>
          <a:xfrm>
            <a:off x="7550168" y="2777003"/>
            <a:ext cx="263316" cy="354728"/>
            <a:chOff x="8062968" y="2419290"/>
            <a:chExt cx="263316" cy="354728"/>
          </a:xfrm>
        </p:grpSpPr>
        <p:sp>
          <p:nvSpPr>
            <p:cNvPr id="8111" name="Google Shape;8111;p8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8" name="Google Shape;8128;p83"/>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129" name="Google Shape;8129;p8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133"/>
        <p:cNvGrpSpPr/>
        <p:nvPr/>
      </p:nvGrpSpPr>
      <p:grpSpPr>
        <a:xfrm>
          <a:off x="0" y="0"/>
          <a:ext cx="0" cy="0"/>
          <a:chOff x="0" y="0"/>
          <a:chExt cx="0" cy="0"/>
        </a:xfrm>
      </p:grpSpPr>
      <p:grpSp>
        <p:nvGrpSpPr>
          <p:cNvPr id="8134" name="Google Shape;8134;p84"/>
          <p:cNvGrpSpPr/>
          <p:nvPr/>
        </p:nvGrpSpPr>
        <p:grpSpPr>
          <a:xfrm>
            <a:off x="7075663" y="2261129"/>
            <a:ext cx="362163" cy="347098"/>
            <a:chOff x="7075663" y="2444129"/>
            <a:chExt cx="362163" cy="347098"/>
          </a:xfrm>
        </p:grpSpPr>
        <p:sp>
          <p:nvSpPr>
            <p:cNvPr id="8135" name="Google Shape;8135;p84"/>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4"/>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4"/>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4"/>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4"/>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4"/>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4"/>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4"/>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4"/>
          <p:cNvGrpSpPr/>
          <p:nvPr/>
        </p:nvGrpSpPr>
        <p:grpSpPr>
          <a:xfrm>
            <a:off x="6638175" y="2253584"/>
            <a:ext cx="372197" cy="362163"/>
            <a:chOff x="6638175" y="2436584"/>
            <a:chExt cx="372197" cy="362163"/>
          </a:xfrm>
        </p:grpSpPr>
        <p:sp>
          <p:nvSpPr>
            <p:cNvPr id="8144" name="Google Shape;8144;p84"/>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4"/>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4"/>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4"/>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4"/>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4"/>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4"/>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4"/>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4"/>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4"/>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4"/>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4"/>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84"/>
          <p:cNvGrpSpPr/>
          <p:nvPr/>
        </p:nvGrpSpPr>
        <p:grpSpPr>
          <a:xfrm>
            <a:off x="6192906" y="2256440"/>
            <a:ext cx="371699" cy="356084"/>
            <a:chOff x="6192906" y="2439440"/>
            <a:chExt cx="371699" cy="356084"/>
          </a:xfrm>
        </p:grpSpPr>
        <p:sp>
          <p:nvSpPr>
            <p:cNvPr id="8158" name="Google Shape;8158;p84"/>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4"/>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4"/>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4"/>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4"/>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4"/>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4"/>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4"/>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4"/>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4"/>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4"/>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84"/>
          <p:cNvGrpSpPr/>
          <p:nvPr/>
        </p:nvGrpSpPr>
        <p:grpSpPr>
          <a:xfrm>
            <a:off x="5762467" y="2253584"/>
            <a:ext cx="362163" cy="362163"/>
            <a:chOff x="5762467" y="2436584"/>
            <a:chExt cx="362163" cy="362163"/>
          </a:xfrm>
        </p:grpSpPr>
        <p:sp>
          <p:nvSpPr>
            <p:cNvPr id="8172" name="Google Shape;8172;p84"/>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4"/>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4"/>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4"/>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4"/>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4"/>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4"/>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4"/>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4"/>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4"/>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4"/>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4"/>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4"/>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4"/>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4"/>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4"/>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4"/>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4"/>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4"/>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4"/>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84"/>
          <p:cNvGrpSpPr/>
          <p:nvPr/>
        </p:nvGrpSpPr>
        <p:grpSpPr>
          <a:xfrm>
            <a:off x="5323721" y="2254029"/>
            <a:ext cx="362922" cy="361219"/>
            <a:chOff x="5323721" y="2437029"/>
            <a:chExt cx="362922" cy="361219"/>
          </a:xfrm>
        </p:grpSpPr>
        <p:sp>
          <p:nvSpPr>
            <p:cNvPr id="8198" name="Google Shape;8198;p84"/>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4"/>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4"/>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4"/>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4"/>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4"/>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4"/>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4"/>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4"/>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4"/>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4"/>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4"/>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4"/>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4"/>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4"/>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4"/>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4"/>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84"/>
          <p:cNvGrpSpPr/>
          <p:nvPr/>
        </p:nvGrpSpPr>
        <p:grpSpPr>
          <a:xfrm>
            <a:off x="4875937" y="2285731"/>
            <a:ext cx="407122" cy="315448"/>
            <a:chOff x="4875937" y="2468731"/>
            <a:chExt cx="407122" cy="315448"/>
          </a:xfrm>
        </p:grpSpPr>
        <p:sp>
          <p:nvSpPr>
            <p:cNvPr id="8216" name="Google Shape;8216;p84"/>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4"/>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4"/>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4"/>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4"/>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4"/>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4"/>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4"/>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4"/>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4"/>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4"/>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4"/>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4"/>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4"/>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4"/>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4"/>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4"/>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4"/>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84"/>
          <p:cNvGrpSpPr/>
          <p:nvPr/>
        </p:nvGrpSpPr>
        <p:grpSpPr>
          <a:xfrm>
            <a:off x="4893282" y="3621774"/>
            <a:ext cx="242114" cy="362163"/>
            <a:chOff x="4893282" y="3804774"/>
            <a:chExt cx="242114" cy="362163"/>
          </a:xfrm>
        </p:grpSpPr>
        <p:sp>
          <p:nvSpPr>
            <p:cNvPr id="8236" name="Google Shape;8236;p84"/>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4"/>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4"/>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4"/>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4"/>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4"/>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4"/>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4"/>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4"/>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4"/>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4"/>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4"/>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4"/>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4"/>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4"/>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4"/>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4"/>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4"/>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4"/>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4"/>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4"/>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4"/>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4"/>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4"/>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4"/>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4"/>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84"/>
          <p:cNvGrpSpPr/>
          <p:nvPr/>
        </p:nvGrpSpPr>
        <p:grpSpPr>
          <a:xfrm>
            <a:off x="6248162" y="3621774"/>
            <a:ext cx="231058" cy="362425"/>
            <a:chOff x="6248162" y="3804774"/>
            <a:chExt cx="231058" cy="362425"/>
          </a:xfrm>
        </p:grpSpPr>
        <p:sp>
          <p:nvSpPr>
            <p:cNvPr id="8263" name="Google Shape;8263;p84"/>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4"/>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4"/>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4"/>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84"/>
          <p:cNvGrpSpPr/>
          <p:nvPr/>
        </p:nvGrpSpPr>
        <p:grpSpPr>
          <a:xfrm>
            <a:off x="5346568" y="3621774"/>
            <a:ext cx="233337" cy="362163"/>
            <a:chOff x="5346568" y="3804774"/>
            <a:chExt cx="233337" cy="362163"/>
          </a:xfrm>
        </p:grpSpPr>
        <p:sp>
          <p:nvSpPr>
            <p:cNvPr id="8268" name="Google Shape;8268;p84"/>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4"/>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4"/>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4"/>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4"/>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4"/>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4"/>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4"/>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4"/>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4"/>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4"/>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4"/>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4"/>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4"/>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4"/>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4"/>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4"/>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4"/>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4"/>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84"/>
          <p:cNvGrpSpPr/>
          <p:nvPr/>
        </p:nvGrpSpPr>
        <p:grpSpPr>
          <a:xfrm>
            <a:off x="6704985" y="3622141"/>
            <a:ext cx="209967" cy="361639"/>
            <a:chOff x="6704985" y="3805141"/>
            <a:chExt cx="209967" cy="361639"/>
          </a:xfrm>
        </p:grpSpPr>
        <p:sp>
          <p:nvSpPr>
            <p:cNvPr id="8288" name="Google Shape;8288;p84"/>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4"/>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4"/>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4"/>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4"/>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4"/>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4"/>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4"/>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4"/>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4"/>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4"/>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4"/>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84"/>
          <p:cNvGrpSpPr/>
          <p:nvPr/>
        </p:nvGrpSpPr>
        <p:grpSpPr>
          <a:xfrm>
            <a:off x="7513884" y="2265269"/>
            <a:ext cx="363184" cy="338792"/>
            <a:chOff x="7513884" y="2448269"/>
            <a:chExt cx="363184" cy="338792"/>
          </a:xfrm>
        </p:grpSpPr>
        <p:sp>
          <p:nvSpPr>
            <p:cNvPr id="8301" name="Google Shape;8301;p84"/>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4"/>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4"/>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4"/>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4"/>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4"/>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84"/>
          <p:cNvGrpSpPr/>
          <p:nvPr/>
        </p:nvGrpSpPr>
        <p:grpSpPr>
          <a:xfrm>
            <a:off x="5777767" y="3621826"/>
            <a:ext cx="258699" cy="362136"/>
            <a:chOff x="5777767" y="3804826"/>
            <a:chExt cx="258699" cy="362136"/>
          </a:xfrm>
        </p:grpSpPr>
        <p:sp>
          <p:nvSpPr>
            <p:cNvPr id="8308" name="Google Shape;8308;p84"/>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4"/>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4"/>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4"/>
          <p:cNvGrpSpPr/>
          <p:nvPr/>
        </p:nvGrpSpPr>
        <p:grpSpPr>
          <a:xfrm>
            <a:off x="7953101" y="2253584"/>
            <a:ext cx="361691" cy="362163"/>
            <a:chOff x="7953101" y="2436584"/>
            <a:chExt cx="361691" cy="362163"/>
          </a:xfrm>
        </p:grpSpPr>
        <p:sp>
          <p:nvSpPr>
            <p:cNvPr id="8312" name="Google Shape;8312;p84"/>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4"/>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4"/>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4"/>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4"/>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4"/>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4"/>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4"/>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4"/>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84"/>
          <p:cNvGrpSpPr/>
          <p:nvPr/>
        </p:nvGrpSpPr>
        <p:grpSpPr>
          <a:xfrm>
            <a:off x="4859353" y="3172130"/>
            <a:ext cx="373481" cy="362267"/>
            <a:chOff x="4859353" y="3355130"/>
            <a:chExt cx="373481" cy="362267"/>
          </a:xfrm>
        </p:grpSpPr>
        <p:sp>
          <p:nvSpPr>
            <p:cNvPr id="8322" name="Google Shape;8322;p84"/>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4"/>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4"/>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4"/>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4"/>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4"/>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4"/>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4"/>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4"/>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4"/>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4"/>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4"/>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4"/>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4"/>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84"/>
          <p:cNvGrpSpPr/>
          <p:nvPr/>
        </p:nvGrpSpPr>
        <p:grpSpPr>
          <a:xfrm>
            <a:off x="6637678" y="1317982"/>
            <a:ext cx="378721" cy="362005"/>
            <a:chOff x="6637678" y="1500982"/>
            <a:chExt cx="378721" cy="362005"/>
          </a:xfrm>
        </p:grpSpPr>
        <p:sp>
          <p:nvSpPr>
            <p:cNvPr id="8337" name="Google Shape;8337;p84"/>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4"/>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4"/>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4"/>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4"/>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4"/>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4"/>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4"/>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4"/>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4"/>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4"/>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4"/>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4"/>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4"/>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4"/>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4"/>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84"/>
          <p:cNvGrpSpPr/>
          <p:nvPr/>
        </p:nvGrpSpPr>
        <p:grpSpPr>
          <a:xfrm>
            <a:off x="5827993" y="3172496"/>
            <a:ext cx="223041" cy="362163"/>
            <a:chOff x="5827993" y="3355496"/>
            <a:chExt cx="223041" cy="362163"/>
          </a:xfrm>
        </p:grpSpPr>
        <p:sp>
          <p:nvSpPr>
            <p:cNvPr id="8354" name="Google Shape;8354;p84"/>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4"/>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4"/>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4"/>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4"/>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4"/>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4"/>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4"/>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4"/>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4"/>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4"/>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4"/>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4"/>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4"/>
          <p:cNvGrpSpPr/>
          <p:nvPr/>
        </p:nvGrpSpPr>
        <p:grpSpPr>
          <a:xfrm>
            <a:off x="7528713" y="1317641"/>
            <a:ext cx="370520" cy="361586"/>
            <a:chOff x="7528713" y="1500641"/>
            <a:chExt cx="370520" cy="361586"/>
          </a:xfrm>
        </p:grpSpPr>
        <p:sp>
          <p:nvSpPr>
            <p:cNvPr id="8370" name="Google Shape;8370;p84"/>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4"/>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4"/>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4"/>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4"/>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4"/>
          <p:cNvGrpSpPr/>
          <p:nvPr/>
        </p:nvGrpSpPr>
        <p:grpSpPr>
          <a:xfrm>
            <a:off x="5317198" y="3172496"/>
            <a:ext cx="367429" cy="362163"/>
            <a:chOff x="5317198" y="3355496"/>
            <a:chExt cx="367429" cy="362163"/>
          </a:xfrm>
        </p:grpSpPr>
        <p:sp>
          <p:nvSpPr>
            <p:cNvPr id="8378" name="Google Shape;8378;p84"/>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4"/>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4"/>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4"/>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4"/>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4"/>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4"/>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4"/>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4"/>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4"/>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4"/>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4"/>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4"/>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4"/>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4"/>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4"/>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84"/>
          <p:cNvGrpSpPr/>
          <p:nvPr/>
        </p:nvGrpSpPr>
        <p:grpSpPr>
          <a:xfrm>
            <a:off x="5302971" y="1317563"/>
            <a:ext cx="383175" cy="362241"/>
            <a:chOff x="5302971" y="1500563"/>
            <a:chExt cx="383175" cy="362241"/>
          </a:xfrm>
        </p:grpSpPr>
        <p:sp>
          <p:nvSpPr>
            <p:cNvPr id="8395" name="Google Shape;8395;p84"/>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4"/>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84"/>
          <p:cNvGrpSpPr/>
          <p:nvPr/>
        </p:nvGrpSpPr>
        <p:grpSpPr>
          <a:xfrm>
            <a:off x="6202705" y="1342453"/>
            <a:ext cx="364180" cy="312461"/>
            <a:chOff x="6202705" y="1525453"/>
            <a:chExt cx="364180" cy="312461"/>
          </a:xfrm>
        </p:grpSpPr>
        <p:sp>
          <p:nvSpPr>
            <p:cNvPr id="8398" name="Google Shape;8398;p84"/>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4"/>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4"/>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4"/>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4"/>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4"/>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4"/>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4"/>
          <p:cNvGrpSpPr/>
          <p:nvPr/>
        </p:nvGrpSpPr>
        <p:grpSpPr>
          <a:xfrm>
            <a:off x="7087217" y="1320602"/>
            <a:ext cx="362398" cy="356163"/>
            <a:chOff x="7087217" y="1503602"/>
            <a:chExt cx="362398" cy="356163"/>
          </a:xfrm>
        </p:grpSpPr>
        <p:sp>
          <p:nvSpPr>
            <p:cNvPr id="8406" name="Google Shape;8406;p84"/>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4"/>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4"/>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4"/>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4"/>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4"/>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4"/>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4"/>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4"/>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4"/>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4"/>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4"/>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4"/>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4"/>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4"/>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4"/>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4"/>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4"/>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4"/>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4"/>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4"/>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4"/>
          <p:cNvGrpSpPr/>
          <p:nvPr/>
        </p:nvGrpSpPr>
        <p:grpSpPr>
          <a:xfrm>
            <a:off x="7968952" y="1317877"/>
            <a:ext cx="378747" cy="361455"/>
            <a:chOff x="7968952" y="1500877"/>
            <a:chExt cx="378747" cy="361455"/>
          </a:xfrm>
        </p:grpSpPr>
        <p:sp>
          <p:nvSpPr>
            <p:cNvPr id="8428" name="Google Shape;8428;p84"/>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4"/>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4"/>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4"/>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4"/>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4"/>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4"/>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4"/>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4"/>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4"/>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4"/>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4"/>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4"/>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4"/>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4"/>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84"/>
          <p:cNvGrpSpPr/>
          <p:nvPr/>
        </p:nvGrpSpPr>
        <p:grpSpPr>
          <a:xfrm>
            <a:off x="5761445" y="1358723"/>
            <a:ext cx="362163" cy="279737"/>
            <a:chOff x="5761445" y="1541723"/>
            <a:chExt cx="362163" cy="279737"/>
          </a:xfrm>
        </p:grpSpPr>
        <p:sp>
          <p:nvSpPr>
            <p:cNvPr id="8444" name="Google Shape;8444;p84"/>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4"/>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4"/>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4"/>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4"/>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4"/>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84"/>
          <p:cNvGrpSpPr/>
          <p:nvPr/>
        </p:nvGrpSpPr>
        <p:grpSpPr>
          <a:xfrm>
            <a:off x="6204958" y="3172575"/>
            <a:ext cx="358390" cy="362320"/>
            <a:chOff x="6204958" y="3355575"/>
            <a:chExt cx="358390" cy="362320"/>
          </a:xfrm>
        </p:grpSpPr>
        <p:sp>
          <p:nvSpPr>
            <p:cNvPr id="8451" name="Google Shape;8451;p84"/>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4"/>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4"/>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4"/>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4"/>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4"/>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4"/>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4"/>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4"/>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4"/>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4"/>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4"/>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4"/>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4"/>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4"/>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4"/>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84"/>
          <p:cNvGrpSpPr/>
          <p:nvPr/>
        </p:nvGrpSpPr>
        <p:grpSpPr>
          <a:xfrm>
            <a:off x="4939970" y="1316855"/>
            <a:ext cx="242979" cy="362660"/>
            <a:chOff x="4939970" y="1499855"/>
            <a:chExt cx="242979" cy="362660"/>
          </a:xfrm>
        </p:grpSpPr>
        <p:sp>
          <p:nvSpPr>
            <p:cNvPr id="8468" name="Google Shape;8468;p84"/>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4"/>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4"/>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4"/>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4"/>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4"/>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84"/>
          <p:cNvGrpSpPr/>
          <p:nvPr/>
        </p:nvGrpSpPr>
        <p:grpSpPr>
          <a:xfrm>
            <a:off x="8023448" y="3172496"/>
            <a:ext cx="284322" cy="362163"/>
            <a:chOff x="8023448" y="3355496"/>
            <a:chExt cx="284322" cy="362163"/>
          </a:xfrm>
        </p:grpSpPr>
        <p:sp>
          <p:nvSpPr>
            <p:cNvPr id="8475" name="Google Shape;8475;p84"/>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4"/>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4"/>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4"/>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4"/>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4"/>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4"/>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4"/>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4"/>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84"/>
          <p:cNvGrpSpPr/>
          <p:nvPr/>
        </p:nvGrpSpPr>
        <p:grpSpPr>
          <a:xfrm>
            <a:off x="6644201" y="3172496"/>
            <a:ext cx="366695" cy="361979"/>
            <a:chOff x="6644201" y="3355496"/>
            <a:chExt cx="366695" cy="361979"/>
          </a:xfrm>
        </p:grpSpPr>
        <p:sp>
          <p:nvSpPr>
            <p:cNvPr id="8485" name="Google Shape;8485;p84"/>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4"/>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4"/>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4"/>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4"/>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4"/>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4"/>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4"/>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4"/>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4"/>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4"/>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4"/>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4"/>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4"/>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4"/>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4"/>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4"/>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4"/>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4"/>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4"/>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4"/>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4"/>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4"/>
          <p:cNvGrpSpPr/>
          <p:nvPr/>
        </p:nvGrpSpPr>
        <p:grpSpPr>
          <a:xfrm>
            <a:off x="7955145" y="1836192"/>
            <a:ext cx="365176" cy="271013"/>
            <a:chOff x="7955145" y="2019192"/>
            <a:chExt cx="365176" cy="271013"/>
          </a:xfrm>
        </p:grpSpPr>
        <p:sp>
          <p:nvSpPr>
            <p:cNvPr id="8508" name="Google Shape;8508;p84"/>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4"/>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4"/>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4"/>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4"/>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4"/>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84"/>
          <p:cNvGrpSpPr/>
          <p:nvPr/>
        </p:nvGrpSpPr>
        <p:grpSpPr>
          <a:xfrm>
            <a:off x="7518155" y="1826471"/>
            <a:ext cx="361927" cy="290270"/>
            <a:chOff x="7518155" y="2009471"/>
            <a:chExt cx="361927" cy="290270"/>
          </a:xfrm>
        </p:grpSpPr>
        <p:sp>
          <p:nvSpPr>
            <p:cNvPr id="8515" name="Google Shape;8515;p84"/>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4"/>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4"/>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4"/>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4"/>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4"/>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4"/>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4"/>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4"/>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4"/>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4"/>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4"/>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4"/>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84"/>
          <p:cNvGrpSpPr/>
          <p:nvPr/>
        </p:nvGrpSpPr>
        <p:grpSpPr>
          <a:xfrm>
            <a:off x="7079672" y="1808053"/>
            <a:ext cx="362163" cy="327264"/>
            <a:chOff x="7079672" y="1991053"/>
            <a:chExt cx="362163" cy="327264"/>
          </a:xfrm>
        </p:grpSpPr>
        <p:sp>
          <p:nvSpPr>
            <p:cNvPr id="8529" name="Google Shape;8529;p84"/>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4"/>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4"/>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4"/>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4"/>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4"/>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4"/>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4"/>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4"/>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4"/>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4"/>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4"/>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4"/>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4"/>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4"/>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4"/>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84"/>
          <p:cNvGrpSpPr/>
          <p:nvPr/>
        </p:nvGrpSpPr>
        <p:grpSpPr>
          <a:xfrm>
            <a:off x="6641188" y="1852514"/>
            <a:ext cx="361901" cy="238132"/>
            <a:chOff x="6641188" y="2035514"/>
            <a:chExt cx="361901" cy="238132"/>
          </a:xfrm>
        </p:grpSpPr>
        <p:sp>
          <p:nvSpPr>
            <p:cNvPr id="8546" name="Google Shape;8546;p84"/>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4"/>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4"/>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4"/>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4"/>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4"/>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4"/>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4"/>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4"/>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4"/>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4"/>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4"/>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4"/>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4"/>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4"/>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4"/>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4"/>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4"/>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4"/>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84"/>
          <p:cNvGrpSpPr/>
          <p:nvPr/>
        </p:nvGrpSpPr>
        <p:grpSpPr>
          <a:xfrm>
            <a:off x="6202443" y="1803677"/>
            <a:ext cx="362425" cy="335884"/>
            <a:chOff x="6202443" y="1986677"/>
            <a:chExt cx="362425" cy="335884"/>
          </a:xfrm>
        </p:grpSpPr>
        <p:sp>
          <p:nvSpPr>
            <p:cNvPr id="8566" name="Google Shape;8566;p84"/>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4"/>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4"/>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4"/>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4"/>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4"/>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4"/>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4"/>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4"/>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4"/>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4"/>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4"/>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4"/>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4"/>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4"/>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4"/>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4"/>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4"/>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4"/>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4"/>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84"/>
          <p:cNvGrpSpPr/>
          <p:nvPr/>
        </p:nvGrpSpPr>
        <p:grpSpPr>
          <a:xfrm>
            <a:off x="5764222" y="1833598"/>
            <a:ext cx="374293" cy="276069"/>
            <a:chOff x="5764222" y="2016598"/>
            <a:chExt cx="374293" cy="276069"/>
          </a:xfrm>
        </p:grpSpPr>
        <p:sp>
          <p:nvSpPr>
            <p:cNvPr id="8587" name="Google Shape;8587;p84"/>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4"/>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4"/>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4"/>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4"/>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4"/>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4"/>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4"/>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4"/>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4"/>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4"/>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4"/>
          <p:cNvGrpSpPr/>
          <p:nvPr/>
        </p:nvGrpSpPr>
        <p:grpSpPr>
          <a:xfrm>
            <a:off x="5325477" y="1833441"/>
            <a:ext cx="361927" cy="276515"/>
            <a:chOff x="5325477" y="2016441"/>
            <a:chExt cx="361927" cy="276515"/>
          </a:xfrm>
        </p:grpSpPr>
        <p:sp>
          <p:nvSpPr>
            <p:cNvPr id="8599" name="Google Shape;8599;p84"/>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4"/>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4"/>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4"/>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4"/>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4"/>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4"/>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4"/>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4"/>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4"/>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4"/>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4"/>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4"/>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4"/>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4"/>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4"/>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4"/>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4"/>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4"/>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4"/>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4"/>
          <p:cNvGrpSpPr/>
          <p:nvPr/>
        </p:nvGrpSpPr>
        <p:grpSpPr>
          <a:xfrm>
            <a:off x="4870671" y="1834200"/>
            <a:ext cx="364180" cy="274812"/>
            <a:chOff x="4870671" y="2017200"/>
            <a:chExt cx="364180" cy="274812"/>
          </a:xfrm>
        </p:grpSpPr>
        <p:sp>
          <p:nvSpPr>
            <p:cNvPr id="8620" name="Google Shape;8620;p84"/>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4"/>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4"/>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4"/>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4"/>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4"/>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4"/>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4"/>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4"/>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4"/>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4"/>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4"/>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4"/>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84"/>
          <p:cNvGrpSpPr/>
          <p:nvPr/>
        </p:nvGrpSpPr>
        <p:grpSpPr>
          <a:xfrm>
            <a:off x="7144726" y="3172496"/>
            <a:ext cx="260690" cy="362032"/>
            <a:chOff x="7144726" y="3355496"/>
            <a:chExt cx="260690" cy="362032"/>
          </a:xfrm>
        </p:grpSpPr>
        <p:sp>
          <p:nvSpPr>
            <p:cNvPr id="8634" name="Google Shape;8634;p84"/>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4"/>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4"/>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4"/>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4"/>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4"/>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84"/>
          <p:cNvGrpSpPr/>
          <p:nvPr/>
        </p:nvGrpSpPr>
        <p:grpSpPr>
          <a:xfrm>
            <a:off x="6705719" y="4095051"/>
            <a:ext cx="261712" cy="361770"/>
            <a:chOff x="6705719" y="4278051"/>
            <a:chExt cx="261712" cy="361770"/>
          </a:xfrm>
        </p:grpSpPr>
        <p:sp>
          <p:nvSpPr>
            <p:cNvPr id="8641" name="Google Shape;8641;p84"/>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4"/>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4"/>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4"/>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4"/>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4"/>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4"/>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4"/>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4"/>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4"/>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4"/>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4"/>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4"/>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4"/>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4"/>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84"/>
          <p:cNvGrpSpPr/>
          <p:nvPr/>
        </p:nvGrpSpPr>
        <p:grpSpPr>
          <a:xfrm>
            <a:off x="5750650" y="2708652"/>
            <a:ext cx="320216" cy="361403"/>
            <a:chOff x="5750650" y="2891652"/>
            <a:chExt cx="320216" cy="361403"/>
          </a:xfrm>
        </p:grpSpPr>
        <p:sp>
          <p:nvSpPr>
            <p:cNvPr id="8657" name="Google Shape;8657;p84"/>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4"/>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4"/>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4"/>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4"/>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4"/>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4"/>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4"/>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4"/>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4"/>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4"/>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4"/>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4"/>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4"/>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4"/>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4"/>
          <p:cNvGrpSpPr/>
          <p:nvPr/>
        </p:nvGrpSpPr>
        <p:grpSpPr>
          <a:xfrm>
            <a:off x="6658009" y="2708390"/>
            <a:ext cx="315972" cy="361927"/>
            <a:chOff x="6658009" y="2891390"/>
            <a:chExt cx="315972" cy="361927"/>
          </a:xfrm>
        </p:grpSpPr>
        <p:sp>
          <p:nvSpPr>
            <p:cNvPr id="8673" name="Google Shape;8673;p84"/>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4"/>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4"/>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4"/>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4"/>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4"/>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4"/>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84"/>
          <p:cNvGrpSpPr/>
          <p:nvPr/>
        </p:nvGrpSpPr>
        <p:grpSpPr>
          <a:xfrm>
            <a:off x="6203465" y="2708206"/>
            <a:ext cx="320478" cy="362110"/>
            <a:chOff x="6203465" y="2891206"/>
            <a:chExt cx="320478" cy="362110"/>
          </a:xfrm>
        </p:grpSpPr>
        <p:sp>
          <p:nvSpPr>
            <p:cNvPr id="8681" name="Google Shape;8681;p84"/>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4"/>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4"/>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4"/>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4"/>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84"/>
          <p:cNvGrpSpPr/>
          <p:nvPr/>
        </p:nvGrpSpPr>
        <p:grpSpPr>
          <a:xfrm>
            <a:off x="7567280" y="2708259"/>
            <a:ext cx="307116" cy="362294"/>
            <a:chOff x="7567280" y="2891259"/>
            <a:chExt cx="307116" cy="362294"/>
          </a:xfrm>
        </p:grpSpPr>
        <p:sp>
          <p:nvSpPr>
            <p:cNvPr id="8687" name="Google Shape;8687;p84"/>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4"/>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4"/>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4"/>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4"/>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4"/>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4"/>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4"/>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4"/>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4"/>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4"/>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4"/>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84"/>
          <p:cNvGrpSpPr/>
          <p:nvPr/>
        </p:nvGrpSpPr>
        <p:grpSpPr>
          <a:xfrm>
            <a:off x="7112579" y="2708521"/>
            <a:ext cx="338556" cy="361534"/>
            <a:chOff x="7112579" y="2891521"/>
            <a:chExt cx="338556" cy="361534"/>
          </a:xfrm>
        </p:grpSpPr>
        <p:sp>
          <p:nvSpPr>
            <p:cNvPr id="8700" name="Google Shape;8700;p84"/>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4"/>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84"/>
          <p:cNvGrpSpPr/>
          <p:nvPr/>
        </p:nvGrpSpPr>
        <p:grpSpPr>
          <a:xfrm>
            <a:off x="7155259" y="3622036"/>
            <a:ext cx="207478" cy="361272"/>
            <a:chOff x="7155259" y="3805036"/>
            <a:chExt cx="207478" cy="361272"/>
          </a:xfrm>
        </p:grpSpPr>
        <p:sp>
          <p:nvSpPr>
            <p:cNvPr id="8703" name="Google Shape;8703;p84"/>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4"/>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4"/>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4"/>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4"/>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4"/>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4"/>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4"/>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4"/>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4"/>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4"/>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4"/>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4"/>
          <p:cNvGrpSpPr/>
          <p:nvPr/>
        </p:nvGrpSpPr>
        <p:grpSpPr>
          <a:xfrm>
            <a:off x="4915368" y="2708390"/>
            <a:ext cx="182850" cy="361927"/>
            <a:chOff x="4915368" y="2891390"/>
            <a:chExt cx="182850" cy="361927"/>
          </a:xfrm>
        </p:grpSpPr>
        <p:sp>
          <p:nvSpPr>
            <p:cNvPr id="8716" name="Google Shape;8716;p84"/>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4"/>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4"/>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4"/>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4"/>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4"/>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4"/>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4"/>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4"/>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4"/>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4"/>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84"/>
          <p:cNvGrpSpPr/>
          <p:nvPr/>
        </p:nvGrpSpPr>
        <p:grpSpPr>
          <a:xfrm>
            <a:off x="8028714" y="2708652"/>
            <a:ext cx="289589" cy="361403"/>
            <a:chOff x="8028714" y="2891652"/>
            <a:chExt cx="289589" cy="361403"/>
          </a:xfrm>
        </p:grpSpPr>
        <p:sp>
          <p:nvSpPr>
            <p:cNvPr id="8728" name="Google Shape;8728;p84"/>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4"/>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4"/>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4"/>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4"/>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4"/>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4"/>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4"/>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4"/>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4"/>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4"/>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4"/>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4"/>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4"/>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4"/>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4"/>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4"/>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4"/>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4"/>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4"/>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4"/>
          <p:cNvGrpSpPr/>
          <p:nvPr/>
        </p:nvGrpSpPr>
        <p:grpSpPr>
          <a:xfrm>
            <a:off x="7551822" y="3621774"/>
            <a:ext cx="293335" cy="361927"/>
            <a:chOff x="7551822" y="3804774"/>
            <a:chExt cx="293335" cy="361927"/>
          </a:xfrm>
        </p:grpSpPr>
        <p:sp>
          <p:nvSpPr>
            <p:cNvPr id="8749" name="Google Shape;8749;p84"/>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4"/>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4"/>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4"/>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4"/>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4"/>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4"/>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4"/>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4"/>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4"/>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4"/>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84"/>
          <p:cNvGrpSpPr/>
          <p:nvPr/>
        </p:nvGrpSpPr>
        <p:grpSpPr>
          <a:xfrm>
            <a:off x="6263725" y="4094658"/>
            <a:ext cx="210491" cy="362163"/>
            <a:chOff x="6263725" y="4277658"/>
            <a:chExt cx="210491" cy="362163"/>
          </a:xfrm>
        </p:grpSpPr>
        <p:sp>
          <p:nvSpPr>
            <p:cNvPr id="8761" name="Google Shape;8761;p84"/>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4"/>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4"/>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4"/>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4"/>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4"/>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4"/>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4"/>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4"/>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4"/>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4"/>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4"/>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4"/>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4"/>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4"/>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4"/>
          <p:cNvGrpSpPr/>
          <p:nvPr/>
        </p:nvGrpSpPr>
        <p:grpSpPr>
          <a:xfrm>
            <a:off x="7987790" y="3621695"/>
            <a:ext cx="336303" cy="362005"/>
            <a:chOff x="7987790" y="3804695"/>
            <a:chExt cx="336303" cy="362005"/>
          </a:xfrm>
        </p:grpSpPr>
        <p:sp>
          <p:nvSpPr>
            <p:cNvPr id="8777" name="Google Shape;8777;p84"/>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4"/>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4"/>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4"/>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4"/>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4"/>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4"/>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4"/>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4"/>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4"/>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84"/>
          <p:cNvGrpSpPr/>
          <p:nvPr/>
        </p:nvGrpSpPr>
        <p:grpSpPr>
          <a:xfrm>
            <a:off x="5273444" y="2708285"/>
            <a:ext cx="371123" cy="362267"/>
            <a:chOff x="5273444" y="2891285"/>
            <a:chExt cx="371123" cy="362267"/>
          </a:xfrm>
        </p:grpSpPr>
        <p:sp>
          <p:nvSpPr>
            <p:cNvPr id="8788" name="Google Shape;8788;p84"/>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4"/>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4"/>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4"/>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4"/>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4"/>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4"/>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4"/>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4"/>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4"/>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4"/>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4"/>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4"/>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4"/>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84"/>
          <p:cNvGrpSpPr/>
          <p:nvPr/>
        </p:nvGrpSpPr>
        <p:grpSpPr>
          <a:xfrm>
            <a:off x="7630397" y="3175399"/>
            <a:ext cx="214759" cy="357030"/>
            <a:chOff x="2235125" y="238075"/>
            <a:chExt cx="3144350" cy="5227375"/>
          </a:xfrm>
        </p:grpSpPr>
        <p:sp>
          <p:nvSpPr>
            <p:cNvPr id="8803" name="Google Shape;8803;p84"/>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4"/>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4"/>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4"/>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4"/>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4"/>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4"/>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4"/>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4"/>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4"/>
          <p:cNvGrpSpPr/>
          <p:nvPr/>
        </p:nvGrpSpPr>
        <p:grpSpPr>
          <a:xfrm>
            <a:off x="2810729" y="4084107"/>
            <a:ext cx="342496" cy="351944"/>
            <a:chOff x="2810729" y="4267107"/>
            <a:chExt cx="342496" cy="351944"/>
          </a:xfrm>
        </p:grpSpPr>
        <p:sp>
          <p:nvSpPr>
            <p:cNvPr id="8813" name="Google Shape;8813;p84"/>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4"/>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4"/>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4"/>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4"/>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4"/>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4"/>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4"/>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4"/>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4"/>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4"/>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4"/>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4"/>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4"/>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4"/>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4"/>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4"/>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4"/>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4"/>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4"/>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4"/>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4"/>
          <p:cNvGrpSpPr/>
          <p:nvPr/>
        </p:nvGrpSpPr>
        <p:grpSpPr>
          <a:xfrm>
            <a:off x="1779168" y="3622625"/>
            <a:ext cx="282381" cy="343454"/>
            <a:chOff x="1779168" y="3805625"/>
            <a:chExt cx="282381" cy="343454"/>
          </a:xfrm>
        </p:grpSpPr>
        <p:sp>
          <p:nvSpPr>
            <p:cNvPr id="8844" name="Google Shape;8844;p84"/>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4"/>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4"/>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4"/>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4"/>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4"/>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4"/>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4"/>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4"/>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4"/>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4"/>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4"/>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4"/>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4"/>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4"/>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4"/>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4"/>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4"/>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84"/>
          <p:cNvGrpSpPr/>
          <p:nvPr/>
        </p:nvGrpSpPr>
        <p:grpSpPr>
          <a:xfrm>
            <a:off x="2593522" y="2224029"/>
            <a:ext cx="391606" cy="364535"/>
            <a:chOff x="2593522" y="2407029"/>
            <a:chExt cx="391606" cy="364535"/>
          </a:xfrm>
        </p:grpSpPr>
        <p:sp>
          <p:nvSpPr>
            <p:cNvPr id="8873" name="Google Shape;8873;p84"/>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4"/>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4"/>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4"/>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4"/>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4"/>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4"/>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4"/>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4"/>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4"/>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4"/>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4"/>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4"/>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4"/>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4"/>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4"/>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4"/>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4"/>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4"/>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4"/>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4"/>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4"/>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4"/>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4"/>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4"/>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4"/>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4"/>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4"/>
          <p:cNvGrpSpPr/>
          <p:nvPr/>
        </p:nvGrpSpPr>
        <p:grpSpPr>
          <a:xfrm>
            <a:off x="3955047" y="2249242"/>
            <a:ext cx="322912" cy="334396"/>
            <a:chOff x="3955047" y="2432242"/>
            <a:chExt cx="322912" cy="334396"/>
          </a:xfrm>
        </p:grpSpPr>
        <p:sp>
          <p:nvSpPr>
            <p:cNvPr id="8913" name="Google Shape;8913;p84"/>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4"/>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4"/>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84"/>
          <p:cNvGrpSpPr/>
          <p:nvPr/>
        </p:nvGrpSpPr>
        <p:grpSpPr>
          <a:xfrm>
            <a:off x="1802465" y="1779854"/>
            <a:ext cx="265373" cy="351944"/>
            <a:chOff x="1802465" y="1962854"/>
            <a:chExt cx="265373" cy="351944"/>
          </a:xfrm>
        </p:grpSpPr>
        <p:sp>
          <p:nvSpPr>
            <p:cNvPr id="8917" name="Google Shape;8917;p84"/>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4"/>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4"/>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4"/>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4"/>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4"/>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4"/>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84"/>
          <p:cNvGrpSpPr/>
          <p:nvPr/>
        </p:nvGrpSpPr>
        <p:grpSpPr>
          <a:xfrm>
            <a:off x="3512070" y="1773222"/>
            <a:ext cx="373983" cy="363622"/>
            <a:chOff x="3512070" y="1956222"/>
            <a:chExt cx="373983" cy="363622"/>
          </a:xfrm>
        </p:grpSpPr>
        <p:sp>
          <p:nvSpPr>
            <p:cNvPr id="8925" name="Google Shape;8925;p84"/>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4"/>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4"/>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4"/>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4"/>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4"/>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4"/>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4"/>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4"/>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4"/>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4"/>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4"/>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4"/>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4"/>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4"/>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4"/>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4"/>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84"/>
          <p:cNvGrpSpPr/>
          <p:nvPr/>
        </p:nvGrpSpPr>
        <p:grpSpPr>
          <a:xfrm>
            <a:off x="842683" y="2211751"/>
            <a:ext cx="345640" cy="356660"/>
            <a:chOff x="842683" y="2394751"/>
            <a:chExt cx="345640" cy="356660"/>
          </a:xfrm>
        </p:grpSpPr>
        <p:sp>
          <p:nvSpPr>
            <p:cNvPr id="8943" name="Google Shape;8943;p84"/>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4"/>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4"/>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4"/>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4"/>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4"/>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4"/>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4"/>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4"/>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4"/>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4"/>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4"/>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4"/>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4"/>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84"/>
          <p:cNvGrpSpPr/>
          <p:nvPr/>
        </p:nvGrpSpPr>
        <p:grpSpPr>
          <a:xfrm>
            <a:off x="1290615" y="2216467"/>
            <a:ext cx="336836" cy="342511"/>
            <a:chOff x="1290615" y="2399467"/>
            <a:chExt cx="336836" cy="342511"/>
          </a:xfrm>
        </p:grpSpPr>
        <p:sp>
          <p:nvSpPr>
            <p:cNvPr id="8960" name="Google Shape;8960;p84"/>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4"/>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4"/>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4"/>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4"/>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4"/>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4"/>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4"/>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4"/>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4"/>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4"/>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4"/>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4"/>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4"/>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4"/>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4"/>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4"/>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4"/>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4"/>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84"/>
          <p:cNvGrpSpPr/>
          <p:nvPr/>
        </p:nvGrpSpPr>
        <p:grpSpPr>
          <a:xfrm>
            <a:off x="1748310" y="2225601"/>
            <a:ext cx="308508" cy="333378"/>
            <a:chOff x="1748310" y="2408601"/>
            <a:chExt cx="308508" cy="333378"/>
          </a:xfrm>
        </p:grpSpPr>
        <p:sp>
          <p:nvSpPr>
            <p:cNvPr id="8980" name="Google Shape;8980;p84"/>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4"/>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4"/>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4"/>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4"/>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4"/>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4"/>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4"/>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84"/>
          <p:cNvGrpSpPr/>
          <p:nvPr/>
        </p:nvGrpSpPr>
        <p:grpSpPr>
          <a:xfrm>
            <a:off x="3044614" y="2235033"/>
            <a:ext cx="376184" cy="315141"/>
            <a:chOff x="3044614" y="2418033"/>
            <a:chExt cx="376184" cy="315141"/>
          </a:xfrm>
        </p:grpSpPr>
        <p:sp>
          <p:nvSpPr>
            <p:cNvPr id="8989" name="Google Shape;8989;p84"/>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4"/>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4"/>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4"/>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4"/>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4"/>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4"/>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4"/>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4"/>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4"/>
          <p:cNvGrpSpPr/>
          <p:nvPr/>
        </p:nvGrpSpPr>
        <p:grpSpPr>
          <a:xfrm>
            <a:off x="3943638" y="3632072"/>
            <a:ext cx="357933" cy="342676"/>
            <a:chOff x="3943638" y="3815072"/>
            <a:chExt cx="357933" cy="342676"/>
          </a:xfrm>
        </p:grpSpPr>
        <p:sp>
          <p:nvSpPr>
            <p:cNvPr id="8999" name="Google Shape;8999;p84"/>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4"/>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4"/>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4"/>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4"/>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4"/>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4"/>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4"/>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4"/>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84"/>
          <p:cNvGrpSpPr/>
          <p:nvPr/>
        </p:nvGrpSpPr>
        <p:grpSpPr>
          <a:xfrm>
            <a:off x="3508282" y="3627341"/>
            <a:ext cx="351644" cy="351959"/>
            <a:chOff x="3508282" y="3810341"/>
            <a:chExt cx="351644" cy="351959"/>
          </a:xfrm>
        </p:grpSpPr>
        <p:sp>
          <p:nvSpPr>
            <p:cNvPr id="9009" name="Google Shape;9009;p84"/>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4"/>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4"/>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4"/>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4"/>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4"/>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4"/>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4"/>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4"/>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4"/>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4"/>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4"/>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4"/>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84"/>
          <p:cNvGrpSpPr/>
          <p:nvPr/>
        </p:nvGrpSpPr>
        <p:grpSpPr>
          <a:xfrm>
            <a:off x="2224585" y="1779854"/>
            <a:ext cx="303163" cy="351809"/>
            <a:chOff x="2224585" y="1962854"/>
            <a:chExt cx="303163" cy="351809"/>
          </a:xfrm>
        </p:grpSpPr>
        <p:sp>
          <p:nvSpPr>
            <p:cNvPr id="9023" name="Google Shape;9023;p84"/>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4"/>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4"/>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4"/>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4"/>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4"/>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4"/>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4"/>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4"/>
          <p:cNvGrpSpPr/>
          <p:nvPr/>
        </p:nvGrpSpPr>
        <p:grpSpPr>
          <a:xfrm>
            <a:off x="2622794" y="1807868"/>
            <a:ext cx="389090" cy="296231"/>
            <a:chOff x="2622794" y="1990868"/>
            <a:chExt cx="389090" cy="296231"/>
          </a:xfrm>
        </p:grpSpPr>
        <p:sp>
          <p:nvSpPr>
            <p:cNvPr id="9032" name="Google Shape;9032;p84"/>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4"/>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4"/>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4"/>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4"/>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4"/>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4"/>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4"/>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4"/>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4"/>
          <p:cNvGrpSpPr/>
          <p:nvPr/>
        </p:nvGrpSpPr>
        <p:grpSpPr>
          <a:xfrm>
            <a:off x="3977326" y="1769149"/>
            <a:ext cx="327074" cy="375241"/>
            <a:chOff x="3977326" y="1952149"/>
            <a:chExt cx="327074" cy="375241"/>
          </a:xfrm>
        </p:grpSpPr>
        <p:sp>
          <p:nvSpPr>
            <p:cNvPr id="9042" name="Google Shape;9042;p84"/>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4"/>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4"/>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4"/>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4"/>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4"/>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4"/>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4"/>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4"/>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4"/>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4"/>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4"/>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4"/>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4"/>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4"/>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4"/>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4"/>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4"/>
          <p:cNvGrpSpPr/>
          <p:nvPr/>
        </p:nvGrpSpPr>
        <p:grpSpPr>
          <a:xfrm>
            <a:off x="1341612" y="3157055"/>
            <a:ext cx="259399" cy="370524"/>
            <a:chOff x="1341612" y="3340055"/>
            <a:chExt cx="259399" cy="370524"/>
          </a:xfrm>
        </p:grpSpPr>
        <p:sp>
          <p:nvSpPr>
            <p:cNvPr id="9060" name="Google Shape;9060;p84"/>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4"/>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4"/>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4"/>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4"/>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4"/>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4"/>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4"/>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4"/>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4"/>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4"/>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4"/>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4"/>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4"/>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4"/>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4"/>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4"/>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4"/>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84"/>
          <p:cNvGrpSpPr/>
          <p:nvPr/>
        </p:nvGrpSpPr>
        <p:grpSpPr>
          <a:xfrm>
            <a:off x="2179892" y="3661972"/>
            <a:ext cx="351629" cy="282381"/>
            <a:chOff x="2179892" y="3844972"/>
            <a:chExt cx="351629" cy="282381"/>
          </a:xfrm>
        </p:grpSpPr>
        <p:sp>
          <p:nvSpPr>
            <p:cNvPr id="9079" name="Google Shape;9079;p84"/>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4"/>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4"/>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4"/>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4"/>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4"/>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4"/>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4"/>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4"/>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4"/>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4"/>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4"/>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4"/>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4"/>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4"/>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4"/>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4"/>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4"/>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4"/>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4"/>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84"/>
          <p:cNvGrpSpPr/>
          <p:nvPr/>
        </p:nvGrpSpPr>
        <p:grpSpPr>
          <a:xfrm>
            <a:off x="3131170" y="3633884"/>
            <a:ext cx="220051" cy="338169"/>
            <a:chOff x="3131170" y="3816884"/>
            <a:chExt cx="220051" cy="338169"/>
          </a:xfrm>
        </p:grpSpPr>
        <p:sp>
          <p:nvSpPr>
            <p:cNvPr id="9100" name="Google Shape;9100;p84"/>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4"/>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4"/>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4"/>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4"/>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4"/>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4"/>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4"/>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4"/>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84"/>
          <p:cNvGrpSpPr/>
          <p:nvPr/>
        </p:nvGrpSpPr>
        <p:grpSpPr>
          <a:xfrm>
            <a:off x="903502" y="3176564"/>
            <a:ext cx="247990" cy="333393"/>
            <a:chOff x="903502" y="3359564"/>
            <a:chExt cx="247990" cy="333393"/>
          </a:xfrm>
        </p:grpSpPr>
        <p:sp>
          <p:nvSpPr>
            <p:cNvPr id="9110" name="Google Shape;9110;p84"/>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4"/>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4"/>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4"/>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4"/>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4"/>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4"/>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4"/>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4"/>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4"/>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4"/>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4"/>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4"/>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4"/>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4"/>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4"/>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4"/>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4"/>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4"/>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4"/>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4"/>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4"/>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4"/>
          <p:cNvGrpSpPr/>
          <p:nvPr/>
        </p:nvGrpSpPr>
        <p:grpSpPr>
          <a:xfrm>
            <a:off x="2616191" y="2707461"/>
            <a:ext cx="365793" cy="361152"/>
            <a:chOff x="2616191" y="2890461"/>
            <a:chExt cx="365793" cy="361152"/>
          </a:xfrm>
        </p:grpSpPr>
        <p:sp>
          <p:nvSpPr>
            <p:cNvPr id="9133" name="Google Shape;9133;p84"/>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4"/>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4"/>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4"/>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4"/>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4"/>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4"/>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4"/>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4"/>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4"/>
          <p:cNvGrpSpPr/>
          <p:nvPr/>
        </p:nvGrpSpPr>
        <p:grpSpPr>
          <a:xfrm>
            <a:off x="3049959" y="1762861"/>
            <a:ext cx="402940" cy="388536"/>
            <a:chOff x="3049959" y="1945861"/>
            <a:chExt cx="402940" cy="388536"/>
          </a:xfrm>
        </p:grpSpPr>
        <p:sp>
          <p:nvSpPr>
            <p:cNvPr id="9145" name="Google Shape;9145;p84"/>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4"/>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4"/>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4"/>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4"/>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4"/>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84"/>
          <p:cNvGrpSpPr/>
          <p:nvPr/>
        </p:nvGrpSpPr>
        <p:grpSpPr>
          <a:xfrm>
            <a:off x="2483025" y="4085679"/>
            <a:ext cx="202428" cy="349114"/>
            <a:chOff x="2483025" y="4268679"/>
            <a:chExt cx="202428" cy="349114"/>
          </a:xfrm>
        </p:grpSpPr>
        <p:sp>
          <p:nvSpPr>
            <p:cNvPr id="9152" name="Google Shape;9152;p84"/>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4"/>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4"/>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4"/>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4"/>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4"/>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84"/>
          <p:cNvGrpSpPr/>
          <p:nvPr/>
        </p:nvGrpSpPr>
        <p:grpSpPr>
          <a:xfrm>
            <a:off x="862507" y="2702984"/>
            <a:ext cx="329590" cy="365000"/>
            <a:chOff x="862507" y="2885984"/>
            <a:chExt cx="329590" cy="365000"/>
          </a:xfrm>
        </p:grpSpPr>
        <p:sp>
          <p:nvSpPr>
            <p:cNvPr id="9159" name="Google Shape;9159;p84"/>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4"/>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4"/>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4"/>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4"/>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4"/>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4"/>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84"/>
          <p:cNvGrpSpPr/>
          <p:nvPr/>
        </p:nvGrpSpPr>
        <p:grpSpPr>
          <a:xfrm>
            <a:off x="3082075" y="2688805"/>
            <a:ext cx="318884" cy="379807"/>
            <a:chOff x="3082075" y="2871805"/>
            <a:chExt cx="318884" cy="379807"/>
          </a:xfrm>
        </p:grpSpPr>
        <p:sp>
          <p:nvSpPr>
            <p:cNvPr id="9167" name="Google Shape;9167;p84"/>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4"/>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4"/>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4"/>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4"/>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4"/>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4"/>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4"/>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4"/>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4"/>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4"/>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4"/>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4"/>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4"/>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4"/>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4"/>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4"/>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4"/>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4"/>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4"/>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84"/>
          <p:cNvGrpSpPr/>
          <p:nvPr/>
        </p:nvGrpSpPr>
        <p:grpSpPr>
          <a:xfrm>
            <a:off x="2594780" y="1333494"/>
            <a:ext cx="410187" cy="324244"/>
            <a:chOff x="2594780" y="1516494"/>
            <a:chExt cx="410187" cy="324244"/>
          </a:xfrm>
        </p:grpSpPr>
        <p:sp>
          <p:nvSpPr>
            <p:cNvPr id="9188" name="Google Shape;9188;p84"/>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4"/>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4"/>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4"/>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4"/>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4"/>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4"/>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4"/>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84"/>
          <p:cNvGrpSpPr/>
          <p:nvPr/>
        </p:nvGrpSpPr>
        <p:grpSpPr>
          <a:xfrm>
            <a:off x="1742965" y="1319959"/>
            <a:ext cx="333692" cy="333363"/>
            <a:chOff x="1742965" y="1502959"/>
            <a:chExt cx="333692" cy="333363"/>
          </a:xfrm>
        </p:grpSpPr>
        <p:sp>
          <p:nvSpPr>
            <p:cNvPr id="9197" name="Google Shape;9197;p84"/>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4"/>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4"/>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4"/>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84"/>
          <p:cNvGrpSpPr/>
          <p:nvPr/>
        </p:nvGrpSpPr>
        <p:grpSpPr>
          <a:xfrm>
            <a:off x="3051531" y="1333809"/>
            <a:ext cx="390034" cy="296545"/>
            <a:chOff x="3051531" y="1516809"/>
            <a:chExt cx="390034" cy="296545"/>
          </a:xfrm>
        </p:grpSpPr>
        <p:sp>
          <p:nvSpPr>
            <p:cNvPr id="9202" name="Google Shape;9202;p84"/>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4"/>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4"/>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4"/>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4"/>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4"/>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4"/>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4"/>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4"/>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4"/>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4"/>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4"/>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4"/>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4"/>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4"/>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84"/>
          <p:cNvGrpSpPr/>
          <p:nvPr/>
        </p:nvGrpSpPr>
        <p:grpSpPr>
          <a:xfrm>
            <a:off x="3514900" y="1306020"/>
            <a:ext cx="354145" cy="351869"/>
            <a:chOff x="3514900" y="1489020"/>
            <a:chExt cx="354145" cy="351869"/>
          </a:xfrm>
        </p:grpSpPr>
        <p:sp>
          <p:nvSpPr>
            <p:cNvPr id="9218" name="Google Shape;9218;p84"/>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4"/>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4"/>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4"/>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4"/>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4"/>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4"/>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4"/>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4"/>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4"/>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4"/>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4"/>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4"/>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4"/>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4"/>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4"/>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4"/>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4"/>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4"/>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4"/>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4"/>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4"/>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84"/>
          <p:cNvGrpSpPr/>
          <p:nvPr/>
        </p:nvGrpSpPr>
        <p:grpSpPr>
          <a:xfrm>
            <a:off x="3066324" y="3167446"/>
            <a:ext cx="346598" cy="333183"/>
            <a:chOff x="3066324" y="3350446"/>
            <a:chExt cx="346598" cy="333183"/>
          </a:xfrm>
        </p:grpSpPr>
        <p:sp>
          <p:nvSpPr>
            <p:cNvPr id="9241" name="Google Shape;9241;p84"/>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4"/>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4"/>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4"/>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4"/>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4"/>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4"/>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4"/>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4"/>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4"/>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4"/>
          <p:cNvGrpSpPr/>
          <p:nvPr/>
        </p:nvGrpSpPr>
        <p:grpSpPr>
          <a:xfrm>
            <a:off x="1282755" y="1769089"/>
            <a:ext cx="363278" cy="363338"/>
            <a:chOff x="1282755" y="1952089"/>
            <a:chExt cx="363278" cy="363338"/>
          </a:xfrm>
        </p:grpSpPr>
        <p:sp>
          <p:nvSpPr>
            <p:cNvPr id="9252" name="Google Shape;9252;p84"/>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4"/>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4"/>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4"/>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4"/>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4"/>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4"/>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4"/>
          <p:cNvGrpSpPr/>
          <p:nvPr/>
        </p:nvGrpSpPr>
        <p:grpSpPr>
          <a:xfrm>
            <a:off x="3510094" y="2726281"/>
            <a:ext cx="355133" cy="343574"/>
            <a:chOff x="3510094" y="2909281"/>
            <a:chExt cx="355133" cy="343574"/>
          </a:xfrm>
        </p:grpSpPr>
        <p:sp>
          <p:nvSpPr>
            <p:cNvPr id="9260" name="Google Shape;9260;p84"/>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4"/>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4"/>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4"/>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4"/>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4"/>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4"/>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4"/>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4"/>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4"/>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4"/>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4"/>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4"/>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3" name="Google Shape;9273;p84"/>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4" name="Google Shape;9274;p84"/>
          <p:cNvGrpSpPr/>
          <p:nvPr/>
        </p:nvGrpSpPr>
        <p:grpSpPr>
          <a:xfrm>
            <a:off x="2163842" y="1323972"/>
            <a:ext cx="382787" cy="331566"/>
            <a:chOff x="2163842" y="1506972"/>
            <a:chExt cx="382787" cy="331566"/>
          </a:xfrm>
        </p:grpSpPr>
        <p:sp>
          <p:nvSpPr>
            <p:cNvPr id="9275" name="Google Shape;9275;p84"/>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4"/>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4"/>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4"/>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4"/>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4"/>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4"/>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4"/>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84"/>
          <p:cNvGrpSpPr/>
          <p:nvPr/>
        </p:nvGrpSpPr>
        <p:grpSpPr>
          <a:xfrm>
            <a:off x="1738877" y="3166652"/>
            <a:ext cx="357918" cy="350536"/>
            <a:chOff x="1738877" y="3349652"/>
            <a:chExt cx="357918" cy="350536"/>
          </a:xfrm>
        </p:grpSpPr>
        <p:sp>
          <p:nvSpPr>
            <p:cNvPr id="9284" name="Google Shape;9284;p84"/>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4"/>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4"/>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4"/>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4"/>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4"/>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4"/>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4"/>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4"/>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4"/>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4"/>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4"/>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4"/>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4"/>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4"/>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4"/>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4"/>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4"/>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84"/>
          <p:cNvGrpSpPr/>
          <p:nvPr/>
        </p:nvGrpSpPr>
        <p:grpSpPr>
          <a:xfrm>
            <a:off x="1971819" y="4093854"/>
            <a:ext cx="383281" cy="333947"/>
            <a:chOff x="1971819" y="4276854"/>
            <a:chExt cx="383281" cy="333947"/>
          </a:xfrm>
        </p:grpSpPr>
        <p:sp>
          <p:nvSpPr>
            <p:cNvPr id="9303" name="Google Shape;9303;p84"/>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4"/>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4"/>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4"/>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4"/>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4"/>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4"/>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4"/>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4"/>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4"/>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4"/>
          <p:cNvGrpSpPr/>
          <p:nvPr/>
        </p:nvGrpSpPr>
        <p:grpSpPr>
          <a:xfrm>
            <a:off x="1825119" y="2702819"/>
            <a:ext cx="175987" cy="361391"/>
            <a:chOff x="1825119" y="2885819"/>
            <a:chExt cx="175987" cy="361391"/>
          </a:xfrm>
        </p:grpSpPr>
        <p:sp>
          <p:nvSpPr>
            <p:cNvPr id="9314" name="Google Shape;9314;p84"/>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4"/>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4"/>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4"/>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4"/>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4"/>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4"/>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4"/>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4"/>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4"/>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84"/>
          <p:cNvGrpSpPr/>
          <p:nvPr/>
        </p:nvGrpSpPr>
        <p:grpSpPr>
          <a:xfrm>
            <a:off x="3504824" y="3222844"/>
            <a:ext cx="369896" cy="226339"/>
            <a:chOff x="3504824" y="3405844"/>
            <a:chExt cx="369896" cy="226339"/>
          </a:xfrm>
        </p:grpSpPr>
        <p:sp>
          <p:nvSpPr>
            <p:cNvPr id="9325" name="Google Shape;9325;p84"/>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4"/>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4"/>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4"/>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4"/>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4"/>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4"/>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4"/>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4"/>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4"/>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4"/>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4"/>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4"/>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4"/>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4"/>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4"/>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84"/>
          <p:cNvGrpSpPr/>
          <p:nvPr/>
        </p:nvGrpSpPr>
        <p:grpSpPr>
          <a:xfrm>
            <a:off x="1295661" y="3636594"/>
            <a:ext cx="345640" cy="342900"/>
            <a:chOff x="1295661" y="3819594"/>
            <a:chExt cx="345640" cy="342900"/>
          </a:xfrm>
        </p:grpSpPr>
        <p:sp>
          <p:nvSpPr>
            <p:cNvPr id="9342" name="Google Shape;9342;p84"/>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4"/>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4"/>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4"/>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4"/>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4"/>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4"/>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4"/>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4"/>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4"/>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4"/>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4"/>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4"/>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4"/>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4"/>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84"/>
          <p:cNvGrpSpPr/>
          <p:nvPr/>
        </p:nvGrpSpPr>
        <p:grpSpPr>
          <a:xfrm>
            <a:off x="3486572" y="2250470"/>
            <a:ext cx="379328" cy="281738"/>
            <a:chOff x="3486572" y="2433470"/>
            <a:chExt cx="379328" cy="281738"/>
          </a:xfrm>
        </p:grpSpPr>
        <p:sp>
          <p:nvSpPr>
            <p:cNvPr id="9360" name="Google Shape;9360;p84"/>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4"/>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4"/>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4"/>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4"/>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4"/>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4"/>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7" name="Google Shape;9367;p84"/>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84"/>
          <p:cNvGrpSpPr/>
          <p:nvPr/>
        </p:nvGrpSpPr>
        <p:grpSpPr>
          <a:xfrm>
            <a:off x="3997149" y="3146634"/>
            <a:ext cx="270733" cy="355762"/>
            <a:chOff x="3997149" y="3329634"/>
            <a:chExt cx="270733" cy="355762"/>
          </a:xfrm>
        </p:grpSpPr>
        <p:sp>
          <p:nvSpPr>
            <p:cNvPr id="9369" name="Google Shape;9369;p84"/>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4"/>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4"/>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4"/>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4"/>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4"/>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4"/>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4"/>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4"/>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4"/>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4"/>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4"/>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4"/>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4"/>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4"/>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4"/>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4"/>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4"/>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4"/>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4"/>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4"/>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84"/>
          <p:cNvGrpSpPr/>
          <p:nvPr/>
        </p:nvGrpSpPr>
        <p:grpSpPr>
          <a:xfrm>
            <a:off x="3954343" y="2716354"/>
            <a:ext cx="345655" cy="343529"/>
            <a:chOff x="3954343" y="2899354"/>
            <a:chExt cx="345655" cy="343529"/>
          </a:xfrm>
        </p:grpSpPr>
        <p:sp>
          <p:nvSpPr>
            <p:cNvPr id="9391" name="Google Shape;9391;p84"/>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4"/>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4"/>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4"/>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4"/>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4"/>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4"/>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4"/>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4"/>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4"/>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4"/>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4"/>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4"/>
          <p:cNvGrpSpPr/>
          <p:nvPr/>
        </p:nvGrpSpPr>
        <p:grpSpPr>
          <a:xfrm>
            <a:off x="2166043" y="3168344"/>
            <a:ext cx="369566" cy="349803"/>
            <a:chOff x="2166043" y="3351344"/>
            <a:chExt cx="369566" cy="349803"/>
          </a:xfrm>
        </p:grpSpPr>
        <p:sp>
          <p:nvSpPr>
            <p:cNvPr id="9404" name="Google Shape;9404;p84"/>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4"/>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4"/>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4"/>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4"/>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4"/>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4"/>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4"/>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4"/>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84"/>
          <p:cNvGrpSpPr/>
          <p:nvPr/>
        </p:nvGrpSpPr>
        <p:grpSpPr>
          <a:xfrm>
            <a:off x="2619649" y="3169332"/>
            <a:ext cx="365793" cy="329275"/>
            <a:chOff x="2619649" y="3352332"/>
            <a:chExt cx="365793" cy="329275"/>
          </a:xfrm>
        </p:grpSpPr>
        <p:sp>
          <p:nvSpPr>
            <p:cNvPr id="9414" name="Google Shape;9414;p84"/>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4"/>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4"/>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4"/>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4"/>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4"/>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4"/>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4"/>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4"/>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4"/>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84"/>
          <p:cNvGrpSpPr/>
          <p:nvPr/>
        </p:nvGrpSpPr>
        <p:grpSpPr>
          <a:xfrm>
            <a:off x="1296135" y="1332240"/>
            <a:ext cx="340624" cy="351944"/>
            <a:chOff x="1293760" y="1498228"/>
            <a:chExt cx="340624" cy="351944"/>
          </a:xfrm>
        </p:grpSpPr>
        <p:sp>
          <p:nvSpPr>
            <p:cNvPr id="9425" name="Google Shape;9425;p84"/>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4"/>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4"/>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4"/>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4"/>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4"/>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4"/>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4"/>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4"/>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4"/>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4"/>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4"/>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4"/>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4"/>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84"/>
          <p:cNvGrpSpPr/>
          <p:nvPr/>
        </p:nvGrpSpPr>
        <p:grpSpPr>
          <a:xfrm>
            <a:off x="849601" y="1769074"/>
            <a:ext cx="406713" cy="383745"/>
            <a:chOff x="849601" y="1952074"/>
            <a:chExt cx="406713" cy="383745"/>
          </a:xfrm>
        </p:grpSpPr>
        <p:sp>
          <p:nvSpPr>
            <p:cNvPr id="9440" name="Google Shape;9440;p84"/>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4"/>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4"/>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4"/>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4"/>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4"/>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4"/>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84"/>
          <p:cNvGrpSpPr/>
          <p:nvPr/>
        </p:nvGrpSpPr>
        <p:grpSpPr>
          <a:xfrm>
            <a:off x="2253871" y="2710365"/>
            <a:ext cx="203985" cy="355417"/>
            <a:chOff x="2253871" y="2893365"/>
            <a:chExt cx="203985" cy="355417"/>
          </a:xfrm>
        </p:grpSpPr>
        <p:sp>
          <p:nvSpPr>
            <p:cNvPr id="9448" name="Google Shape;9448;p84"/>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4"/>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4"/>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4"/>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4"/>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4"/>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4"/>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4"/>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4"/>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4"/>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4"/>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84"/>
          <p:cNvGrpSpPr/>
          <p:nvPr/>
        </p:nvGrpSpPr>
        <p:grpSpPr>
          <a:xfrm>
            <a:off x="2191541" y="2225601"/>
            <a:ext cx="308823" cy="342571"/>
            <a:chOff x="2191541" y="2408601"/>
            <a:chExt cx="308823" cy="342571"/>
          </a:xfrm>
        </p:grpSpPr>
        <p:sp>
          <p:nvSpPr>
            <p:cNvPr id="9460" name="Google Shape;9460;p84"/>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4"/>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4"/>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4"/>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4"/>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4"/>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4"/>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4"/>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4"/>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4"/>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4"/>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4"/>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4"/>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84"/>
          <p:cNvGrpSpPr/>
          <p:nvPr/>
        </p:nvGrpSpPr>
        <p:grpSpPr>
          <a:xfrm>
            <a:off x="847400" y="1320588"/>
            <a:ext cx="342496" cy="341553"/>
            <a:chOff x="847400" y="1503588"/>
            <a:chExt cx="342496" cy="341553"/>
          </a:xfrm>
        </p:grpSpPr>
        <p:sp>
          <p:nvSpPr>
            <p:cNvPr id="9474" name="Google Shape;9474;p84"/>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4"/>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4"/>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4"/>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4"/>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4"/>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4"/>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4"/>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4"/>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4"/>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4"/>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4"/>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4"/>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4"/>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4"/>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4"/>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4"/>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4"/>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4"/>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4"/>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84"/>
          <p:cNvGrpSpPr/>
          <p:nvPr/>
        </p:nvGrpSpPr>
        <p:grpSpPr>
          <a:xfrm>
            <a:off x="1329963" y="2716669"/>
            <a:ext cx="280495" cy="361077"/>
            <a:chOff x="1329963" y="2899669"/>
            <a:chExt cx="280495" cy="361077"/>
          </a:xfrm>
        </p:grpSpPr>
        <p:sp>
          <p:nvSpPr>
            <p:cNvPr id="9495" name="Google Shape;9495;p84"/>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4"/>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4"/>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4"/>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4"/>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84"/>
          <p:cNvGrpSpPr/>
          <p:nvPr/>
        </p:nvGrpSpPr>
        <p:grpSpPr>
          <a:xfrm>
            <a:off x="937429" y="3617908"/>
            <a:ext cx="195496" cy="343439"/>
            <a:chOff x="937429" y="3800908"/>
            <a:chExt cx="195496" cy="343439"/>
          </a:xfrm>
        </p:grpSpPr>
        <p:sp>
          <p:nvSpPr>
            <p:cNvPr id="9503" name="Google Shape;9503;p84"/>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4"/>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4"/>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4"/>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4"/>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4"/>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4"/>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4"/>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4"/>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4"/>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4"/>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4"/>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4"/>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84"/>
          <p:cNvGrpSpPr/>
          <p:nvPr/>
        </p:nvGrpSpPr>
        <p:grpSpPr>
          <a:xfrm>
            <a:off x="2687659" y="3627655"/>
            <a:ext cx="365164" cy="342511"/>
            <a:chOff x="2611459" y="3810655"/>
            <a:chExt cx="365164" cy="342511"/>
          </a:xfrm>
        </p:grpSpPr>
        <p:sp>
          <p:nvSpPr>
            <p:cNvPr id="9517" name="Google Shape;9517;p84"/>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4"/>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4"/>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4"/>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4"/>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4"/>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4"/>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4"/>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4"/>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4"/>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4"/>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84"/>
          <p:cNvGrpSpPr/>
          <p:nvPr/>
        </p:nvGrpSpPr>
        <p:grpSpPr>
          <a:xfrm>
            <a:off x="3952456" y="1341280"/>
            <a:ext cx="370195" cy="300154"/>
            <a:chOff x="3952456" y="1524280"/>
            <a:chExt cx="370195" cy="300154"/>
          </a:xfrm>
        </p:grpSpPr>
        <p:sp>
          <p:nvSpPr>
            <p:cNvPr id="9529" name="Google Shape;9529;p84"/>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4"/>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4"/>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4"/>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4"/>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4"/>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5" name="Google Shape;9535;p84"/>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536" name="Google Shape;9536;p84"/>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40"/>
        <p:cNvGrpSpPr/>
        <p:nvPr/>
      </p:nvGrpSpPr>
      <p:grpSpPr>
        <a:xfrm>
          <a:off x="0" y="0"/>
          <a:ext cx="0" cy="0"/>
          <a:chOff x="0" y="0"/>
          <a:chExt cx="0" cy="0"/>
        </a:xfrm>
      </p:grpSpPr>
      <p:grpSp>
        <p:nvGrpSpPr>
          <p:cNvPr id="9541" name="Google Shape;9541;p85"/>
          <p:cNvGrpSpPr/>
          <p:nvPr/>
        </p:nvGrpSpPr>
        <p:grpSpPr>
          <a:xfrm>
            <a:off x="908482" y="1350185"/>
            <a:ext cx="257112" cy="362808"/>
            <a:chOff x="908482" y="1502585"/>
            <a:chExt cx="257112" cy="362808"/>
          </a:xfrm>
        </p:grpSpPr>
        <p:sp>
          <p:nvSpPr>
            <p:cNvPr id="9542" name="Google Shape;9542;p85"/>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85"/>
          <p:cNvGrpSpPr/>
          <p:nvPr/>
        </p:nvGrpSpPr>
        <p:grpSpPr>
          <a:xfrm>
            <a:off x="1303537" y="1350316"/>
            <a:ext cx="362939" cy="362677"/>
            <a:chOff x="1303537" y="1502716"/>
            <a:chExt cx="362939" cy="362677"/>
          </a:xfrm>
        </p:grpSpPr>
        <p:sp>
          <p:nvSpPr>
            <p:cNvPr id="9563" name="Google Shape;9563;p85"/>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85"/>
          <p:cNvGrpSpPr/>
          <p:nvPr/>
        </p:nvGrpSpPr>
        <p:grpSpPr>
          <a:xfrm>
            <a:off x="1751901" y="1350316"/>
            <a:ext cx="362677" cy="362677"/>
            <a:chOff x="1751901" y="1502716"/>
            <a:chExt cx="362677" cy="362677"/>
          </a:xfrm>
        </p:grpSpPr>
        <p:sp>
          <p:nvSpPr>
            <p:cNvPr id="9575" name="Google Shape;9575;p85"/>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5"/>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85"/>
          <p:cNvGrpSpPr/>
          <p:nvPr/>
        </p:nvGrpSpPr>
        <p:grpSpPr>
          <a:xfrm>
            <a:off x="3095178" y="1350316"/>
            <a:ext cx="334290" cy="362677"/>
            <a:chOff x="3095178" y="1502716"/>
            <a:chExt cx="334290" cy="362677"/>
          </a:xfrm>
        </p:grpSpPr>
        <p:sp>
          <p:nvSpPr>
            <p:cNvPr id="9595" name="Google Shape;9595;p85"/>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5"/>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5"/>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5"/>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5"/>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5"/>
          <p:cNvGrpSpPr/>
          <p:nvPr/>
        </p:nvGrpSpPr>
        <p:grpSpPr>
          <a:xfrm>
            <a:off x="3542281" y="1353205"/>
            <a:ext cx="366196" cy="357005"/>
            <a:chOff x="3542281" y="1505605"/>
            <a:chExt cx="366196" cy="357005"/>
          </a:xfrm>
        </p:grpSpPr>
        <p:sp>
          <p:nvSpPr>
            <p:cNvPr id="9613" name="Google Shape;9613;p85"/>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5"/>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5"/>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5"/>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5"/>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5"/>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5"/>
          <p:cNvGrpSpPr/>
          <p:nvPr/>
        </p:nvGrpSpPr>
        <p:grpSpPr>
          <a:xfrm>
            <a:off x="1748382" y="3232397"/>
            <a:ext cx="364673" cy="340067"/>
            <a:chOff x="1748382" y="3384797"/>
            <a:chExt cx="364673" cy="340067"/>
          </a:xfrm>
        </p:grpSpPr>
        <p:sp>
          <p:nvSpPr>
            <p:cNvPr id="9639" name="Google Shape;9639;p85"/>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5"/>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5"/>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5"/>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5"/>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5"/>
          <p:cNvGrpSpPr/>
          <p:nvPr/>
        </p:nvGrpSpPr>
        <p:grpSpPr>
          <a:xfrm>
            <a:off x="6221064" y="3658649"/>
            <a:ext cx="364673" cy="339804"/>
            <a:chOff x="6221064" y="3811049"/>
            <a:chExt cx="364673" cy="339804"/>
          </a:xfrm>
        </p:grpSpPr>
        <p:sp>
          <p:nvSpPr>
            <p:cNvPr id="9655" name="Google Shape;9655;p85"/>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5"/>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5"/>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5"/>
          <p:cNvGrpSpPr/>
          <p:nvPr/>
        </p:nvGrpSpPr>
        <p:grpSpPr>
          <a:xfrm>
            <a:off x="2182643" y="3233920"/>
            <a:ext cx="382030" cy="320451"/>
            <a:chOff x="2182643" y="3386320"/>
            <a:chExt cx="382030" cy="320451"/>
          </a:xfrm>
        </p:grpSpPr>
        <p:sp>
          <p:nvSpPr>
            <p:cNvPr id="9671" name="Google Shape;9671;p85"/>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5"/>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5"/>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5"/>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5"/>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5"/>
          <p:cNvGrpSpPr/>
          <p:nvPr/>
        </p:nvGrpSpPr>
        <p:grpSpPr>
          <a:xfrm>
            <a:off x="3084386" y="3236940"/>
            <a:ext cx="353880" cy="330745"/>
            <a:chOff x="3084386" y="3389340"/>
            <a:chExt cx="353880" cy="330745"/>
          </a:xfrm>
        </p:grpSpPr>
        <p:sp>
          <p:nvSpPr>
            <p:cNvPr id="9687" name="Google Shape;9687;p85"/>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85"/>
          <p:cNvGrpSpPr/>
          <p:nvPr/>
        </p:nvGrpSpPr>
        <p:grpSpPr>
          <a:xfrm>
            <a:off x="863499" y="1818506"/>
            <a:ext cx="347078" cy="364016"/>
            <a:chOff x="863499" y="1970906"/>
            <a:chExt cx="347078" cy="364016"/>
          </a:xfrm>
        </p:grpSpPr>
        <p:sp>
          <p:nvSpPr>
            <p:cNvPr id="9700" name="Google Shape;9700;p85"/>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5"/>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5"/>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85"/>
          <p:cNvGrpSpPr/>
          <p:nvPr/>
        </p:nvGrpSpPr>
        <p:grpSpPr>
          <a:xfrm>
            <a:off x="1749879" y="1818506"/>
            <a:ext cx="364436" cy="364174"/>
            <a:chOff x="1749879" y="1970906"/>
            <a:chExt cx="364436" cy="364174"/>
          </a:xfrm>
        </p:grpSpPr>
        <p:sp>
          <p:nvSpPr>
            <p:cNvPr id="9715" name="Google Shape;9715;p85"/>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5"/>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85"/>
          <p:cNvGrpSpPr/>
          <p:nvPr/>
        </p:nvGrpSpPr>
        <p:grpSpPr>
          <a:xfrm>
            <a:off x="2186425" y="1823758"/>
            <a:ext cx="396106" cy="353985"/>
            <a:chOff x="2186425" y="1976158"/>
            <a:chExt cx="396106" cy="353985"/>
          </a:xfrm>
        </p:grpSpPr>
        <p:sp>
          <p:nvSpPr>
            <p:cNvPr id="9730" name="Google Shape;9730;p85"/>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5"/>
          <p:cNvGrpSpPr/>
          <p:nvPr/>
        </p:nvGrpSpPr>
        <p:grpSpPr>
          <a:xfrm>
            <a:off x="2659157" y="1865012"/>
            <a:ext cx="319190" cy="271240"/>
            <a:chOff x="2659157" y="2017412"/>
            <a:chExt cx="319190" cy="271240"/>
          </a:xfrm>
        </p:grpSpPr>
        <p:sp>
          <p:nvSpPr>
            <p:cNvPr id="9738" name="Google Shape;9738;p85"/>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5"/>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5"/>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85"/>
          <p:cNvGrpSpPr/>
          <p:nvPr/>
        </p:nvGrpSpPr>
        <p:grpSpPr>
          <a:xfrm>
            <a:off x="3111775" y="1841116"/>
            <a:ext cx="318928" cy="319217"/>
            <a:chOff x="3111775" y="1993516"/>
            <a:chExt cx="318928" cy="319217"/>
          </a:xfrm>
        </p:grpSpPr>
        <p:sp>
          <p:nvSpPr>
            <p:cNvPr id="9765" name="Google Shape;9765;p85"/>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5"/>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5"/>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5"/>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5"/>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5"/>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85"/>
          <p:cNvGrpSpPr/>
          <p:nvPr/>
        </p:nvGrpSpPr>
        <p:grpSpPr>
          <a:xfrm>
            <a:off x="4023785" y="1818007"/>
            <a:ext cx="288807" cy="355377"/>
            <a:chOff x="4023785" y="1970407"/>
            <a:chExt cx="288807" cy="355377"/>
          </a:xfrm>
        </p:grpSpPr>
        <p:sp>
          <p:nvSpPr>
            <p:cNvPr id="9796" name="Google Shape;9796;p85"/>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85"/>
          <p:cNvGrpSpPr/>
          <p:nvPr/>
        </p:nvGrpSpPr>
        <p:grpSpPr>
          <a:xfrm>
            <a:off x="3544540" y="3228563"/>
            <a:ext cx="320188" cy="319269"/>
            <a:chOff x="3544540" y="3380963"/>
            <a:chExt cx="320188" cy="319269"/>
          </a:xfrm>
        </p:grpSpPr>
        <p:sp>
          <p:nvSpPr>
            <p:cNvPr id="9817" name="Google Shape;9817;p85"/>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5"/>
          <p:cNvGrpSpPr/>
          <p:nvPr/>
        </p:nvGrpSpPr>
        <p:grpSpPr>
          <a:xfrm>
            <a:off x="3944637" y="3202434"/>
            <a:ext cx="415696" cy="371605"/>
            <a:chOff x="3944637" y="3354834"/>
            <a:chExt cx="415696" cy="371605"/>
          </a:xfrm>
        </p:grpSpPr>
        <p:sp>
          <p:nvSpPr>
            <p:cNvPr id="9834" name="Google Shape;9834;p85"/>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5"/>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5"/>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5"/>
          <p:cNvGrpSpPr/>
          <p:nvPr/>
        </p:nvGrpSpPr>
        <p:grpSpPr>
          <a:xfrm>
            <a:off x="1314619" y="3669127"/>
            <a:ext cx="346317" cy="332136"/>
            <a:chOff x="1314619" y="3821527"/>
            <a:chExt cx="346317" cy="332136"/>
          </a:xfrm>
        </p:grpSpPr>
        <p:sp>
          <p:nvSpPr>
            <p:cNvPr id="9852" name="Google Shape;9852;p85"/>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85"/>
          <p:cNvGrpSpPr/>
          <p:nvPr/>
        </p:nvGrpSpPr>
        <p:grpSpPr>
          <a:xfrm>
            <a:off x="1751139" y="3638534"/>
            <a:ext cx="386258" cy="380507"/>
            <a:chOff x="1751139" y="3790934"/>
            <a:chExt cx="386258" cy="380507"/>
          </a:xfrm>
        </p:grpSpPr>
        <p:sp>
          <p:nvSpPr>
            <p:cNvPr id="9861" name="Google Shape;9861;p85"/>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5"/>
          <p:cNvGrpSpPr/>
          <p:nvPr/>
        </p:nvGrpSpPr>
        <p:grpSpPr>
          <a:xfrm>
            <a:off x="2189681" y="3669206"/>
            <a:ext cx="395607" cy="318928"/>
            <a:chOff x="2189681" y="3821606"/>
            <a:chExt cx="395607" cy="318928"/>
          </a:xfrm>
        </p:grpSpPr>
        <p:sp>
          <p:nvSpPr>
            <p:cNvPr id="9880" name="Google Shape;9880;p85"/>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0" name="Google Shape;9910;p85"/>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1" name="Google Shape;9911;p85"/>
          <p:cNvGrpSpPr/>
          <p:nvPr/>
        </p:nvGrpSpPr>
        <p:grpSpPr>
          <a:xfrm>
            <a:off x="1277409" y="1808947"/>
            <a:ext cx="420475" cy="383055"/>
            <a:chOff x="1277409" y="1961347"/>
            <a:chExt cx="420475" cy="383055"/>
          </a:xfrm>
        </p:grpSpPr>
        <p:sp>
          <p:nvSpPr>
            <p:cNvPr id="9912" name="Google Shape;9912;p85"/>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5"/>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5"/>
          <p:cNvGrpSpPr/>
          <p:nvPr/>
        </p:nvGrpSpPr>
        <p:grpSpPr>
          <a:xfrm>
            <a:off x="2215075" y="2280419"/>
            <a:ext cx="380008" cy="351648"/>
            <a:chOff x="2215075" y="2432819"/>
            <a:chExt cx="380008" cy="351648"/>
          </a:xfrm>
        </p:grpSpPr>
        <p:sp>
          <p:nvSpPr>
            <p:cNvPr id="9940" name="Google Shape;9940;p85"/>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85"/>
          <p:cNvGrpSpPr/>
          <p:nvPr/>
        </p:nvGrpSpPr>
        <p:grpSpPr>
          <a:xfrm>
            <a:off x="2661416" y="2269942"/>
            <a:ext cx="344059" cy="340671"/>
            <a:chOff x="2661416" y="2422342"/>
            <a:chExt cx="344059" cy="340671"/>
          </a:xfrm>
        </p:grpSpPr>
        <p:sp>
          <p:nvSpPr>
            <p:cNvPr id="9972" name="Google Shape;9972;p85"/>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5"/>
          <p:cNvGrpSpPr/>
          <p:nvPr/>
        </p:nvGrpSpPr>
        <p:grpSpPr>
          <a:xfrm>
            <a:off x="4066510" y="2269942"/>
            <a:ext cx="206876" cy="348470"/>
            <a:chOff x="4066510" y="2422342"/>
            <a:chExt cx="206876" cy="348470"/>
          </a:xfrm>
        </p:grpSpPr>
        <p:sp>
          <p:nvSpPr>
            <p:cNvPr id="9986" name="Google Shape;9986;p85"/>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8" name="Google Shape;9998;p85"/>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9" name="Google Shape;9999;p85"/>
          <p:cNvGrpSpPr/>
          <p:nvPr/>
        </p:nvGrpSpPr>
        <p:grpSpPr>
          <a:xfrm>
            <a:off x="2617693" y="3664925"/>
            <a:ext cx="420475" cy="326491"/>
            <a:chOff x="2617693" y="3817325"/>
            <a:chExt cx="420475" cy="326491"/>
          </a:xfrm>
        </p:grpSpPr>
        <p:sp>
          <p:nvSpPr>
            <p:cNvPr id="10000" name="Google Shape;10000;p85"/>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85"/>
          <p:cNvGrpSpPr/>
          <p:nvPr/>
        </p:nvGrpSpPr>
        <p:grpSpPr>
          <a:xfrm>
            <a:off x="3545301" y="2271123"/>
            <a:ext cx="358134" cy="356637"/>
            <a:chOff x="3545301" y="2423523"/>
            <a:chExt cx="358134" cy="356637"/>
          </a:xfrm>
        </p:grpSpPr>
        <p:sp>
          <p:nvSpPr>
            <p:cNvPr id="10018" name="Google Shape;10018;p85"/>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85"/>
          <p:cNvGrpSpPr/>
          <p:nvPr/>
        </p:nvGrpSpPr>
        <p:grpSpPr>
          <a:xfrm>
            <a:off x="5766424" y="4122795"/>
            <a:ext cx="358160" cy="356926"/>
            <a:chOff x="5766424" y="4275195"/>
            <a:chExt cx="358160" cy="356926"/>
          </a:xfrm>
        </p:grpSpPr>
        <p:sp>
          <p:nvSpPr>
            <p:cNvPr id="10028" name="Google Shape;10028;p85"/>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85"/>
          <p:cNvGrpSpPr/>
          <p:nvPr/>
        </p:nvGrpSpPr>
        <p:grpSpPr>
          <a:xfrm>
            <a:off x="3531462" y="3672199"/>
            <a:ext cx="377251" cy="324232"/>
            <a:chOff x="3531462" y="3824599"/>
            <a:chExt cx="377251" cy="324232"/>
          </a:xfrm>
        </p:grpSpPr>
        <p:sp>
          <p:nvSpPr>
            <p:cNvPr id="10038" name="Google Shape;10038;p85"/>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5"/>
          <p:cNvGrpSpPr/>
          <p:nvPr/>
        </p:nvGrpSpPr>
        <p:grpSpPr>
          <a:xfrm>
            <a:off x="4030586" y="3652846"/>
            <a:ext cx="286523" cy="340566"/>
            <a:chOff x="4030586" y="3805246"/>
            <a:chExt cx="286523" cy="340566"/>
          </a:xfrm>
        </p:grpSpPr>
        <p:sp>
          <p:nvSpPr>
            <p:cNvPr id="10050" name="Google Shape;10050;p85"/>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85"/>
          <p:cNvGrpSpPr/>
          <p:nvPr/>
        </p:nvGrpSpPr>
        <p:grpSpPr>
          <a:xfrm>
            <a:off x="2180884" y="2736319"/>
            <a:ext cx="376752" cy="374468"/>
            <a:chOff x="2180884" y="2888719"/>
            <a:chExt cx="376752" cy="374468"/>
          </a:xfrm>
        </p:grpSpPr>
        <p:sp>
          <p:nvSpPr>
            <p:cNvPr id="10064" name="Google Shape;10064;p85"/>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5"/>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5"/>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5"/>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5"/>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85"/>
          <p:cNvGrpSpPr/>
          <p:nvPr/>
        </p:nvGrpSpPr>
        <p:grpSpPr>
          <a:xfrm>
            <a:off x="3954432" y="2790599"/>
            <a:ext cx="378249" cy="265909"/>
            <a:chOff x="3954432" y="2942999"/>
            <a:chExt cx="378249" cy="265909"/>
          </a:xfrm>
        </p:grpSpPr>
        <p:sp>
          <p:nvSpPr>
            <p:cNvPr id="10079" name="Google Shape;10079;p85"/>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5"/>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85"/>
          <p:cNvGrpSpPr/>
          <p:nvPr/>
        </p:nvGrpSpPr>
        <p:grpSpPr>
          <a:xfrm>
            <a:off x="1752137" y="4114208"/>
            <a:ext cx="378512" cy="374756"/>
            <a:chOff x="1752137" y="4266608"/>
            <a:chExt cx="378512" cy="374756"/>
          </a:xfrm>
        </p:grpSpPr>
        <p:sp>
          <p:nvSpPr>
            <p:cNvPr id="10089" name="Google Shape;10089;p85"/>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5"/>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5"/>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5"/>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85"/>
          <p:cNvGrpSpPr/>
          <p:nvPr/>
        </p:nvGrpSpPr>
        <p:grpSpPr>
          <a:xfrm>
            <a:off x="3117788" y="3660146"/>
            <a:ext cx="341065" cy="341065"/>
            <a:chOff x="3117788" y="3812546"/>
            <a:chExt cx="341065" cy="341065"/>
          </a:xfrm>
        </p:grpSpPr>
        <p:sp>
          <p:nvSpPr>
            <p:cNvPr id="10111" name="Google Shape;10111;p85"/>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5"/>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5"/>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5"/>
          <p:cNvGrpSpPr/>
          <p:nvPr/>
        </p:nvGrpSpPr>
        <p:grpSpPr>
          <a:xfrm>
            <a:off x="3994400" y="4147532"/>
            <a:ext cx="338281" cy="322657"/>
            <a:chOff x="3994400" y="4299932"/>
            <a:chExt cx="338281" cy="322657"/>
          </a:xfrm>
        </p:grpSpPr>
        <p:sp>
          <p:nvSpPr>
            <p:cNvPr id="10118" name="Google Shape;10118;p85"/>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6" name="Google Shape;10126;p85"/>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85"/>
          <p:cNvGrpSpPr/>
          <p:nvPr/>
        </p:nvGrpSpPr>
        <p:grpSpPr>
          <a:xfrm>
            <a:off x="3573426" y="1813228"/>
            <a:ext cx="302358" cy="374993"/>
            <a:chOff x="3573426" y="1965628"/>
            <a:chExt cx="302358" cy="374993"/>
          </a:xfrm>
        </p:grpSpPr>
        <p:sp>
          <p:nvSpPr>
            <p:cNvPr id="10129" name="Google Shape;10129;p85"/>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5"/>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5"/>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5"/>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5"/>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5"/>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85"/>
          <p:cNvGrpSpPr/>
          <p:nvPr/>
        </p:nvGrpSpPr>
        <p:grpSpPr>
          <a:xfrm>
            <a:off x="3513632" y="2756172"/>
            <a:ext cx="355876" cy="331007"/>
            <a:chOff x="3513632" y="2908572"/>
            <a:chExt cx="355876" cy="331007"/>
          </a:xfrm>
        </p:grpSpPr>
        <p:sp>
          <p:nvSpPr>
            <p:cNvPr id="10177" name="Google Shape;10177;p85"/>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5"/>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85"/>
          <p:cNvGrpSpPr/>
          <p:nvPr/>
        </p:nvGrpSpPr>
        <p:grpSpPr>
          <a:xfrm>
            <a:off x="2694083" y="2736030"/>
            <a:ext cx="235762" cy="374756"/>
            <a:chOff x="2694083" y="2888430"/>
            <a:chExt cx="235762" cy="374756"/>
          </a:xfrm>
        </p:grpSpPr>
        <p:sp>
          <p:nvSpPr>
            <p:cNvPr id="10194" name="Google Shape;10194;p85"/>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5"/>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5"/>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85"/>
          <p:cNvGrpSpPr/>
          <p:nvPr/>
        </p:nvGrpSpPr>
        <p:grpSpPr>
          <a:xfrm>
            <a:off x="871534" y="4148188"/>
            <a:ext cx="357661" cy="311155"/>
            <a:chOff x="871534" y="4300588"/>
            <a:chExt cx="357661" cy="311155"/>
          </a:xfrm>
        </p:grpSpPr>
        <p:sp>
          <p:nvSpPr>
            <p:cNvPr id="10204" name="Google Shape;10204;p85"/>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5"/>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5"/>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5"/>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5"/>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5"/>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5"/>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5"/>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5"/>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85"/>
          <p:cNvGrpSpPr/>
          <p:nvPr/>
        </p:nvGrpSpPr>
        <p:grpSpPr>
          <a:xfrm>
            <a:off x="916019" y="3669206"/>
            <a:ext cx="250100" cy="336785"/>
            <a:chOff x="916019" y="3821606"/>
            <a:chExt cx="250100" cy="336785"/>
          </a:xfrm>
        </p:grpSpPr>
        <p:sp>
          <p:nvSpPr>
            <p:cNvPr id="10226" name="Google Shape;10226;p85"/>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5"/>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5"/>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5"/>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5"/>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5"/>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5"/>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5"/>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5"/>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5"/>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5"/>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85"/>
          <p:cNvGrpSpPr/>
          <p:nvPr/>
        </p:nvGrpSpPr>
        <p:grpSpPr>
          <a:xfrm>
            <a:off x="849686" y="2757170"/>
            <a:ext cx="374730" cy="332504"/>
            <a:chOff x="849686" y="2909570"/>
            <a:chExt cx="374730" cy="332504"/>
          </a:xfrm>
        </p:grpSpPr>
        <p:sp>
          <p:nvSpPr>
            <p:cNvPr id="10240" name="Google Shape;10240;p85"/>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5"/>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5"/>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5"/>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5"/>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5"/>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5"/>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5"/>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5"/>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5"/>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5"/>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85"/>
          <p:cNvGrpSpPr/>
          <p:nvPr/>
        </p:nvGrpSpPr>
        <p:grpSpPr>
          <a:xfrm>
            <a:off x="1735567" y="2267841"/>
            <a:ext cx="417718" cy="372866"/>
            <a:chOff x="1735567" y="2420241"/>
            <a:chExt cx="417718" cy="372866"/>
          </a:xfrm>
        </p:grpSpPr>
        <p:sp>
          <p:nvSpPr>
            <p:cNvPr id="10252" name="Google Shape;10252;p85"/>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5"/>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85"/>
          <p:cNvGrpSpPr/>
          <p:nvPr/>
        </p:nvGrpSpPr>
        <p:grpSpPr>
          <a:xfrm>
            <a:off x="3599318" y="4147190"/>
            <a:ext cx="251098" cy="309028"/>
            <a:chOff x="3599318" y="4299590"/>
            <a:chExt cx="251098" cy="309028"/>
          </a:xfrm>
        </p:grpSpPr>
        <p:sp>
          <p:nvSpPr>
            <p:cNvPr id="10265" name="Google Shape;10265;p85"/>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5"/>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5"/>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85"/>
          <p:cNvGrpSpPr/>
          <p:nvPr/>
        </p:nvGrpSpPr>
        <p:grpSpPr>
          <a:xfrm>
            <a:off x="3105998" y="2280840"/>
            <a:ext cx="345818" cy="345056"/>
            <a:chOff x="3105998" y="2433240"/>
            <a:chExt cx="345818" cy="345056"/>
          </a:xfrm>
        </p:grpSpPr>
        <p:sp>
          <p:nvSpPr>
            <p:cNvPr id="10272" name="Google Shape;10272;p85"/>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5"/>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85"/>
          <p:cNvGrpSpPr/>
          <p:nvPr/>
        </p:nvGrpSpPr>
        <p:grpSpPr>
          <a:xfrm>
            <a:off x="1737326" y="2748373"/>
            <a:ext cx="374730" cy="350361"/>
            <a:chOff x="1737326" y="2900773"/>
            <a:chExt cx="374730" cy="350361"/>
          </a:xfrm>
        </p:grpSpPr>
        <p:sp>
          <p:nvSpPr>
            <p:cNvPr id="10284" name="Google Shape;10284;p85"/>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5"/>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5"/>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5"/>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5"/>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5"/>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5"/>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5"/>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5"/>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5"/>
          <p:cNvGrpSpPr/>
          <p:nvPr/>
        </p:nvGrpSpPr>
        <p:grpSpPr>
          <a:xfrm>
            <a:off x="4000676" y="1426996"/>
            <a:ext cx="327226" cy="211603"/>
            <a:chOff x="4000676" y="1579396"/>
            <a:chExt cx="327226" cy="211603"/>
          </a:xfrm>
        </p:grpSpPr>
        <p:sp>
          <p:nvSpPr>
            <p:cNvPr id="10302" name="Google Shape;10302;p85"/>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5"/>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5"/>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5"/>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5"/>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5"/>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85"/>
          <p:cNvGrpSpPr/>
          <p:nvPr/>
        </p:nvGrpSpPr>
        <p:grpSpPr>
          <a:xfrm>
            <a:off x="2635523" y="1363184"/>
            <a:ext cx="371054" cy="336469"/>
            <a:chOff x="2635523" y="1515584"/>
            <a:chExt cx="371054" cy="336469"/>
          </a:xfrm>
        </p:grpSpPr>
        <p:sp>
          <p:nvSpPr>
            <p:cNvPr id="10319" name="Google Shape;10319;p85"/>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5"/>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5"/>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5"/>
          <p:cNvGrpSpPr/>
          <p:nvPr/>
        </p:nvGrpSpPr>
        <p:grpSpPr>
          <a:xfrm>
            <a:off x="2231907" y="1368331"/>
            <a:ext cx="311627" cy="326569"/>
            <a:chOff x="2231907" y="1520731"/>
            <a:chExt cx="311627" cy="326569"/>
          </a:xfrm>
        </p:grpSpPr>
        <p:sp>
          <p:nvSpPr>
            <p:cNvPr id="10327" name="Google Shape;10327;p85"/>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5"/>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5"/>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85"/>
          <p:cNvGrpSpPr/>
          <p:nvPr/>
        </p:nvGrpSpPr>
        <p:grpSpPr>
          <a:xfrm>
            <a:off x="1340249" y="4149133"/>
            <a:ext cx="311890" cy="304695"/>
            <a:chOff x="1340249" y="4301533"/>
            <a:chExt cx="311890" cy="304695"/>
          </a:xfrm>
        </p:grpSpPr>
        <p:sp>
          <p:nvSpPr>
            <p:cNvPr id="10338" name="Google Shape;10338;p85"/>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5"/>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5"/>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5"/>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5"/>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5"/>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5"/>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5"/>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5"/>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5"/>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5"/>
          <p:cNvGrpSpPr/>
          <p:nvPr/>
        </p:nvGrpSpPr>
        <p:grpSpPr>
          <a:xfrm>
            <a:off x="1330690" y="3224624"/>
            <a:ext cx="306874" cy="332268"/>
            <a:chOff x="1330690" y="3377024"/>
            <a:chExt cx="306874" cy="332268"/>
          </a:xfrm>
        </p:grpSpPr>
        <p:sp>
          <p:nvSpPr>
            <p:cNvPr id="10353" name="Google Shape;10353;p85"/>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5"/>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5"/>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5"/>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5"/>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5"/>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85"/>
          <p:cNvGrpSpPr/>
          <p:nvPr/>
        </p:nvGrpSpPr>
        <p:grpSpPr>
          <a:xfrm>
            <a:off x="2650597" y="3229377"/>
            <a:ext cx="341511" cy="324994"/>
            <a:chOff x="2650597" y="3381777"/>
            <a:chExt cx="341511" cy="324994"/>
          </a:xfrm>
        </p:grpSpPr>
        <p:sp>
          <p:nvSpPr>
            <p:cNvPr id="10373" name="Google Shape;10373;p85"/>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5"/>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5"/>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5"/>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5"/>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5"/>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5"/>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5"/>
          <p:cNvGrpSpPr/>
          <p:nvPr/>
        </p:nvGrpSpPr>
        <p:grpSpPr>
          <a:xfrm>
            <a:off x="1295502" y="2284962"/>
            <a:ext cx="402645" cy="323917"/>
            <a:chOff x="1295502" y="2437362"/>
            <a:chExt cx="402645" cy="323917"/>
          </a:xfrm>
        </p:grpSpPr>
        <p:sp>
          <p:nvSpPr>
            <p:cNvPr id="10409" name="Google Shape;10409;p85"/>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5"/>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85"/>
          <p:cNvGrpSpPr/>
          <p:nvPr/>
        </p:nvGrpSpPr>
        <p:grpSpPr>
          <a:xfrm>
            <a:off x="882590" y="2285960"/>
            <a:ext cx="337310" cy="337047"/>
            <a:chOff x="882590" y="2438360"/>
            <a:chExt cx="337310" cy="337047"/>
          </a:xfrm>
        </p:grpSpPr>
        <p:sp>
          <p:nvSpPr>
            <p:cNvPr id="10426" name="Google Shape;10426;p85"/>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5"/>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5"/>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5"/>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5"/>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5"/>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5"/>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5"/>
          <p:cNvGrpSpPr/>
          <p:nvPr/>
        </p:nvGrpSpPr>
        <p:grpSpPr>
          <a:xfrm>
            <a:off x="4885060" y="1366388"/>
            <a:ext cx="385786" cy="342588"/>
            <a:chOff x="4885060" y="1518788"/>
            <a:chExt cx="385786" cy="342588"/>
          </a:xfrm>
        </p:grpSpPr>
        <p:sp>
          <p:nvSpPr>
            <p:cNvPr id="10451" name="Google Shape;10451;p85"/>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5"/>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5"/>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5"/>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5"/>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5"/>
          <p:cNvGrpSpPr/>
          <p:nvPr/>
        </p:nvGrpSpPr>
        <p:grpSpPr>
          <a:xfrm>
            <a:off x="5394478" y="1362133"/>
            <a:ext cx="249076" cy="351096"/>
            <a:chOff x="5394478" y="1514533"/>
            <a:chExt cx="249076" cy="351096"/>
          </a:xfrm>
        </p:grpSpPr>
        <p:sp>
          <p:nvSpPr>
            <p:cNvPr id="10471" name="Google Shape;10471;p85"/>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5"/>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85"/>
          <p:cNvGrpSpPr/>
          <p:nvPr/>
        </p:nvGrpSpPr>
        <p:grpSpPr>
          <a:xfrm>
            <a:off x="5782259" y="1359612"/>
            <a:ext cx="356138" cy="356138"/>
            <a:chOff x="5782259" y="1512012"/>
            <a:chExt cx="356138" cy="356138"/>
          </a:xfrm>
        </p:grpSpPr>
        <p:sp>
          <p:nvSpPr>
            <p:cNvPr id="10492" name="Google Shape;10492;p85"/>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85"/>
          <p:cNvGrpSpPr/>
          <p:nvPr/>
        </p:nvGrpSpPr>
        <p:grpSpPr>
          <a:xfrm>
            <a:off x="6229598" y="1365652"/>
            <a:ext cx="343560" cy="343822"/>
            <a:chOff x="6229598" y="1518052"/>
            <a:chExt cx="343560" cy="343822"/>
          </a:xfrm>
        </p:grpSpPr>
        <p:sp>
          <p:nvSpPr>
            <p:cNvPr id="10504" name="Google Shape;10504;p85"/>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5"/>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5"/>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5"/>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5"/>
          <p:cNvGrpSpPr/>
          <p:nvPr/>
        </p:nvGrpSpPr>
        <p:grpSpPr>
          <a:xfrm>
            <a:off x="870773" y="3205585"/>
            <a:ext cx="342824" cy="351228"/>
            <a:chOff x="870773" y="3357985"/>
            <a:chExt cx="342824" cy="351228"/>
          </a:xfrm>
        </p:grpSpPr>
        <p:sp>
          <p:nvSpPr>
            <p:cNvPr id="10524" name="Google Shape;10524;p85"/>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5"/>
          <p:cNvGrpSpPr/>
          <p:nvPr/>
        </p:nvGrpSpPr>
        <p:grpSpPr>
          <a:xfrm>
            <a:off x="2743084" y="4147190"/>
            <a:ext cx="159372" cy="308896"/>
            <a:chOff x="2743084" y="4299590"/>
            <a:chExt cx="159372" cy="308896"/>
          </a:xfrm>
        </p:grpSpPr>
        <p:sp>
          <p:nvSpPr>
            <p:cNvPr id="10533" name="Google Shape;10533;p85"/>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5"/>
          <p:cNvGrpSpPr/>
          <p:nvPr/>
        </p:nvGrpSpPr>
        <p:grpSpPr>
          <a:xfrm>
            <a:off x="1293506" y="2787316"/>
            <a:ext cx="374730" cy="272211"/>
            <a:chOff x="1293506" y="2939716"/>
            <a:chExt cx="374730" cy="272211"/>
          </a:xfrm>
        </p:grpSpPr>
        <p:sp>
          <p:nvSpPr>
            <p:cNvPr id="10549" name="Google Shape;10549;p85"/>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5"/>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5"/>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5"/>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5"/>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5"/>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5"/>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85"/>
          <p:cNvGrpSpPr/>
          <p:nvPr/>
        </p:nvGrpSpPr>
        <p:grpSpPr>
          <a:xfrm>
            <a:off x="6669900" y="1353074"/>
            <a:ext cx="345083" cy="369216"/>
            <a:chOff x="6669900" y="1505474"/>
            <a:chExt cx="345083" cy="369216"/>
          </a:xfrm>
        </p:grpSpPr>
        <p:sp>
          <p:nvSpPr>
            <p:cNvPr id="10580" name="Google Shape;10580;p85"/>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5"/>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5"/>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5"/>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85"/>
          <p:cNvGrpSpPr/>
          <p:nvPr/>
        </p:nvGrpSpPr>
        <p:grpSpPr>
          <a:xfrm>
            <a:off x="7117003" y="1365600"/>
            <a:ext cx="333003" cy="344085"/>
            <a:chOff x="7117003" y="1518000"/>
            <a:chExt cx="333003" cy="344085"/>
          </a:xfrm>
        </p:grpSpPr>
        <p:sp>
          <p:nvSpPr>
            <p:cNvPr id="10603" name="Google Shape;10603;p85"/>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5"/>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5"/>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5"/>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5"/>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5"/>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85"/>
          <p:cNvGrpSpPr/>
          <p:nvPr/>
        </p:nvGrpSpPr>
        <p:grpSpPr>
          <a:xfrm>
            <a:off x="2200238" y="4136765"/>
            <a:ext cx="374756" cy="329300"/>
            <a:chOff x="2200238" y="4289165"/>
            <a:chExt cx="374756" cy="329300"/>
          </a:xfrm>
        </p:grpSpPr>
        <p:sp>
          <p:nvSpPr>
            <p:cNvPr id="10642" name="Google Shape;10642;p85"/>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5"/>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5"/>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5"/>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5"/>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5"/>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85"/>
          <p:cNvGrpSpPr/>
          <p:nvPr/>
        </p:nvGrpSpPr>
        <p:grpSpPr>
          <a:xfrm>
            <a:off x="7556043" y="1347559"/>
            <a:ext cx="337283" cy="380192"/>
            <a:chOff x="7556043" y="1499959"/>
            <a:chExt cx="337283" cy="380192"/>
          </a:xfrm>
        </p:grpSpPr>
        <p:sp>
          <p:nvSpPr>
            <p:cNvPr id="10665" name="Google Shape;10665;p85"/>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85"/>
          <p:cNvGrpSpPr/>
          <p:nvPr/>
        </p:nvGrpSpPr>
        <p:grpSpPr>
          <a:xfrm>
            <a:off x="4864446" y="3187807"/>
            <a:ext cx="395607" cy="387414"/>
            <a:chOff x="4864446" y="3340207"/>
            <a:chExt cx="395607" cy="387414"/>
          </a:xfrm>
        </p:grpSpPr>
        <p:sp>
          <p:nvSpPr>
            <p:cNvPr id="10680" name="Google Shape;10680;p85"/>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5"/>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5"/>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5"/>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5"/>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5"/>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5"/>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85"/>
          <p:cNvGrpSpPr/>
          <p:nvPr/>
        </p:nvGrpSpPr>
        <p:grpSpPr>
          <a:xfrm>
            <a:off x="3130367" y="4172085"/>
            <a:ext cx="297342" cy="258871"/>
            <a:chOff x="3130367" y="4324485"/>
            <a:chExt cx="297342" cy="258871"/>
          </a:xfrm>
        </p:grpSpPr>
        <p:sp>
          <p:nvSpPr>
            <p:cNvPr id="10706" name="Google Shape;10706;p85"/>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5"/>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5"/>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5"/>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85"/>
          <p:cNvGrpSpPr/>
          <p:nvPr/>
        </p:nvGrpSpPr>
        <p:grpSpPr>
          <a:xfrm>
            <a:off x="5302988" y="3237439"/>
            <a:ext cx="394609" cy="286523"/>
            <a:chOff x="5302988" y="3389839"/>
            <a:chExt cx="394609" cy="286523"/>
          </a:xfrm>
        </p:grpSpPr>
        <p:sp>
          <p:nvSpPr>
            <p:cNvPr id="10730" name="Google Shape;10730;p85"/>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5"/>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5"/>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5"/>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5"/>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5"/>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3" name="Google Shape;10763;p85"/>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4" name="Google Shape;10764;p85"/>
          <p:cNvGrpSpPr/>
          <p:nvPr/>
        </p:nvGrpSpPr>
        <p:grpSpPr>
          <a:xfrm>
            <a:off x="3060752" y="2751209"/>
            <a:ext cx="390565" cy="359578"/>
            <a:chOff x="3060752" y="2903609"/>
            <a:chExt cx="390565" cy="359578"/>
          </a:xfrm>
        </p:grpSpPr>
        <p:sp>
          <p:nvSpPr>
            <p:cNvPr id="10765" name="Google Shape;10765;p8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5"/>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5"/>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5"/>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5"/>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5"/>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5"/>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5"/>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5"/>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5"/>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5"/>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5"/>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85"/>
          <p:cNvGrpSpPr/>
          <p:nvPr/>
        </p:nvGrpSpPr>
        <p:grpSpPr>
          <a:xfrm>
            <a:off x="5741031" y="3233657"/>
            <a:ext cx="394609" cy="294585"/>
            <a:chOff x="5741031" y="3386057"/>
            <a:chExt cx="394609" cy="294585"/>
          </a:xfrm>
        </p:grpSpPr>
        <p:sp>
          <p:nvSpPr>
            <p:cNvPr id="10800" name="Google Shape;10800;p85"/>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5"/>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5"/>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5"/>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5"/>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5"/>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5"/>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5"/>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5"/>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5"/>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5"/>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5"/>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5"/>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5"/>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0" name="Google Shape;10830;p85"/>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1" name="Google Shape;10831;p85"/>
          <p:cNvGrpSpPr/>
          <p:nvPr/>
        </p:nvGrpSpPr>
        <p:grpSpPr>
          <a:xfrm>
            <a:off x="6179074" y="3216326"/>
            <a:ext cx="394609" cy="328749"/>
            <a:chOff x="6179074" y="3368726"/>
            <a:chExt cx="394609" cy="328749"/>
          </a:xfrm>
        </p:grpSpPr>
        <p:sp>
          <p:nvSpPr>
            <p:cNvPr id="10832" name="Google Shape;10832;p85"/>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5"/>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5"/>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5"/>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5"/>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5"/>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5"/>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5"/>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5"/>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5"/>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5"/>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5"/>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5"/>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5"/>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5"/>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5"/>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5"/>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5"/>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5"/>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5"/>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5"/>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5"/>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5"/>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5"/>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5"/>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5"/>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5"/>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5"/>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5"/>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5"/>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5"/>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5"/>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5"/>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5"/>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5"/>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5"/>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5"/>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5"/>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5"/>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5"/>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5"/>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5"/>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5"/>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5"/>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5"/>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5"/>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5"/>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5"/>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5"/>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5"/>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5"/>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5"/>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5"/>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5"/>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5"/>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5"/>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5"/>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5"/>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5"/>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5"/>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5"/>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5"/>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5"/>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5"/>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5"/>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5"/>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5"/>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5"/>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5"/>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5"/>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5"/>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5"/>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5"/>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5"/>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5"/>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5"/>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5"/>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5"/>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5"/>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5"/>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5"/>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5"/>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5"/>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85"/>
          <p:cNvGrpSpPr/>
          <p:nvPr/>
        </p:nvGrpSpPr>
        <p:grpSpPr>
          <a:xfrm>
            <a:off x="7054924" y="3215328"/>
            <a:ext cx="394583" cy="331007"/>
            <a:chOff x="7054924" y="3367728"/>
            <a:chExt cx="394583" cy="331007"/>
          </a:xfrm>
        </p:grpSpPr>
        <p:sp>
          <p:nvSpPr>
            <p:cNvPr id="10916" name="Google Shape;10916;p85"/>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5"/>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5"/>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5"/>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5"/>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5"/>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5"/>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5"/>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5"/>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5"/>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5"/>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5"/>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5"/>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5"/>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5"/>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85"/>
          <p:cNvGrpSpPr/>
          <p:nvPr/>
        </p:nvGrpSpPr>
        <p:grpSpPr>
          <a:xfrm>
            <a:off x="7492967" y="3209025"/>
            <a:ext cx="394583" cy="343586"/>
            <a:chOff x="7492967" y="3361425"/>
            <a:chExt cx="394583" cy="343586"/>
          </a:xfrm>
        </p:grpSpPr>
        <p:sp>
          <p:nvSpPr>
            <p:cNvPr id="10932" name="Google Shape;10932;p85"/>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5"/>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5"/>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5"/>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5"/>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5"/>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5"/>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5"/>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5"/>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5"/>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5"/>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5"/>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5"/>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5"/>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5"/>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5"/>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5"/>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5"/>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5"/>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5"/>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5"/>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5"/>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5"/>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85"/>
          <p:cNvGrpSpPr/>
          <p:nvPr/>
        </p:nvGrpSpPr>
        <p:grpSpPr>
          <a:xfrm>
            <a:off x="7935527" y="3200754"/>
            <a:ext cx="385287" cy="360156"/>
            <a:chOff x="7935527" y="3353154"/>
            <a:chExt cx="385287" cy="360156"/>
          </a:xfrm>
        </p:grpSpPr>
        <p:sp>
          <p:nvSpPr>
            <p:cNvPr id="10956" name="Google Shape;10956;p85"/>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5"/>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5"/>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5"/>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5"/>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5"/>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5"/>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5"/>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5"/>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5"/>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85"/>
          <p:cNvGrpSpPr/>
          <p:nvPr/>
        </p:nvGrpSpPr>
        <p:grpSpPr>
          <a:xfrm>
            <a:off x="5319821" y="1833842"/>
            <a:ext cx="348103" cy="348103"/>
            <a:chOff x="5319821" y="1986242"/>
            <a:chExt cx="348103" cy="348103"/>
          </a:xfrm>
        </p:grpSpPr>
        <p:sp>
          <p:nvSpPr>
            <p:cNvPr id="10969" name="Google Shape;10969;p85"/>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5"/>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5"/>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5"/>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5"/>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5"/>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5"/>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5"/>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5"/>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5"/>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5"/>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5"/>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85"/>
          <p:cNvGrpSpPr/>
          <p:nvPr/>
        </p:nvGrpSpPr>
        <p:grpSpPr>
          <a:xfrm>
            <a:off x="5765926" y="1824283"/>
            <a:ext cx="348339" cy="348103"/>
            <a:chOff x="5765926" y="1976683"/>
            <a:chExt cx="348339" cy="348103"/>
          </a:xfrm>
        </p:grpSpPr>
        <p:sp>
          <p:nvSpPr>
            <p:cNvPr id="11007" name="Google Shape;11007;p85"/>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5"/>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5"/>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5"/>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5"/>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5"/>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5"/>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5"/>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5"/>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85"/>
          <p:cNvGrpSpPr/>
          <p:nvPr/>
        </p:nvGrpSpPr>
        <p:grpSpPr>
          <a:xfrm>
            <a:off x="6191390" y="1829089"/>
            <a:ext cx="389068" cy="347787"/>
            <a:chOff x="6191390" y="1981489"/>
            <a:chExt cx="389068" cy="347787"/>
          </a:xfrm>
        </p:grpSpPr>
        <p:sp>
          <p:nvSpPr>
            <p:cNvPr id="11022" name="Google Shape;11022;p85"/>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5"/>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5"/>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5"/>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5"/>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85"/>
          <p:cNvGrpSpPr/>
          <p:nvPr/>
        </p:nvGrpSpPr>
        <p:grpSpPr>
          <a:xfrm>
            <a:off x="6657846" y="1855191"/>
            <a:ext cx="348103" cy="295714"/>
            <a:chOff x="6657846" y="2007591"/>
            <a:chExt cx="348103" cy="295714"/>
          </a:xfrm>
        </p:grpSpPr>
        <p:sp>
          <p:nvSpPr>
            <p:cNvPr id="11030" name="Google Shape;11030;p85"/>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5"/>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5"/>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5"/>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5"/>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5"/>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5"/>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85"/>
          <p:cNvGrpSpPr/>
          <p:nvPr/>
        </p:nvGrpSpPr>
        <p:grpSpPr>
          <a:xfrm>
            <a:off x="7104188" y="1819504"/>
            <a:ext cx="347341" cy="348103"/>
            <a:chOff x="7104188" y="1971904"/>
            <a:chExt cx="347341" cy="348103"/>
          </a:xfrm>
        </p:grpSpPr>
        <p:sp>
          <p:nvSpPr>
            <p:cNvPr id="11057" name="Google Shape;11057;p85"/>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5"/>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5"/>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5"/>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5"/>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5"/>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5"/>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5"/>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5"/>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5"/>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5"/>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5"/>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5"/>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5"/>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5"/>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85"/>
          <p:cNvGrpSpPr/>
          <p:nvPr/>
        </p:nvGrpSpPr>
        <p:grpSpPr>
          <a:xfrm>
            <a:off x="7551264" y="1819504"/>
            <a:ext cx="344321" cy="348155"/>
            <a:chOff x="7551264" y="1971904"/>
            <a:chExt cx="344321" cy="348155"/>
          </a:xfrm>
        </p:grpSpPr>
        <p:sp>
          <p:nvSpPr>
            <p:cNvPr id="11088" name="Google Shape;11088;p85"/>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5"/>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5"/>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5"/>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5"/>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5"/>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5"/>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5"/>
          <p:cNvGrpSpPr/>
          <p:nvPr/>
        </p:nvGrpSpPr>
        <p:grpSpPr>
          <a:xfrm>
            <a:off x="7992826" y="1365390"/>
            <a:ext cx="317431" cy="344584"/>
            <a:chOff x="7992826" y="1517790"/>
            <a:chExt cx="317431" cy="344584"/>
          </a:xfrm>
        </p:grpSpPr>
        <p:sp>
          <p:nvSpPr>
            <p:cNvPr id="11108" name="Google Shape;11108;p85"/>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5"/>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5"/>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5"/>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5"/>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5"/>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5"/>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5"/>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85"/>
          <p:cNvGrpSpPr/>
          <p:nvPr/>
        </p:nvGrpSpPr>
        <p:grpSpPr>
          <a:xfrm>
            <a:off x="7992065" y="1819504"/>
            <a:ext cx="351621" cy="348103"/>
            <a:chOff x="7992065" y="1971904"/>
            <a:chExt cx="351621" cy="348103"/>
          </a:xfrm>
        </p:grpSpPr>
        <p:sp>
          <p:nvSpPr>
            <p:cNvPr id="11126" name="Google Shape;11126;p85"/>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5"/>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5"/>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5"/>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5"/>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5"/>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5"/>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85"/>
          <p:cNvGrpSpPr/>
          <p:nvPr/>
        </p:nvGrpSpPr>
        <p:grpSpPr>
          <a:xfrm>
            <a:off x="4911189" y="3641055"/>
            <a:ext cx="296580" cy="364935"/>
            <a:chOff x="4911189" y="3793455"/>
            <a:chExt cx="296580" cy="364935"/>
          </a:xfrm>
        </p:grpSpPr>
        <p:sp>
          <p:nvSpPr>
            <p:cNvPr id="11142" name="Google Shape;11142;p85"/>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5"/>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5"/>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5"/>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5"/>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5"/>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5"/>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5"/>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5"/>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5"/>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5"/>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5"/>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5"/>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5"/>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5"/>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5"/>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5"/>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5"/>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5"/>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85"/>
          <p:cNvGrpSpPr/>
          <p:nvPr/>
        </p:nvGrpSpPr>
        <p:grpSpPr>
          <a:xfrm>
            <a:off x="5341433" y="3640871"/>
            <a:ext cx="330272" cy="329117"/>
            <a:chOff x="5341433" y="3793271"/>
            <a:chExt cx="330272" cy="329117"/>
          </a:xfrm>
        </p:grpSpPr>
        <p:sp>
          <p:nvSpPr>
            <p:cNvPr id="11163" name="Google Shape;11163;p85"/>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5"/>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5"/>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5"/>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5"/>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5"/>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5"/>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5"/>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5"/>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5"/>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5"/>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5"/>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5"/>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5"/>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5"/>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5"/>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85"/>
          <p:cNvGrpSpPr/>
          <p:nvPr/>
        </p:nvGrpSpPr>
        <p:grpSpPr>
          <a:xfrm>
            <a:off x="5744051" y="3613850"/>
            <a:ext cx="428511" cy="383186"/>
            <a:chOff x="5744051" y="3766250"/>
            <a:chExt cx="428511" cy="383186"/>
          </a:xfrm>
        </p:grpSpPr>
        <p:sp>
          <p:nvSpPr>
            <p:cNvPr id="11180" name="Google Shape;11180;p85"/>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5"/>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5"/>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5"/>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5"/>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5"/>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5"/>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5"/>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5"/>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5"/>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5"/>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5"/>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5"/>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5"/>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5"/>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5"/>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5"/>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85"/>
          <p:cNvGrpSpPr/>
          <p:nvPr/>
        </p:nvGrpSpPr>
        <p:grpSpPr>
          <a:xfrm>
            <a:off x="6678697" y="3640924"/>
            <a:ext cx="342824" cy="328985"/>
            <a:chOff x="6678697" y="3793324"/>
            <a:chExt cx="342824" cy="328985"/>
          </a:xfrm>
        </p:grpSpPr>
        <p:sp>
          <p:nvSpPr>
            <p:cNvPr id="11198" name="Google Shape;11198;p85"/>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5"/>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5"/>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5"/>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5"/>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5"/>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5"/>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5"/>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85"/>
          <p:cNvGrpSpPr/>
          <p:nvPr/>
        </p:nvGrpSpPr>
        <p:grpSpPr>
          <a:xfrm>
            <a:off x="7101903" y="3609622"/>
            <a:ext cx="398627" cy="392088"/>
            <a:chOff x="7101903" y="3762022"/>
            <a:chExt cx="398627" cy="392088"/>
          </a:xfrm>
        </p:grpSpPr>
        <p:sp>
          <p:nvSpPr>
            <p:cNvPr id="11207" name="Google Shape;11207;p85"/>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5"/>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5"/>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5"/>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5"/>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5"/>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5"/>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5"/>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5"/>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5"/>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5"/>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5"/>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5"/>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5"/>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5"/>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5"/>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85"/>
          <p:cNvGrpSpPr/>
          <p:nvPr/>
        </p:nvGrpSpPr>
        <p:grpSpPr>
          <a:xfrm>
            <a:off x="7541469" y="3641055"/>
            <a:ext cx="407897" cy="328985"/>
            <a:chOff x="7541469" y="3793455"/>
            <a:chExt cx="407897" cy="328985"/>
          </a:xfrm>
        </p:grpSpPr>
        <p:sp>
          <p:nvSpPr>
            <p:cNvPr id="11226" name="Google Shape;11226;p85"/>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5"/>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5"/>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5"/>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5"/>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5"/>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5"/>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5"/>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5"/>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5"/>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5"/>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5"/>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5"/>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5"/>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5"/>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5"/>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5"/>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5"/>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5"/>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5"/>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5"/>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5"/>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5"/>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5"/>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5"/>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5"/>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5"/>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5"/>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5"/>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5"/>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85"/>
          <p:cNvGrpSpPr/>
          <p:nvPr/>
        </p:nvGrpSpPr>
        <p:grpSpPr>
          <a:xfrm>
            <a:off x="5310288" y="2803912"/>
            <a:ext cx="432292" cy="264412"/>
            <a:chOff x="5310288" y="2956312"/>
            <a:chExt cx="432292" cy="264412"/>
          </a:xfrm>
        </p:grpSpPr>
        <p:sp>
          <p:nvSpPr>
            <p:cNvPr id="11257" name="Google Shape;11257;p85"/>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5"/>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5"/>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5"/>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5"/>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5"/>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5"/>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5"/>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5"/>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5"/>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5"/>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5"/>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5"/>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5"/>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5"/>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5"/>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5"/>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5"/>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5"/>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5"/>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5"/>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5"/>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5"/>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5"/>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5"/>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5"/>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5"/>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5"/>
          <p:cNvGrpSpPr/>
          <p:nvPr/>
        </p:nvGrpSpPr>
        <p:grpSpPr>
          <a:xfrm>
            <a:off x="4879047" y="2279920"/>
            <a:ext cx="398075" cy="340303"/>
            <a:chOff x="4879047" y="2432320"/>
            <a:chExt cx="398075" cy="340303"/>
          </a:xfrm>
        </p:grpSpPr>
        <p:sp>
          <p:nvSpPr>
            <p:cNvPr id="11285" name="Google Shape;11285;p85"/>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5"/>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5"/>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5"/>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5"/>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5"/>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5"/>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5"/>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5"/>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5"/>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5"/>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5"/>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5"/>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5"/>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5"/>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5"/>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5"/>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5"/>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5"/>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5"/>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5"/>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5"/>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5"/>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5"/>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5"/>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5"/>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85"/>
          <p:cNvGrpSpPr/>
          <p:nvPr/>
        </p:nvGrpSpPr>
        <p:grpSpPr>
          <a:xfrm>
            <a:off x="5388701" y="2241423"/>
            <a:ext cx="280982" cy="395896"/>
            <a:chOff x="5388701" y="2393823"/>
            <a:chExt cx="280982" cy="395896"/>
          </a:xfrm>
        </p:grpSpPr>
        <p:sp>
          <p:nvSpPr>
            <p:cNvPr id="11312" name="Google Shape;11312;p85"/>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5"/>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5"/>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5"/>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5"/>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5"/>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5"/>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5"/>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5"/>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5"/>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5"/>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5"/>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5"/>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5"/>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5"/>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5"/>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5"/>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5"/>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5"/>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5"/>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5"/>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5"/>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5"/>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5"/>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5"/>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85"/>
          <p:cNvGrpSpPr/>
          <p:nvPr/>
        </p:nvGrpSpPr>
        <p:grpSpPr>
          <a:xfrm>
            <a:off x="5743289" y="2286722"/>
            <a:ext cx="444871" cy="316407"/>
            <a:chOff x="5743289" y="2439122"/>
            <a:chExt cx="444871" cy="316407"/>
          </a:xfrm>
        </p:grpSpPr>
        <p:sp>
          <p:nvSpPr>
            <p:cNvPr id="11343" name="Google Shape;11343;p85"/>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5"/>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5"/>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5"/>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5"/>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5"/>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5"/>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5"/>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5"/>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5"/>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5"/>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5"/>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5"/>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5"/>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5"/>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5"/>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5"/>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5"/>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5"/>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5"/>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85"/>
          <p:cNvGrpSpPr/>
          <p:nvPr/>
        </p:nvGrpSpPr>
        <p:grpSpPr>
          <a:xfrm>
            <a:off x="6230360" y="2280183"/>
            <a:ext cx="351359" cy="363412"/>
            <a:chOff x="6230360" y="2432583"/>
            <a:chExt cx="351359" cy="363412"/>
          </a:xfrm>
        </p:grpSpPr>
        <p:sp>
          <p:nvSpPr>
            <p:cNvPr id="11373" name="Google Shape;11373;p85"/>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5"/>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5"/>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5"/>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5"/>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5"/>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5"/>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5"/>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5"/>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5"/>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85"/>
          <p:cNvGrpSpPr/>
          <p:nvPr/>
        </p:nvGrpSpPr>
        <p:grpSpPr>
          <a:xfrm>
            <a:off x="6633976" y="2307152"/>
            <a:ext cx="387781" cy="286680"/>
            <a:chOff x="6633976" y="2459552"/>
            <a:chExt cx="387781" cy="286680"/>
          </a:xfrm>
        </p:grpSpPr>
        <p:sp>
          <p:nvSpPr>
            <p:cNvPr id="11395" name="Google Shape;11395;p85"/>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5"/>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5"/>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5"/>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5"/>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5"/>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5"/>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85"/>
          <p:cNvGrpSpPr/>
          <p:nvPr/>
        </p:nvGrpSpPr>
        <p:grpSpPr>
          <a:xfrm>
            <a:off x="7091110" y="2276165"/>
            <a:ext cx="376989" cy="348864"/>
            <a:chOff x="7091110" y="2428565"/>
            <a:chExt cx="376989" cy="348864"/>
          </a:xfrm>
        </p:grpSpPr>
        <p:sp>
          <p:nvSpPr>
            <p:cNvPr id="11403" name="Google Shape;11403;p85"/>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5"/>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5"/>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5"/>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5"/>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5"/>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5"/>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5"/>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5"/>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5"/>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5"/>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5"/>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5"/>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5"/>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5"/>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5"/>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85"/>
          <p:cNvGrpSpPr/>
          <p:nvPr/>
        </p:nvGrpSpPr>
        <p:grpSpPr>
          <a:xfrm>
            <a:off x="7536427" y="2262825"/>
            <a:ext cx="369715" cy="375492"/>
            <a:chOff x="7536427" y="2415225"/>
            <a:chExt cx="369715" cy="375492"/>
          </a:xfrm>
        </p:grpSpPr>
        <p:sp>
          <p:nvSpPr>
            <p:cNvPr id="11435" name="Google Shape;11435;p85"/>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5"/>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5"/>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5"/>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5"/>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5"/>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5"/>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5"/>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5"/>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5"/>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5"/>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5"/>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5"/>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5"/>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85"/>
          <p:cNvGrpSpPr/>
          <p:nvPr/>
        </p:nvGrpSpPr>
        <p:grpSpPr>
          <a:xfrm>
            <a:off x="7980773" y="2276402"/>
            <a:ext cx="353381" cy="358160"/>
            <a:chOff x="7980773" y="2428802"/>
            <a:chExt cx="353381" cy="358160"/>
          </a:xfrm>
        </p:grpSpPr>
        <p:sp>
          <p:nvSpPr>
            <p:cNvPr id="11474" name="Google Shape;11474;p85"/>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5"/>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5"/>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5"/>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5"/>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5"/>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5"/>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5"/>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5"/>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5"/>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5"/>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5"/>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5"/>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5"/>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5"/>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5"/>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85"/>
          <p:cNvGrpSpPr/>
          <p:nvPr/>
        </p:nvGrpSpPr>
        <p:grpSpPr>
          <a:xfrm>
            <a:off x="4886058" y="4138840"/>
            <a:ext cx="346343" cy="343953"/>
            <a:chOff x="4886058" y="4291240"/>
            <a:chExt cx="346343" cy="343953"/>
          </a:xfrm>
        </p:grpSpPr>
        <p:sp>
          <p:nvSpPr>
            <p:cNvPr id="11505" name="Google Shape;11505;p85"/>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5"/>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5"/>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5"/>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5"/>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5"/>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5"/>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5"/>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5"/>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5"/>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5"/>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5"/>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5"/>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85"/>
          <p:cNvGrpSpPr/>
          <p:nvPr/>
        </p:nvGrpSpPr>
        <p:grpSpPr>
          <a:xfrm>
            <a:off x="5344216" y="4138656"/>
            <a:ext cx="304616" cy="343560"/>
            <a:chOff x="5344216" y="4291056"/>
            <a:chExt cx="304616" cy="343560"/>
          </a:xfrm>
        </p:grpSpPr>
        <p:sp>
          <p:nvSpPr>
            <p:cNvPr id="11519" name="Google Shape;11519;p85"/>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5"/>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5"/>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5"/>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5"/>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5"/>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5"/>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5"/>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5"/>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85"/>
          <p:cNvGrpSpPr/>
          <p:nvPr/>
        </p:nvGrpSpPr>
        <p:grpSpPr>
          <a:xfrm>
            <a:off x="6279999" y="4112022"/>
            <a:ext cx="204093" cy="343743"/>
            <a:chOff x="6271562" y="4290872"/>
            <a:chExt cx="204093" cy="343743"/>
          </a:xfrm>
        </p:grpSpPr>
        <p:sp>
          <p:nvSpPr>
            <p:cNvPr id="11531" name="Google Shape;11531;p85"/>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5"/>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5"/>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5"/>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5"/>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5"/>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85"/>
          <p:cNvGrpSpPr/>
          <p:nvPr/>
        </p:nvGrpSpPr>
        <p:grpSpPr>
          <a:xfrm>
            <a:off x="6639491" y="4176838"/>
            <a:ext cx="344085" cy="267195"/>
            <a:chOff x="6639491" y="4329238"/>
            <a:chExt cx="344085" cy="267195"/>
          </a:xfrm>
        </p:grpSpPr>
        <p:sp>
          <p:nvSpPr>
            <p:cNvPr id="11544" name="Google Shape;11544;p85"/>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5"/>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5"/>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5"/>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5"/>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5"/>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5"/>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5"/>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5"/>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5"/>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5"/>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5"/>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5"/>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5"/>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5"/>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5"/>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5"/>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5"/>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5"/>
          <p:cNvGrpSpPr/>
          <p:nvPr/>
        </p:nvGrpSpPr>
        <p:grpSpPr>
          <a:xfrm>
            <a:off x="7133336" y="4138656"/>
            <a:ext cx="232979" cy="343560"/>
            <a:chOff x="7133336" y="4291056"/>
            <a:chExt cx="232979" cy="343560"/>
          </a:xfrm>
        </p:grpSpPr>
        <p:sp>
          <p:nvSpPr>
            <p:cNvPr id="11563" name="Google Shape;11563;p85"/>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5"/>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5"/>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5"/>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5"/>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5"/>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5"/>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5"/>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5"/>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5"/>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5"/>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5"/>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5"/>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5"/>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5"/>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5"/>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5"/>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85"/>
          <p:cNvGrpSpPr/>
          <p:nvPr/>
        </p:nvGrpSpPr>
        <p:grpSpPr>
          <a:xfrm>
            <a:off x="7571379" y="4138656"/>
            <a:ext cx="232979" cy="343560"/>
            <a:chOff x="7571379" y="4291056"/>
            <a:chExt cx="232979" cy="343560"/>
          </a:xfrm>
        </p:grpSpPr>
        <p:sp>
          <p:nvSpPr>
            <p:cNvPr id="11581" name="Google Shape;11581;p85"/>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5"/>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5"/>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5"/>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5"/>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5"/>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5"/>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5"/>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5"/>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5"/>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5"/>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5"/>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5"/>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5"/>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5"/>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5"/>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5"/>
          <p:cNvGrpSpPr/>
          <p:nvPr/>
        </p:nvGrpSpPr>
        <p:grpSpPr>
          <a:xfrm>
            <a:off x="6666381" y="3195475"/>
            <a:ext cx="295819" cy="370712"/>
            <a:chOff x="6666381" y="3347875"/>
            <a:chExt cx="295819" cy="370712"/>
          </a:xfrm>
        </p:grpSpPr>
        <p:sp>
          <p:nvSpPr>
            <p:cNvPr id="11598" name="Google Shape;11598;p85"/>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5"/>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5"/>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5"/>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5"/>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5"/>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5"/>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5"/>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5"/>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5"/>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5"/>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5"/>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5"/>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5"/>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5"/>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5"/>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5"/>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5"/>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5"/>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5"/>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5"/>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5"/>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5"/>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5"/>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5"/>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5"/>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5"/>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5"/>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5"/>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5"/>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5"/>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5"/>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5"/>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5"/>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5"/>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5"/>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5"/>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5"/>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5"/>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5"/>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5"/>
          <p:cNvGrpSpPr/>
          <p:nvPr/>
        </p:nvGrpSpPr>
        <p:grpSpPr>
          <a:xfrm>
            <a:off x="4877760" y="2735059"/>
            <a:ext cx="389567" cy="390329"/>
            <a:chOff x="4877760" y="2887459"/>
            <a:chExt cx="389567" cy="390329"/>
          </a:xfrm>
        </p:grpSpPr>
        <p:sp>
          <p:nvSpPr>
            <p:cNvPr id="11639" name="Google Shape;11639;p85"/>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5"/>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5"/>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5"/>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5"/>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5"/>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5"/>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5"/>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5"/>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5"/>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5"/>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5"/>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5"/>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5"/>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5"/>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5"/>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5"/>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5"/>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5"/>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5"/>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5"/>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5"/>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5"/>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5"/>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5"/>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5"/>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5"/>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5"/>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5"/>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5"/>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5"/>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5"/>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5"/>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5"/>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5"/>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5"/>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5"/>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5"/>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5"/>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5"/>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5"/>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5"/>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5"/>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5"/>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3" name="Google Shape;11683;p85"/>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5"/>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5"/>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5"/>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5"/>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8" name="Google Shape;11688;p85"/>
          <p:cNvGrpSpPr/>
          <p:nvPr/>
        </p:nvGrpSpPr>
        <p:grpSpPr>
          <a:xfrm>
            <a:off x="5779239" y="2735295"/>
            <a:ext cx="314411" cy="389830"/>
            <a:chOff x="5779239" y="2887695"/>
            <a:chExt cx="314411" cy="389830"/>
          </a:xfrm>
        </p:grpSpPr>
        <p:sp>
          <p:nvSpPr>
            <p:cNvPr id="11689" name="Google Shape;11689;p85"/>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5"/>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5"/>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5"/>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5"/>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5"/>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5"/>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5"/>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5"/>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5"/>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5"/>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5"/>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5"/>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5"/>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5"/>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5"/>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5"/>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5"/>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5"/>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5"/>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5"/>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5"/>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5"/>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5"/>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5"/>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5"/>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5"/>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5"/>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5"/>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5"/>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5"/>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5"/>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5"/>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5"/>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5"/>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5"/>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5"/>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5"/>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5"/>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5"/>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5"/>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5"/>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5"/>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5"/>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85"/>
          <p:cNvGrpSpPr/>
          <p:nvPr/>
        </p:nvGrpSpPr>
        <p:grpSpPr>
          <a:xfrm>
            <a:off x="6190130" y="2788577"/>
            <a:ext cx="389830" cy="283004"/>
            <a:chOff x="6190130" y="2940977"/>
            <a:chExt cx="389830" cy="283004"/>
          </a:xfrm>
        </p:grpSpPr>
        <p:sp>
          <p:nvSpPr>
            <p:cNvPr id="11734" name="Google Shape;11734;p85"/>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5"/>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5"/>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5"/>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5"/>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5"/>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5"/>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5"/>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5"/>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5"/>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5"/>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5"/>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5"/>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5"/>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5"/>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5"/>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5"/>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5"/>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5"/>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5"/>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5"/>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5"/>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5"/>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5"/>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5"/>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5"/>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5"/>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5"/>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5"/>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5"/>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85"/>
          <p:cNvGrpSpPr/>
          <p:nvPr/>
        </p:nvGrpSpPr>
        <p:grpSpPr>
          <a:xfrm>
            <a:off x="6633976" y="2747874"/>
            <a:ext cx="389803" cy="364673"/>
            <a:chOff x="6633976" y="2900274"/>
            <a:chExt cx="389803" cy="364673"/>
          </a:xfrm>
        </p:grpSpPr>
        <p:sp>
          <p:nvSpPr>
            <p:cNvPr id="11765" name="Google Shape;11765;p85"/>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5"/>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5"/>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5"/>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5"/>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5"/>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5"/>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5"/>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5"/>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5"/>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5"/>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5"/>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5"/>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5"/>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5"/>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5"/>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5"/>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85"/>
          <p:cNvGrpSpPr/>
          <p:nvPr/>
        </p:nvGrpSpPr>
        <p:grpSpPr>
          <a:xfrm>
            <a:off x="7517835" y="2733037"/>
            <a:ext cx="364935" cy="382529"/>
            <a:chOff x="7517835" y="2885437"/>
            <a:chExt cx="364935" cy="382529"/>
          </a:xfrm>
        </p:grpSpPr>
        <p:sp>
          <p:nvSpPr>
            <p:cNvPr id="11783" name="Google Shape;11783;p85"/>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5"/>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5"/>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5"/>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5"/>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5"/>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5"/>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5"/>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5"/>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5"/>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5"/>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5"/>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5"/>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5"/>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5"/>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5"/>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5"/>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5"/>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5"/>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5"/>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5"/>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5"/>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5"/>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5"/>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5"/>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5"/>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5"/>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5"/>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5"/>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5"/>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5"/>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5"/>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5"/>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5"/>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5"/>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5"/>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5"/>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85"/>
          <p:cNvGrpSpPr/>
          <p:nvPr/>
        </p:nvGrpSpPr>
        <p:grpSpPr>
          <a:xfrm>
            <a:off x="7087591" y="2734744"/>
            <a:ext cx="358160" cy="385602"/>
            <a:chOff x="7087591" y="2887144"/>
            <a:chExt cx="358160" cy="385602"/>
          </a:xfrm>
        </p:grpSpPr>
        <p:sp>
          <p:nvSpPr>
            <p:cNvPr id="11821" name="Google Shape;11821;p85"/>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5"/>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5"/>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5"/>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5"/>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5"/>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5"/>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5"/>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5"/>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5"/>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5"/>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5"/>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5"/>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5"/>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5"/>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5"/>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5"/>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5"/>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5"/>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85"/>
          <p:cNvGrpSpPr/>
          <p:nvPr/>
        </p:nvGrpSpPr>
        <p:grpSpPr>
          <a:xfrm>
            <a:off x="7951362" y="2733037"/>
            <a:ext cx="382529" cy="382529"/>
            <a:chOff x="7951362" y="2885437"/>
            <a:chExt cx="382529" cy="382529"/>
          </a:xfrm>
        </p:grpSpPr>
        <p:sp>
          <p:nvSpPr>
            <p:cNvPr id="11841" name="Google Shape;11841;p85"/>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5"/>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5"/>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5"/>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5"/>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5"/>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5"/>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5"/>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5"/>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5"/>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5"/>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5"/>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5"/>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5"/>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5"/>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5"/>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5"/>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5"/>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5"/>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5"/>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5"/>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5"/>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5"/>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5"/>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5"/>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5"/>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5"/>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5"/>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5"/>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5"/>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5"/>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5"/>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5"/>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5"/>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5"/>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5"/>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5"/>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5"/>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5"/>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5"/>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5"/>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5"/>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5"/>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5"/>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5"/>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5"/>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5"/>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5"/>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5"/>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85"/>
          <p:cNvGrpSpPr/>
          <p:nvPr/>
        </p:nvGrpSpPr>
        <p:grpSpPr>
          <a:xfrm>
            <a:off x="8054406" y="3662089"/>
            <a:ext cx="276964" cy="336601"/>
            <a:chOff x="8054406" y="3814489"/>
            <a:chExt cx="276964" cy="336601"/>
          </a:xfrm>
        </p:grpSpPr>
        <p:sp>
          <p:nvSpPr>
            <p:cNvPr id="11891" name="Google Shape;11891;p85"/>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5"/>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5"/>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5"/>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5"/>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5"/>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5"/>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5"/>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5"/>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85"/>
          <p:cNvGrpSpPr/>
          <p:nvPr/>
        </p:nvGrpSpPr>
        <p:grpSpPr>
          <a:xfrm>
            <a:off x="7936787" y="4142674"/>
            <a:ext cx="378249" cy="335524"/>
            <a:chOff x="7936787" y="4295074"/>
            <a:chExt cx="378249" cy="335524"/>
          </a:xfrm>
        </p:grpSpPr>
        <p:sp>
          <p:nvSpPr>
            <p:cNvPr id="11901" name="Google Shape;11901;p85"/>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5"/>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5"/>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5"/>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5"/>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5"/>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5"/>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5"/>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5"/>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5"/>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5"/>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5"/>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5"/>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5"/>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5"/>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5"/>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85"/>
          <p:cNvGrpSpPr/>
          <p:nvPr/>
        </p:nvGrpSpPr>
        <p:grpSpPr>
          <a:xfrm>
            <a:off x="4886058" y="1813490"/>
            <a:ext cx="388569" cy="388307"/>
            <a:chOff x="4886058" y="1965890"/>
            <a:chExt cx="388569" cy="388307"/>
          </a:xfrm>
        </p:grpSpPr>
        <p:sp>
          <p:nvSpPr>
            <p:cNvPr id="11918" name="Google Shape;11918;p85"/>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5"/>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5"/>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5"/>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5"/>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5"/>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5"/>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5"/>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5"/>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5"/>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5"/>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9" name="Google Shape;11929;p85"/>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930" name="Google Shape;11930;p85"/>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34"/>
        <p:cNvGrpSpPr/>
        <p:nvPr/>
      </p:nvGrpSpPr>
      <p:grpSpPr>
        <a:xfrm>
          <a:off x="0" y="0"/>
          <a:ext cx="0" cy="0"/>
          <a:chOff x="0" y="0"/>
          <a:chExt cx="0" cy="0"/>
        </a:xfrm>
      </p:grpSpPr>
      <p:grpSp>
        <p:nvGrpSpPr>
          <p:cNvPr id="11935" name="Google Shape;11935;p86"/>
          <p:cNvGrpSpPr/>
          <p:nvPr/>
        </p:nvGrpSpPr>
        <p:grpSpPr>
          <a:xfrm>
            <a:off x="1765162" y="3194389"/>
            <a:ext cx="292801" cy="359258"/>
            <a:chOff x="1765162" y="3346789"/>
            <a:chExt cx="292801" cy="359258"/>
          </a:xfrm>
        </p:grpSpPr>
        <p:sp>
          <p:nvSpPr>
            <p:cNvPr id="11936" name="Google Shape;11936;p86"/>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6"/>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6"/>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6"/>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6"/>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86"/>
          <p:cNvGrpSpPr/>
          <p:nvPr/>
        </p:nvGrpSpPr>
        <p:grpSpPr>
          <a:xfrm>
            <a:off x="3077632" y="2292604"/>
            <a:ext cx="358996" cy="296309"/>
            <a:chOff x="3077632" y="2445004"/>
            <a:chExt cx="358996" cy="296309"/>
          </a:xfrm>
        </p:grpSpPr>
        <p:sp>
          <p:nvSpPr>
            <p:cNvPr id="11952" name="Google Shape;11952;p86"/>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6"/>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6"/>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6"/>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6"/>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6"/>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6"/>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6"/>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6"/>
          <p:cNvGrpSpPr/>
          <p:nvPr/>
        </p:nvGrpSpPr>
        <p:grpSpPr>
          <a:xfrm>
            <a:off x="2635237" y="2279380"/>
            <a:ext cx="359232" cy="323018"/>
            <a:chOff x="2635237" y="2431780"/>
            <a:chExt cx="359232" cy="323018"/>
          </a:xfrm>
        </p:grpSpPr>
        <p:sp>
          <p:nvSpPr>
            <p:cNvPr id="11979" name="Google Shape;11979;p86"/>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6"/>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6"/>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6"/>
          <p:cNvGrpSpPr/>
          <p:nvPr/>
        </p:nvGrpSpPr>
        <p:grpSpPr>
          <a:xfrm>
            <a:off x="4011651" y="3615732"/>
            <a:ext cx="373189" cy="358944"/>
            <a:chOff x="4011651" y="3768132"/>
            <a:chExt cx="373189" cy="358944"/>
          </a:xfrm>
        </p:grpSpPr>
        <p:sp>
          <p:nvSpPr>
            <p:cNvPr id="11995" name="Google Shape;11995;p86"/>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6"/>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6"/>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86"/>
          <p:cNvGrpSpPr/>
          <p:nvPr/>
        </p:nvGrpSpPr>
        <p:grpSpPr>
          <a:xfrm>
            <a:off x="2189568" y="1809203"/>
            <a:ext cx="364993" cy="359049"/>
            <a:chOff x="2189568" y="1961603"/>
            <a:chExt cx="364993" cy="359049"/>
          </a:xfrm>
        </p:grpSpPr>
        <p:sp>
          <p:nvSpPr>
            <p:cNvPr id="12006" name="Google Shape;12006;p86"/>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6"/>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6"/>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6"/>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86"/>
          <p:cNvGrpSpPr/>
          <p:nvPr/>
        </p:nvGrpSpPr>
        <p:grpSpPr>
          <a:xfrm>
            <a:off x="2193077" y="2267571"/>
            <a:ext cx="378426" cy="346323"/>
            <a:chOff x="2193077" y="2419971"/>
            <a:chExt cx="378426" cy="346323"/>
          </a:xfrm>
        </p:grpSpPr>
        <p:sp>
          <p:nvSpPr>
            <p:cNvPr id="12023" name="Google Shape;12023;p86"/>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6"/>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6"/>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6"/>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6"/>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6"/>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6"/>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6"/>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86"/>
          <p:cNvGrpSpPr/>
          <p:nvPr/>
        </p:nvGrpSpPr>
        <p:grpSpPr>
          <a:xfrm>
            <a:off x="861622" y="2729370"/>
            <a:ext cx="276802" cy="367140"/>
            <a:chOff x="861622" y="2881770"/>
            <a:chExt cx="276802" cy="367140"/>
          </a:xfrm>
        </p:grpSpPr>
        <p:sp>
          <p:nvSpPr>
            <p:cNvPr id="12045" name="Google Shape;12045;p86"/>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6"/>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6"/>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6"/>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6"/>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6"/>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6"/>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6"/>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6"/>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6"/>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6"/>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6"/>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6"/>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6"/>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6"/>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6"/>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86"/>
          <p:cNvGrpSpPr/>
          <p:nvPr/>
        </p:nvGrpSpPr>
        <p:grpSpPr>
          <a:xfrm>
            <a:off x="3968184" y="2729291"/>
            <a:ext cx="369444" cy="367140"/>
            <a:chOff x="3968184" y="2881691"/>
            <a:chExt cx="369444" cy="367140"/>
          </a:xfrm>
        </p:grpSpPr>
        <p:sp>
          <p:nvSpPr>
            <p:cNvPr id="12068" name="Google Shape;12068;p86"/>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6"/>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6"/>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6"/>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6"/>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6"/>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6"/>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6"/>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6"/>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6"/>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6"/>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6"/>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6"/>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6"/>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6"/>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6"/>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6"/>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6"/>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6"/>
          <p:cNvGrpSpPr/>
          <p:nvPr/>
        </p:nvGrpSpPr>
        <p:grpSpPr>
          <a:xfrm>
            <a:off x="3513796" y="2729684"/>
            <a:ext cx="371487" cy="366826"/>
            <a:chOff x="3513796" y="2882084"/>
            <a:chExt cx="371487" cy="366826"/>
          </a:xfrm>
        </p:grpSpPr>
        <p:sp>
          <p:nvSpPr>
            <p:cNvPr id="12093" name="Google Shape;12093;p86"/>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6"/>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6"/>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6"/>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6"/>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6"/>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6"/>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6"/>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6"/>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6"/>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6"/>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6"/>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6"/>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6"/>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6"/>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6"/>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6"/>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6"/>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6"/>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6"/>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6"/>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6"/>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6"/>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86"/>
          <p:cNvGrpSpPr/>
          <p:nvPr/>
        </p:nvGrpSpPr>
        <p:grpSpPr>
          <a:xfrm>
            <a:off x="873615" y="1347875"/>
            <a:ext cx="335011" cy="359232"/>
            <a:chOff x="873615" y="1500275"/>
            <a:chExt cx="335011" cy="359232"/>
          </a:xfrm>
        </p:grpSpPr>
        <p:sp>
          <p:nvSpPr>
            <p:cNvPr id="12143" name="Google Shape;12143;p86"/>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6"/>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6"/>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6"/>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6"/>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86"/>
          <p:cNvGrpSpPr/>
          <p:nvPr/>
        </p:nvGrpSpPr>
        <p:grpSpPr>
          <a:xfrm>
            <a:off x="2202058" y="3194337"/>
            <a:ext cx="337158" cy="359311"/>
            <a:chOff x="2202058" y="3346737"/>
            <a:chExt cx="337158" cy="359311"/>
          </a:xfrm>
        </p:grpSpPr>
        <p:sp>
          <p:nvSpPr>
            <p:cNvPr id="12155" name="Google Shape;12155;p86"/>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6"/>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6"/>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6"/>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6"/>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6"/>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6"/>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6"/>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6"/>
          <p:cNvGrpSpPr/>
          <p:nvPr/>
        </p:nvGrpSpPr>
        <p:grpSpPr>
          <a:xfrm>
            <a:off x="2223059" y="3665772"/>
            <a:ext cx="359232" cy="306050"/>
            <a:chOff x="2223059" y="3818172"/>
            <a:chExt cx="359232" cy="306050"/>
          </a:xfrm>
        </p:grpSpPr>
        <p:sp>
          <p:nvSpPr>
            <p:cNvPr id="12165" name="Google Shape;12165;p86"/>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6"/>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6"/>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6"/>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6"/>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6"/>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86"/>
          <p:cNvGrpSpPr/>
          <p:nvPr/>
        </p:nvGrpSpPr>
        <p:grpSpPr>
          <a:xfrm>
            <a:off x="1725989" y="1839420"/>
            <a:ext cx="378426" cy="298509"/>
            <a:chOff x="1725989" y="1991820"/>
            <a:chExt cx="378426" cy="298509"/>
          </a:xfrm>
        </p:grpSpPr>
        <p:sp>
          <p:nvSpPr>
            <p:cNvPr id="12175" name="Google Shape;12175;p86"/>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6"/>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6"/>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6"/>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86"/>
          <p:cNvGrpSpPr/>
          <p:nvPr/>
        </p:nvGrpSpPr>
        <p:grpSpPr>
          <a:xfrm>
            <a:off x="1768409" y="3639351"/>
            <a:ext cx="367978" cy="359075"/>
            <a:chOff x="1768409" y="3791751"/>
            <a:chExt cx="367978" cy="359075"/>
          </a:xfrm>
        </p:grpSpPr>
        <p:sp>
          <p:nvSpPr>
            <p:cNvPr id="12188" name="Google Shape;12188;p86"/>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6"/>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6"/>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86"/>
          <p:cNvGrpSpPr/>
          <p:nvPr/>
        </p:nvGrpSpPr>
        <p:grpSpPr>
          <a:xfrm>
            <a:off x="2668963" y="3638906"/>
            <a:ext cx="358735" cy="359311"/>
            <a:chOff x="2668963" y="3791306"/>
            <a:chExt cx="358735" cy="359311"/>
          </a:xfrm>
        </p:grpSpPr>
        <p:sp>
          <p:nvSpPr>
            <p:cNvPr id="12202" name="Google Shape;12202;p86"/>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6"/>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6"/>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6"/>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6"/>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6"/>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6"/>
          <p:cNvGrpSpPr/>
          <p:nvPr/>
        </p:nvGrpSpPr>
        <p:grpSpPr>
          <a:xfrm>
            <a:off x="849682" y="1842798"/>
            <a:ext cx="363893" cy="291727"/>
            <a:chOff x="849682" y="1995198"/>
            <a:chExt cx="363893" cy="291727"/>
          </a:xfrm>
        </p:grpSpPr>
        <p:sp>
          <p:nvSpPr>
            <p:cNvPr id="12219" name="Google Shape;12219;p86"/>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6"/>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6"/>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6"/>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6"/>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6"/>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6"/>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6"/>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6"/>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6"/>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6"/>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6"/>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6"/>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6"/>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6"/>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6"/>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6"/>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6"/>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86"/>
          <p:cNvGrpSpPr/>
          <p:nvPr/>
        </p:nvGrpSpPr>
        <p:grpSpPr>
          <a:xfrm>
            <a:off x="3065430" y="1837666"/>
            <a:ext cx="378190" cy="302044"/>
            <a:chOff x="3065430" y="1990066"/>
            <a:chExt cx="378190" cy="302044"/>
          </a:xfrm>
        </p:grpSpPr>
        <p:sp>
          <p:nvSpPr>
            <p:cNvPr id="12238" name="Google Shape;12238;p86"/>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6"/>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6"/>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6"/>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6"/>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6"/>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6"/>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6"/>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86"/>
          <p:cNvGrpSpPr/>
          <p:nvPr/>
        </p:nvGrpSpPr>
        <p:grpSpPr>
          <a:xfrm>
            <a:off x="3568234" y="3639010"/>
            <a:ext cx="347501" cy="359284"/>
            <a:chOff x="3568234" y="3791410"/>
            <a:chExt cx="347501" cy="359284"/>
          </a:xfrm>
        </p:grpSpPr>
        <p:sp>
          <p:nvSpPr>
            <p:cNvPr id="12250" name="Google Shape;12250;p86"/>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6"/>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6"/>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6"/>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6"/>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6"/>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6"/>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6"/>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6"/>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6"/>
          <p:cNvGrpSpPr/>
          <p:nvPr/>
        </p:nvGrpSpPr>
        <p:grpSpPr>
          <a:xfrm>
            <a:off x="1759925" y="1348687"/>
            <a:ext cx="347004" cy="358420"/>
            <a:chOff x="1759925" y="1501087"/>
            <a:chExt cx="347004" cy="358420"/>
          </a:xfrm>
        </p:grpSpPr>
        <p:sp>
          <p:nvSpPr>
            <p:cNvPr id="12262" name="Google Shape;12262;p86"/>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6"/>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6"/>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6"/>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6"/>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6"/>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6"/>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6"/>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6"/>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6"/>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6"/>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6"/>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6"/>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6"/>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6"/>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6"/>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6"/>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6"/>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6"/>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6"/>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6"/>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6"/>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6"/>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6"/>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86"/>
          <p:cNvGrpSpPr/>
          <p:nvPr/>
        </p:nvGrpSpPr>
        <p:grpSpPr>
          <a:xfrm>
            <a:off x="3519295" y="2261260"/>
            <a:ext cx="360227" cy="359311"/>
            <a:chOff x="3519295" y="2413660"/>
            <a:chExt cx="360227" cy="359311"/>
          </a:xfrm>
        </p:grpSpPr>
        <p:sp>
          <p:nvSpPr>
            <p:cNvPr id="12290" name="Google Shape;12290;p86"/>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6"/>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6"/>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6"/>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6"/>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6"/>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6"/>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6"/>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6"/>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6"/>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6"/>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6"/>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6"/>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6"/>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6"/>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6"/>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6"/>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6"/>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6"/>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6"/>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6"/>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6"/>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6"/>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6"/>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6"/>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6"/>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6"/>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6"/>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6"/>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6"/>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6"/>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6"/>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6"/>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6"/>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6"/>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86"/>
          <p:cNvGrpSpPr/>
          <p:nvPr/>
        </p:nvGrpSpPr>
        <p:grpSpPr>
          <a:xfrm>
            <a:off x="1330255" y="3693318"/>
            <a:ext cx="358996" cy="250774"/>
            <a:chOff x="1330255" y="3845718"/>
            <a:chExt cx="358996" cy="250774"/>
          </a:xfrm>
        </p:grpSpPr>
        <p:sp>
          <p:nvSpPr>
            <p:cNvPr id="12326" name="Google Shape;12326;p86"/>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6"/>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6"/>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6"/>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6"/>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6"/>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6"/>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6"/>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6"/>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6"/>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86"/>
          <p:cNvGrpSpPr/>
          <p:nvPr/>
        </p:nvGrpSpPr>
        <p:grpSpPr>
          <a:xfrm>
            <a:off x="3115103" y="3638984"/>
            <a:ext cx="373424" cy="359311"/>
            <a:chOff x="3115103" y="3791384"/>
            <a:chExt cx="373424" cy="359311"/>
          </a:xfrm>
        </p:grpSpPr>
        <p:sp>
          <p:nvSpPr>
            <p:cNvPr id="12337" name="Google Shape;12337;p86"/>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6"/>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6"/>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6"/>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6"/>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6"/>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6"/>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6"/>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6"/>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6"/>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6"/>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6"/>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6"/>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6"/>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6"/>
          <p:cNvGrpSpPr/>
          <p:nvPr/>
        </p:nvGrpSpPr>
        <p:grpSpPr>
          <a:xfrm>
            <a:off x="883853" y="3640241"/>
            <a:ext cx="378190" cy="357059"/>
            <a:chOff x="883853" y="3792641"/>
            <a:chExt cx="378190" cy="357059"/>
          </a:xfrm>
        </p:grpSpPr>
        <p:sp>
          <p:nvSpPr>
            <p:cNvPr id="12352" name="Google Shape;12352;p86"/>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6"/>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6"/>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6"/>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6"/>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6"/>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6"/>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6"/>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6"/>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6"/>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6"/>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6"/>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6"/>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6"/>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6"/>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6"/>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6"/>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6"/>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6"/>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6"/>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6"/>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6"/>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6"/>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6"/>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6"/>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6"/>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86"/>
          <p:cNvGrpSpPr/>
          <p:nvPr/>
        </p:nvGrpSpPr>
        <p:grpSpPr>
          <a:xfrm>
            <a:off x="3934196" y="2332405"/>
            <a:ext cx="401207" cy="214036"/>
            <a:chOff x="3934196" y="2484805"/>
            <a:chExt cx="401207" cy="214036"/>
          </a:xfrm>
        </p:grpSpPr>
        <p:sp>
          <p:nvSpPr>
            <p:cNvPr id="12379" name="Google Shape;12379;p86"/>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6"/>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6"/>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6"/>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6"/>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6"/>
          <p:cNvGrpSpPr/>
          <p:nvPr/>
        </p:nvGrpSpPr>
        <p:grpSpPr>
          <a:xfrm>
            <a:off x="3999894" y="1347797"/>
            <a:ext cx="342474" cy="359232"/>
            <a:chOff x="3999894" y="1500197"/>
            <a:chExt cx="342474" cy="359232"/>
          </a:xfrm>
        </p:grpSpPr>
        <p:sp>
          <p:nvSpPr>
            <p:cNvPr id="12385" name="Google Shape;12385;p86"/>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6"/>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6"/>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6"/>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6"/>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6"/>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6"/>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6"/>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6"/>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6"/>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86"/>
          <p:cNvGrpSpPr/>
          <p:nvPr/>
        </p:nvGrpSpPr>
        <p:grpSpPr>
          <a:xfrm>
            <a:off x="2233795" y="2729762"/>
            <a:ext cx="232601" cy="366747"/>
            <a:chOff x="2233795" y="2882162"/>
            <a:chExt cx="232601" cy="366747"/>
          </a:xfrm>
        </p:grpSpPr>
        <p:sp>
          <p:nvSpPr>
            <p:cNvPr id="12396" name="Google Shape;12396;p86"/>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6"/>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6"/>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6"/>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6"/>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6"/>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6"/>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6"/>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6"/>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6"/>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6"/>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6"/>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6"/>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6"/>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6"/>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6"/>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6"/>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6"/>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86"/>
          <p:cNvGrpSpPr/>
          <p:nvPr/>
        </p:nvGrpSpPr>
        <p:grpSpPr>
          <a:xfrm>
            <a:off x="3523772" y="3252022"/>
            <a:ext cx="362008" cy="244175"/>
            <a:chOff x="3523772" y="3404422"/>
            <a:chExt cx="362008" cy="244175"/>
          </a:xfrm>
        </p:grpSpPr>
        <p:sp>
          <p:nvSpPr>
            <p:cNvPr id="12415" name="Google Shape;12415;p86"/>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6"/>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6"/>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6"/>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6"/>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6"/>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6"/>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6"/>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6"/>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6"/>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6"/>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6"/>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6"/>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6"/>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6"/>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86"/>
          <p:cNvGrpSpPr/>
          <p:nvPr/>
        </p:nvGrpSpPr>
        <p:grpSpPr>
          <a:xfrm>
            <a:off x="3531026" y="1824914"/>
            <a:ext cx="359232" cy="327836"/>
            <a:chOff x="3531026" y="1977314"/>
            <a:chExt cx="359232" cy="327836"/>
          </a:xfrm>
        </p:grpSpPr>
        <p:sp>
          <p:nvSpPr>
            <p:cNvPr id="12431" name="Google Shape;12431;p86"/>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6"/>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6"/>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6"/>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6"/>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6"/>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6"/>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6"/>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6"/>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6"/>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86"/>
          <p:cNvGrpSpPr/>
          <p:nvPr/>
        </p:nvGrpSpPr>
        <p:grpSpPr>
          <a:xfrm>
            <a:off x="3123351" y="1347875"/>
            <a:ext cx="296781" cy="359232"/>
            <a:chOff x="3123351" y="1500275"/>
            <a:chExt cx="296781" cy="359232"/>
          </a:xfrm>
        </p:grpSpPr>
        <p:sp>
          <p:nvSpPr>
            <p:cNvPr id="12442" name="Google Shape;12442;p86"/>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6"/>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6"/>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6"/>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6"/>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6"/>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6"/>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6"/>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6"/>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6"/>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6"/>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86"/>
          <p:cNvGrpSpPr/>
          <p:nvPr/>
        </p:nvGrpSpPr>
        <p:grpSpPr>
          <a:xfrm>
            <a:off x="2659458" y="1347875"/>
            <a:ext cx="332261" cy="359232"/>
            <a:chOff x="2659458" y="1500275"/>
            <a:chExt cx="332261" cy="359232"/>
          </a:xfrm>
        </p:grpSpPr>
        <p:sp>
          <p:nvSpPr>
            <p:cNvPr id="12454" name="Google Shape;12454;p86"/>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6"/>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6"/>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6"/>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6"/>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6"/>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6"/>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6"/>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6"/>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6"/>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6"/>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6"/>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6"/>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6"/>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6"/>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6"/>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6"/>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6"/>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6"/>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6"/>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86"/>
          <p:cNvGrpSpPr/>
          <p:nvPr/>
        </p:nvGrpSpPr>
        <p:grpSpPr>
          <a:xfrm>
            <a:off x="1750184" y="2261130"/>
            <a:ext cx="359730" cy="359441"/>
            <a:chOff x="1750184" y="2413530"/>
            <a:chExt cx="359730" cy="359441"/>
          </a:xfrm>
        </p:grpSpPr>
        <p:sp>
          <p:nvSpPr>
            <p:cNvPr id="12475" name="Google Shape;12475;p86"/>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6"/>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6"/>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6"/>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6"/>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6"/>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6"/>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6"/>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6"/>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6"/>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6"/>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86"/>
          <p:cNvGrpSpPr/>
          <p:nvPr/>
        </p:nvGrpSpPr>
        <p:grpSpPr>
          <a:xfrm>
            <a:off x="2230050" y="1347823"/>
            <a:ext cx="316524" cy="359284"/>
            <a:chOff x="2230050" y="1500223"/>
            <a:chExt cx="316524" cy="359284"/>
          </a:xfrm>
        </p:grpSpPr>
        <p:sp>
          <p:nvSpPr>
            <p:cNvPr id="12487" name="Google Shape;12487;p86"/>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6"/>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6"/>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6"/>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6"/>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6"/>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6"/>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6"/>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6"/>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6"/>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6"/>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6"/>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6"/>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6"/>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6"/>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6"/>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6"/>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6"/>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86"/>
          <p:cNvGrpSpPr/>
          <p:nvPr/>
        </p:nvGrpSpPr>
        <p:grpSpPr>
          <a:xfrm>
            <a:off x="2690042" y="4110367"/>
            <a:ext cx="359389" cy="359232"/>
            <a:chOff x="2690042" y="4262767"/>
            <a:chExt cx="359389" cy="359232"/>
          </a:xfrm>
        </p:grpSpPr>
        <p:sp>
          <p:nvSpPr>
            <p:cNvPr id="12508" name="Google Shape;12508;p86"/>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6"/>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6"/>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6"/>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6"/>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6"/>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6"/>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86"/>
          <p:cNvGrpSpPr/>
          <p:nvPr/>
        </p:nvGrpSpPr>
        <p:grpSpPr>
          <a:xfrm>
            <a:off x="2689440" y="2729762"/>
            <a:ext cx="222337" cy="366721"/>
            <a:chOff x="2689440" y="2882162"/>
            <a:chExt cx="222337" cy="366721"/>
          </a:xfrm>
        </p:grpSpPr>
        <p:sp>
          <p:nvSpPr>
            <p:cNvPr id="12516" name="Google Shape;12516;p86"/>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6"/>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6"/>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6"/>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6"/>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6"/>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6"/>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6"/>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6"/>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5" name="Google Shape;12525;p86"/>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6" name="Google Shape;12526;p86"/>
          <p:cNvGrpSpPr/>
          <p:nvPr/>
        </p:nvGrpSpPr>
        <p:grpSpPr>
          <a:xfrm>
            <a:off x="2637986" y="1827742"/>
            <a:ext cx="359232" cy="322023"/>
            <a:chOff x="2637986" y="1980142"/>
            <a:chExt cx="359232" cy="322023"/>
          </a:xfrm>
        </p:grpSpPr>
        <p:sp>
          <p:nvSpPr>
            <p:cNvPr id="12527" name="Google Shape;12527;p86"/>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6"/>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6"/>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6"/>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6"/>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6"/>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6"/>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6"/>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6"/>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6"/>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6"/>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6"/>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6"/>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86"/>
          <p:cNvGrpSpPr/>
          <p:nvPr/>
        </p:nvGrpSpPr>
        <p:grpSpPr>
          <a:xfrm>
            <a:off x="1306531" y="3194572"/>
            <a:ext cx="323018" cy="359075"/>
            <a:chOff x="1306531" y="3346972"/>
            <a:chExt cx="323018" cy="359075"/>
          </a:xfrm>
        </p:grpSpPr>
        <p:sp>
          <p:nvSpPr>
            <p:cNvPr id="12541" name="Google Shape;12541;p86"/>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6"/>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6"/>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6"/>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6"/>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6"/>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6"/>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6"/>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6"/>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86"/>
          <p:cNvGrpSpPr/>
          <p:nvPr/>
        </p:nvGrpSpPr>
        <p:grpSpPr>
          <a:xfrm>
            <a:off x="1308024" y="2261575"/>
            <a:ext cx="360253" cy="357111"/>
            <a:chOff x="1308024" y="2413975"/>
            <a:chExt cx="360253" cy="357111"/>
          </a:xfrm>
        </p:grpSpPr>
        <p:sp>
          <p:nvSpPr>
            <p:cNvPr id="12551" name="Google Shape;12551;p86"/>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6"/>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6"/>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6"/>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6"/>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6"/>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6"/>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6"/>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6"/>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6"/>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6"/>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6"/>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6"/>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6"/>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6"/>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6"/>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6"/>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6"/>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6"/>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6"/>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6"/>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6"/>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6"/>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6"/>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6"/>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6"/>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6"/>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6"/>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6"/>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6"/>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86"/>
          <p:cNvGrpSpPr/>
          <p:nvPr/>
        </p:nvGrpSpPr>
        <p:grpSpPr>
          <a:xfrm>
            <a:off x="1298519" y="1817922"/>
            <a:ext cx="378452" cy="341321"/>
            <a:chOff x="1298519" y="1970322"/>
            <a:chExt cx="378452" cy="341321"/>
          </a:xfrm>
        </p:grpSpPr>
        <p:sp>
          <p:nvSpPr>
            <p:cNvPr id="12582" name="Google Shape;12582;p86"/>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6"/>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6"/>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6"/>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6"/>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6"/>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6"/>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6"/>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6"/>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6"/>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6"/>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6"/>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6"/>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6"/>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6"/>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6"/>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6"/>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6"/>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6"/>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6"/>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86"/>
          <p:cNvGrpSpPr/>
          <p:nvPr/>
        </p:nvGrpSpPr>
        <p:grpSpPr>
          <a:xfrm>
            <a:off x="3114815" y="3194468"/>
            <a:ext cx="283217" cy="359180"/>
            <a:chOff x="3114815" y="3346868"/>
            <a:chExt cx="283217" cy="359180"/>
          </a:xfrm>
        </p:grpSpPr>
        <p:sp>
          <p:nvSpPr>
            <p:cNvPr id="12603" name="Google Shape;12603;p86"/>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6"/>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6"/>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6"/>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6"/>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6"/>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6"/>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6"/>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6"/>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6"/>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6"/>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6"/>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6"/>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86"/>
          <p:cNvGrpSpPr/>
          <p:nvPr/>
        </p:nvGrpSpPr>
        <p:grpSpPr>
          <a:xfrm>
            <a:off x="3973186" y="3200831"/>
            <a:ext cx="378661" cy="346558"/>
            <a:chOff x="3973186" y="3353231"/>
            <a:chExt cx="378661" cy="346558"/>
          </a:xfrm>
        </p:grpSpPr>
        <p:sp>
          <p:nvSpPr>
            <p:cNvPr id="12617" name="Google Shape;12617;p86"/>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6"/>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6"/>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6"/>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6"/>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6"/>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6"/>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6"/>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6"/>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6"/>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6"/>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6"/>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6"/>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6"/>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6"/>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6"/>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6"/>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6"/>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6"/>
          <p:cNvGrpSpPr/>
          <p:nvPr/>
        </p:nvGrpSpPr>
        <p:grpSpPr>
          <a:xfrm>
            <a:off x="2152857" y="4110602"/>
            <a:ext cx="373241" cy="359127"/>
            <a:chOff x="2152857" y="4263002"/>
            <a:chExt cx="373241" cy="359127"/>
          </a:xfrm>
        </p:grpSpPr>
        <p:sp>
          <p:nvSpPr>
            <p:cNvPr id="12636" name="Google Shape;12636;p86"/>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6"/>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6"/>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6"/>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6"/>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6"/>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6"/>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6"/>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6"/>
          <p:cNvGrpSpPr/>
          <p:nvPr/>
        </p:nvGrpSpPr>
        <p:grpSpPr>
          <a:xfrm>
            <a:off x="859632" y="3194572"/>
            <a:ext cx="303537" cy="359127"/>
            <a:chOff x="859632" y="3346972"/>
            <a:chExt cx="303537" cy="359127"/>
          </a:xfrm>
        </p:grpSpPr>
        <p:sp>
          <p:nvSpPr>
            <p:cNvPr id="12645" name="Google Shape;12645;p86"/>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6"/>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6"/>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6"/>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6"/>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6"/>
          <p:cNvGrpSpPr/>
          <p:nvPr/>
        </p:nvGrpSpPr>
        <p:grpSpPr>
          <a:xfrm>
            <a:off x="1767911" y="2729841"/>
            <a:ext cx="265306" cy="366799"/>
            <a:chOff x="1767911" y="2882241"/>
            <a:chExt cx="265306" cy="366799"/>
          </a:xfrm>
        </p:grpSpPr>
        <p:sp>
          <p:nvSpPr>
            <p:cNvPr id="12651" name="Google Shape;12651;p86"/>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6"/>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6"/>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6"/>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6"/>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6"/>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6"/>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6"/>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6"/>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6"/>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6"/>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86"/>
          <p:cNvGrpSpPr/>
          <p:nvPr/>
        </p:nvGrpSpPr>
        <p:grpSpPr>
          <a:xfrm>
            <a:off x="1332009" y="1347535"/>
            <a:ext cx="331895" cy="359311"/>
            <a:chOff x="1332009" y="1499935"/>
            <a:chExt cx="331895" cy="359311"/>
          </a:xfrm>
        </p:grpSpPr>
        <p:sp>
          <p:nvSpPr>
            <p:cNvPr id="12667" name="Google Shape;12667;p86"/>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6"/>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6"/>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6"/>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6"/>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6"/>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6"/>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6"/>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6"/>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6"/>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6"/>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6"/>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6"/>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6"/>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6"/>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6"/>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6"/>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86"/>
          <p:cNvGrpSpPr/>
          <p:nvPr/>
        </p:nvGrpSpPr>
        <p:grpSpPr>
          <a:xfrm>
            <a:off x="2663464" y="3194415"/>
            <a:ext cx="289528" cy="359232"/>
            <a:chOff x="2663464" y="3346815"/>
            <a:chExt cx="289528" cy="359232"/>
          </a:xfrm>
        </p:grpSpPr>
        <p:sp>
          <p:nvSpPr>
            <p:cNvPr id="12685" name="Google Shape;12685;p86"/>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6"/>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6"/>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6"/>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6"/>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6"/>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6"/>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6"/>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6"/>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6"/>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6"/>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6"/>
          <p:cNvGrpSpPr/>
          <p:nvPr/>
        </p:nvGrpSpPr>
        <p:grpSpPr>
          <a:xfrm>
            <a:off x="1315775" y="2729527"/>
            <a:ext cx="269051" cy="366983"/>
            <a:chOff x="1315775" y="2881927"/>
            <a:chExt cx="269051" cy="366983"/>
          </a:xfrm>
        </p:grpSpPr>
        <p:sp>
          <p:nvSpPr>
            <p:cNvPr id="12697" name="Google Shape;12697;p86"/>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6"/>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6"/>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6"/>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6"/>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6"/>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6"/>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6"/>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6"/>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6"/>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6"/>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6"/>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6"/>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6"/>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6"/>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86"/>
          <p:cNvGrpSpPr/>
          <p:nvPr/>
        </p:nvGrpSpPr>
        <p:grpSpPr>
          <a:xfrm>
            <a:off x="3977427" y="1827742"/>
            <a:ext cx="359232" cy="322023"/>
            <a:chOff x="3977427" y="1980142"/>
            <a:chExt cx="359232" cy="322023"/>
          </a:xfrm>
        </p:grpSpPr>
        <p:sp>
          <p:nvSpPr>
            <p:cNvPr id="12713" name="Google Shape;12713;p86"/>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6"/>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6"/>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6"/>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6"/>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6"/>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6"/>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6"/>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6"/>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6"/>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86"/>
          <p:cNvGrpSpPr/>
          <p:nvPr/>
        </p:nvGrpSpPr>
        <p:grpSpPr>
          <a:xfrm>
            <a:off x="865628" y="2261208"/>
            <a:ext cx="361720" cy="359180"/>
            <a:chOff x="865628" y="2413608"/>
            <a:chExt cx="361720" cy="359180"/>
          </a:xfrm>
        </p:grpSpPr>
        <p:sp>
          <p:nvSpPr>
            <p:cNvPr id="12724" name="Google Shape;12724;p86"/>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6"/>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6"/>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6"/>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6"/>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6"/>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6"/>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6"/>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6"/>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6"/>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6"/>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6"/>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6"/>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86"/>
          <p:cNvGrpSpPr/>
          <p:nvPr/>
        </p:nvGrpSpPr>
        <p:grpSpPr>
          <a:xfrm>
            <a:off x="3117093" y="2729527"/>
            <a:ext cx="268815" cy="366983"/>
            <a:chOff x="3117093" y="2881927"/>
            <a:chExt cx="268815" cy="366983"/>
          </a:xfrm>
        </p:grpSpPr>
        <p:sp>
          <p:nvSpPr>
            <p:cNvPr id="12738" name="Google Shape;12738;p86"/>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6"/>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6"/>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6"/>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6"/>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6"/>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6"/>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6"/>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6"/>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6"/>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6"/>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6"/>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6"/>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6"/>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6"/>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86"/>
          <p:cNvGrpSpPr/>
          <p:nvPr/>
        </p:nvGrpSpPr>
        <p:grpSpPr>
          <a:xfrm>
            <a:off x="3534508" y="1355600"/>
            <a:ext cx="368502" cy="343521"/>
            <a:chOff x="3534508" y="1508000"/>
            <a:chExt cx="368502" cy="343521"/>
          </a:xfrm>
        </p:grpSpPr>
        <p:sp>
          <p:nvSpPr>
            <p:cNvPr id="12754" name="Google Shape;12754;p86"/>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6"/>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6"/>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6"/>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6"/>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6"/>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6"/>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6"/>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6"/>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6"/>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6"/>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6"/>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6"/>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6"/>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6"/>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86"/>
          <p:cNvGrpSpPr/>
          <p:nvPr/>
        </p:nvGrpSpPr>
        <p:grpSpPr>
          <a:xfrm>
            <a:off x="7147436" y="1350599"/>
            <a:ext cx="279054" cy="354754"/>
            <a:chOff x="7147436" y="1502999"/>
            <a:chExt cx="279054" cy="354754"/>
          </a:xfrm>
        </p:grpSpPr>
        <p:sp>
          <p:nvSpPr>
            <p:cNvPr id="12770" name="Google Shape;12770;p86"/>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6"/>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6"/>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6"/>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6"/>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6"/>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6"/>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6"/>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6"/>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6"/>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6"/>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6"/>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6"/>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6"/>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6"/>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6"/>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86"/>
          <p:cNvGrpSpPr/>
          <p:nvPr/>
        </p:nvGrpSpPr>
        <p:grpSpPr>
          <a:xfrm>
            <a:off x="7603081" y="1820672"/>
            <a:ext cx="276802" cy="354807"/>
            <a:chOff x="7603081" y="1973072"/>
            <a:chExt cx="276802" cy="354807"/>
          </a:xfrm>
        </p:grpSpPr>
        <p:sp>
          <p:nvSpPr>
            <p:cNvPr id="12787" name="Google Shape;12787;p86"/>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6"/>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6"/>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6"/>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6"/>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6"/>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6"/>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6"/>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6"/>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6"/>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6"/>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6"/>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6"/>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6"/>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86"/>
          <p:cNvGrpSpPr/>
          <p:nvPr/>
        </p:nvGrpSpPr>
        <p:grpSpPr>
          <a:xfrm>
            <a:off x="6696792" y="1350599"/>
            <a:ext cx="276802" cy="354754"/>
            <a:chOff x="6696792" y="1502999"/>
            <a:chExt cx="276802" cy="354754"/>
          </a:xfrm>
        </p:grpSpPr>
        <p:sp>
          <p:nvSpPr>
            <p:cNvPr id="12802" name="Google Shape;12802;p86"/>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6"/>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6"/>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6"/>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6"/>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6"/>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6"/>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6"/>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6"/>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6"/>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6"/>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6"/>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6"/>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6"/>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6"/>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7" name="Google Shape;12817;p86"/>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8" name="Google Shape;12818;p86"/>
          <p:cNvGrpSpPr/>
          <p:nvPr/>
        </p:nvGrpSpPr>
        <p:grpSpPr>
          <a:xfrm>
            <a:off x="6223393" y="1350599"/>
            <a:ext cx="320295" cy="354754"/>
            <a:chOff x="6223393" y="1502999"/>
            <a:chExt cx="320295" cy="354754"/>
          </a:xfrm>
        </p:grpSpPr>
        <p:sp>
          <p:nvSpPr>
            <p:cNvPr id="12819" name="Google Shape;12819;p86"/>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6"/>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6"/>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6"/>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6"/>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6"/>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6"/>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6"/>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6"/>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6"/>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6"/>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6"/>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6"/>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6"/>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6"/>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6"/>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6"/>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6"/>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6"/>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6"/>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6"/>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6"/>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6"/>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86"/>
          <p:cNvGrpSpPr/>
          <p:nvPr/>
        </p:nvGrpSpPr>
        <p:grpSpPr>
          <a:xfrm>
            <a:off x="5310611" y="1350572"/>
            <a:ext cx="339515" cy="354781"/>
            <a:chOff x="5310611" y="1502972"/>
            <a:chExt cx="339515" cy="354781"/>
          </a:xfrm>
        </p:grpSpPr>
        <p:sp>
          <p:nvSpPr>
            <p:cNvPr id="12843" name="Google Shape;12843;p86"/>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6"/>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6"/>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6"/>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6"/>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6"/>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6"/>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6"/>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6"/>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86"/>
          <p:cNvGrpSpPr/>
          <p:nvPr/>
        </p:nvGrpSpPr>
        <p:grpSpPr>
          <a:xfrm>
            <a:off x="6253637" y="3637701"/>
            <a:ext cx="274550" cy="354833"/>
            <a:chOff x="6253637" y="3790101"/>
            <a:chExt cx="274550" cy="354833"/>
          </a:xfrm>
        </p:grpSpPr>
        <p:sp>
          <p:nvSpPr>
            <p:cNvPr id="12860" name="Google Shape;12860;p86"/>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6"/>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6"/>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6"/>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6"/>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6"/>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6"/>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6"/>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6"/>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6"/>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6"/>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6"/>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6"/>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6"/>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6"/>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6"/>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86"/>
          <p:cNvGrpSpPr/>
          <p:nvPr/>
        </p:nvGrpSpPr>
        <p:grpSpPr>
          <a:xfrm>
            <a:off x="5802731" y="3637780"/>
            <a:ext cx="274576" cy="354754"/>
            <a:chOff x="5802731" y="3790180"/>
            <a:chExt cx="274576" cy="354754"/>
          </a:xfrm>
        </p:grpSpPr>
        <p:sp>
          <p:nvSpPr>
            <p:cNvPr id="12878" name="Google Shape;12878;p86"/>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6"/>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6"/>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6"/>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6"/>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6"/>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6"/>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6"/>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6"/>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6"/>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6"/>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6"/>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6"/>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6"/>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6"/>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6"/>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6"/>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6"/>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86"/>
          <p:cNvGrpSpPr/>
          <p:nvPr/>
        </p:nvGrpSpPr>
        <p:grpSpPr>
          <a:xfrm>
            <a:off x="5352088" y="3637806"/>
            <a:ext cx="274550" cy="354728"/>
            <a:chOff x="5352088" y="3790206"/>
            <a:chExt cx="274550" cy="354728"/>
          </a:xfrm>
        </p:grpSpPr>
        <p:sp>
          <p:nvSpPr>
            <p:cNvPr id="12900" name="Google Shape;12900;p86"/>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6"/>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6"/>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6"/>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6"/>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6"/>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6"/>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6"/>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6"/>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6"/>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6"/>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6"/>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6"/>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86"/>
          <p:cNvGrpSpPr/>
          <p:nvPr/>
        </p:nvGrpSpPr>
        <p:grpSpPr>
          <a:xfrm>
            <a:off x="4901706" y="3637675"/>
            <a:ext cx="274550" cy="354859"/>
            <a:chOff x="4901706" y="3790075"/>
            <a:chExt cx="274550" cy="354859"/>
          </a:xfrm>
        </p:grpSpPr>
        <p:sp>
          <p:nvSpPr>
            <p:cNvPr id="12925" name="Google Shape;12925;p86"/>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6"/>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6"/>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6"/>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6"/>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6"/>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6"/>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6"/>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6"/>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6"/>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6"/>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6"/>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86"/>
          <p:cNvGrpSpPr/>
          <p:nvPr/>
        </p:nvGrpSpPr>
        <p:grpSpPr>
          <a:xfrm>
            <a:off x="8052704" y="1350808"/>
            <a:ext cx="275073" cy="354545"/>
            <a:chOff x="8052704" y="1503208"/>
            <a:chExt cx="275073" cy="354545"/>
          </a:xfrm>
        </p:grpSpPr>
        <p:sp>
          <p:nvSpPr>
            <p:cNvPr id="12943" name="Google Shape;12943;p86"/>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6"/>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6"/>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6"/>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6"/>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6"/>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86"/>
          <p:cNvGrpSpPr/>
          <p:nvPr/>
        </p:nvGrpSpPr>
        <p:grpSpPr>
          <a:xfrm>
            <a:off x="5794745" y="1350599"/>
            <a:ext cx="274550" cy="354754"/>
            <a:chOff x="5794745" y="1502999"/>
            <a:chExt cx="274550" cy="354754"/>
          </a:xfrm>
        </p:grpSpPr>
        <p:sp>
          <p:nvSpPr>
            <p:cNvPr id="12961" name="Google Shape;12961;p86"/>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6"/>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6"/>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6"/>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6"/>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6"/>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6"/>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6"/>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6"/>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6"/>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6"/>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6"/>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6"/>
          <p:cNvGrpSpPr/>
          <p:nvPr/>
        </p:nvGrpSpPr>
        <p:grpSpPr>
          <a:xfrm>
            <a:off x="4896940" y="1350599"/>
            <a:ext cx="263316" cy="354754"/>
            <a:chOff x="4896940" y="1502999"/>
            <a:chExt cx="263316" cy="354754"/>
          </a:xfrm>
        </p:grpSpPr>
        <p:sp>
          <p:nvSpPr>
            <p:cNvPr id="12985" name="Google Shape;12985;p86"/>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6"/>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6"/>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6"/>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6"/>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6"/>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6"/>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6"/>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86"/>
          <p:cNvGrpSpPr/>
          <p:nvPr/>
        </p:nvGrpSpPr>
        <p:grpSpPr>
          <a:xfrm>
            <a:off x="6255392" y="4115682"/>
            <a:ext cx="274550" cy="354728"/>
            <a:chOff x="6255392" y="4268082"/>
            <a:chExt cx="274550" cy="354728"/>
          </a:xfrm>
        </p:grpSpPr>
        <p:sp>
          <p:nvSpPr>
            <p:cNvPr id="13007" name="Google Shape;13007;p86"/>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6"/>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6"/>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6"/>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6"/>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6"/>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6"/>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86"/>
          <p:cNvGrpSpPr/>
          <p:nvPr/>
        </p:nvGrpSpPr>
        <p:grpSpPr>
          <a:xfrm>
            <a:off x="7604076" y="3637675"/>
            <a:ext cx="275807" cy="354859"/>
            <a:chOff x="7604076" y="3790075"/>
            <a:chExt cx="275807" cy="354859"/>
          </a:xfrm>
        </p:grpSpPr>
        <p:sp>
          <p:nvSpPr>
            <p:cNvPr id="13028" name="Google Shape;13028;p86"/>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6"/>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6"/>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6"/>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6"/>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6"/>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6"/>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6"/>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6"/>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6"/>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6"/>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6"/>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6"/>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6"/>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6"/>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86"/>
          <p:cNvGrpSpPr/>
          <p:nvPr/>
        </p:nvGrpSpPr>
        <p:grpSpPr>
          <a:xfrm>
            <a:off x="7154427" y="3637806"/>
            <a:ext cx="274550" cy="354493"/>
            <a:chOff x="7154427" y="3790206"/>
            <a:chExt cx="274550" cy="354493"/>
          </a:xfrm>
        </p:grpSpPr>
        <p:sp>
          <p:nvSpPr>
            <p:cNvPr id="13051" name="Google Shape;13051;p86"/>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6"/>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6"/>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6"/>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6"/>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6"/>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6"/>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6"/>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6"/>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6"/>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86"/>
          <p:cNvGrpSpPr/>
          <p:nvPr/>
        </p:nvGrpSpPr>
        <p:grpSpPr>
          <a:xfrm>
            <a:off x="8054458" y="1820750"/>
            <a:ext cx="274576" cy="354728"/>
            <a:chOff x="8054458" y="1973150"/>
            <a:chExt cx="274576" cy="354728"/>
          </a:xfrm>
        </p:grpSpPr>
        <p:sp>
          <p:nvSpPr>
            <p:cNvPr id="13072" name="Google Shape;13072;p86"/>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6"/>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6"/>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6"/>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6"/>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6"/>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6"/>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6"/>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6"/>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6"/>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86"/>
          <p:cNvGrpSpPr/>
          <p:nvPr/>
        </p:nvGrpSpPr>
        <p:grpSpPr>
          <a:xfrm>
            <a:off x="7153930" y="1820750"/>
            <a:ext cx="274812" cy="354728"/>
            <a:chOff x="7153930" y="1973150"/>
            <a:chExt cx="274812" cy="354728"/>
          </a:xfrm>
        </p:grpSpPr>
        <p:sp>
          <p:nvSpPr>
            <p:cNvPr id="13095" name="Google Shape;13095;p86"/>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6"/>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6"/>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6"/>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6"/>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6"/>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6"/>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6"/>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6"/>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6"/>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6"/>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6"/>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6"/>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6"/>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6"/>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6"/>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6"/>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6"/>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86"/>
          <p:cNvGrpSpPr/>
          <p:nvPr/>
        </p:nvGrpSpPr>
        <p:grpSpPr>
          <a:xfrm>
            <a:off x="6703522" y="1820698"/>
            <a:ext cx="274812" cy="354781"/>
            <a:chOff x="6703522" y="1973098"/>
            <a:chExt cx="274812" cy="354781"/>
          </a:xfrm>
        </p:grpSpPr>
        <p:sp>
          <p:nvSpPr>
            <p:cNvPr id="13115" name="Google Shape;13115;p86"/>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6"/>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6"/>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6"/>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6"/>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6"/>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6"/>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6"/>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6"/>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6"/>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6"/>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6"/>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6"/>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6"/>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6"/>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6"/>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6"/>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6"/>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6"/>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6"/>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6"/>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6"/>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6"/>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6"/>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6"/>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86"/>
          <p:cNvGrpSpPr/>
          <p:nvPr/>
        </p:nvGrpSpPr>
        <p:grpSpPr>
          <a:xfrm>
            <a:off x="6253375" y="1820750"/>
            <a:ext cx="274812" cy="354728"/>
            <a:chOff x="6253375" y="1973150"/>
            <a:chExt cx="274812" cy="354728"/>
          </a:xfrm>
        </p:grpSpPr>
        <p:sp>
          <p:nvSpPr>
            <p:cNvPr id="13141" name="Google Shape;13141;p86"/>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6"/>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6"/>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6"/>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6"/>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6"/>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6"/>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6"/>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6"/>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6"/>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6"/>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6"/>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6"/>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6"/>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6"/>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6"/>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6"/>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6"/>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6"/>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6"/>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6"/>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6"/>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6"/>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6"/>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6"/>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6"/>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6"/>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6"/>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6"/>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6"/>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6"/>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6"/>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6"/>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6"/>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6"/>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6"/>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6"/>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6"/>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86"/>
          <p:cNvGrpSpPr/>
          <p:nvPr/>
        </p:nvGrpSpPr>
        <p:grpSpPr>
          <a:xfrm>
            <a:off x="5802496" y="1820750"/>
            <a:ext cx="275309" cy="354728"/>
            <a:chOff x="5802496" y="1973150"/>
            <a:chExt cx="275309" cy="354728"/>
          </a:xfrm>
        </p:grpSpPr>
        <p:sp>
          <p:nvSpPr>
            <p:cNvPr id="13180" name="Google Shape;13180;p86"/>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6"/>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6"/>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6"/>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6"/>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6"/>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6"/>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6"/>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6"/>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6"/>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6"/>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6"/>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6"/>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6"/>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6"/>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6"/>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6"/>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6"/>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6"/>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6"/>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6"/>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6"/>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6"/>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6"/>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6"/>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6"/>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86"/>
          <p:cNvGrpSpPr/>
          <p:nvPr/>
        </p:nvGrpSpPr>
        <p:grpSpPr>
          <a:xfrm>
            <a:off x="5353083" y="1820750"/>
            <a:ext cx="274576" cy="354728"/>
            <a:chOff x="5353083" y="1973150"/>
            <a:chExt cx="274576" cy="354728"/>
          </a:xfrm>
        </p:grpSpPr>
        <p:sp>
          <p:nvSpPr>
            <p:cNvPr id="13207" name="Google Shape;13207;p86"/>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6"/>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6"/>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6"/>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6"/>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6"/>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6"/>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6"/>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6"/>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6"/>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6"/>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6"/>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6"/>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6"/>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6"/>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6"/>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6"/>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6"/>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6"/>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6"/>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6"/>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86"/>
          <p:cNvGrpSpPr/>
          <p:nvPr/>
        </p:nvGrpSpPr>
        <p:grpSpPr>
          <a:xfrm>
            <a:off x="4902701" y="1820750"/>
            <a:ext cx="274812" cy="354728"/>
            <a:chOff x="4902701" y="1973150"/>
            <a:chExt cx="274812" cy="354728"/>
          </a:xfrm>
        </p:grpSpPr>
        <p:sp>
          <p:nvSpPr>
            <p:cNvPr id="13229" name="Google Shape;13229;p86"/>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6"/>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6"/>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6"/>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6"/>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6"/>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6"/>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6"/>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6"/>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6"/>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6"/>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6"/>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6"/>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6"/>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6"/>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6"/>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6"/>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6"/>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6"/>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6"/>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6"/>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6"/>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6"/>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6"/>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6"/>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86"/>
          <p:cNvGrpSpPr/>
          <p:nvPr/>
        </p:nvGrpSpPr>
        <p:grpSpPr>
          <a:xfrm>
            <a:off x="4902701" y="2727589"/>
            <a:ext cx="272560" cy="354676"/>
            <a:chOff x="4902701" y="2879989"/>
            <a:chExt cx="272560" cy="354676"/>
          </a:xfrm>
        </p:grpSpPr>
        <p:sp>
          <p:nvSpPr>
            <p:cNvPr id="13255" name="Google Shape;13255;p86"/>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6"/>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6"/>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6"/>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6"/>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6"/>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6"/>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6"/>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6"/>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6"/>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6"/>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6"/>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6"/>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6"/>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6"/>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6"/>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6"/>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6"/>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6"/>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6"/>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6"/>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6"/>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6"/>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6"/>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86"/>
          <p:cNvGrpSpPr/>
          <p:nvPr/>
        </p:nvGrpSpPr>
        <p:grpSpPr>
          <a:xfrm>
            <a:off x="5803988" y="4115682"/>
            <a:ext cx="274550" cy="354728"/>
            <a:chOff x="5803988" y="4268082"/>
            <a:chExt cx="274550" cy="354728"/>
          </a:xfrm>
        </p:grpSpPr>
        <p:sp>
          <p:nvSpPr>
            <p:cNvPr id="13280" name="Google Shape;13280;p86"/>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6"/>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6"/>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6"/>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6"/>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6"/>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6"/>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6"/>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6"/>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6"/>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6"/>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6"/>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6"/>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6"/>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6"/>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6"/>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6"/>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6"/>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6"/>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6"/>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6"/>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6"/>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86"/>
          <p:cNvGrpSpPr/>
          <p:nvPr/>
        </p:nvGrpSpPr>
        <p:grpSpPr>
          <a:xfrm>
            <a:off x="5352349" y="4115682"/>
            <a:ext cx="274550" cy="354728"/>
            <a:chOff x="5352349" y="4268082"/>
            <a:chExt cx="274550" cy="354728"/>
          </a:xfrm>
        </p:grpSpPr>
        <p:sp>
          <p:nvSpPr>
            <p:cNvPr id="13303" name="Google Shape;13303;p86"/>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6"/>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6"/>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6"/>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6"/>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6"/>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6"/>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6"/>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6"/>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6"/>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6"/>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6"/>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6"/>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6"/>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6"/>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6"/>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6"/>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6"/>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6"/>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6"/>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6"/>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6"/>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5" name="Google Shape;13325;p86"/>
          <p:cNvGrpSpPr/>
          <p:nvPr/>
        </p:nvGrpSpPr>
        <p:grpSpPr>
          <a:xfrm>
            <a:off x="7606826" y="2266890"/>
            <a:ext cx="274550" cy="354728"/>
            <a:chOff x="7606826" y="2419290"/>
            <a:chExt cx="274550" cy="354728"/>
          </a:xfrm>
        </p:grpSpPr>
        <p:sp>
          <p:nvSpPr>
            <p:cNvPr id="13326" name="Google Shape;13326;p8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86"/>
          <p:cNvGrpSpPr/>
          <p:nvPr/>
        </p:nvGrpSpPr>
        <p:grpSpPr>
          <a:xfrm>
            <a:off x="7156182" y="2266890"/>
            <a:ext cx="274550" cy="354728"/>
            <a:chOff x="7156182" y="2419290"/>
            <a:chExt cx="274550" cy="354728"/>
          </a:xfrm>
        </p:grpSpPr>
        <p:sp>
          <p:nvSpPr>
            <p:cNvPr id="13342" name="Google Shape;13342;p86"/>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6"/>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6"/>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6"/>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6"/>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6"/>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6"/>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6"/>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6"/>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6"/>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6"/>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6"/>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6"/>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6"/>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6"/>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86"/>
          <p:cNvGrpSpPr/>
          <p:nvPr/>
        </p:nvGrpSpPr>
        <p:grpSpPr>
          <a:xfrm>
            <a:off x="6705276" y="2266890"/>
            <a:ext cx="274812" cy="354728"/>
            <a:chOff x="6705276" y="2419290"/>
            <a:chExt cx="274812" cy="354728"/>
          </a:xfrm>
        </p:grpSpPr>
        <p:sp>
          <p:nvSpPr>
            <p:cNvPr id="13358" name="Google Shape;13358;p86"/>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6"/>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6"/>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6"/>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6"/>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6"/>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6"/>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6"/>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6"/>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6"/>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6"/>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6"/>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6"/>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6"/>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6"/>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6"/>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6"/>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6"/>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6"/>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6"/>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6"/>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6"/>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6"/>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6"/>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6"/>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6"/>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6"/>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6"/>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86"/>
          <p:cNvGrpSpPr/>
          <p:nvPr/>
        </p:nvGrpSpPr>
        <p:grpSpPr>
          <a:xfrm>
            <a:off x="4902936" y="2266890"/>
            <a:ext cx="274576" cy="354728"/>
            <a:chOff x="4902936" y="2419290"/>
            <a:chExt cx="274576" cy="354728"/>
          </a:xfrm>
        </p:grpSpPr>
        <p:sp>
          <p:nvSpPr>
            <p:cNvPr id="13387" name="Google Shape;13387;p86"/>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6"/>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6"/>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6"/>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6"/>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6"/>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6"/>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6"/>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6"/>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6"/>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6"/>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6"/>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6"/>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6"/>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6"/>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6"/>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6"/>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6"/>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6"/>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6"/>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86"/>
          <p:cNvGrpSpPr/>
          <p:nvPr/>
        </p:nvGrpSpPr>
        <p:grpSpPr>
          <a:xfrm>
            <a:off x="7608056" y="3193394"/>
            <a:ext cx="270334" cy="354754"/>
            <a:chOff x="7608056" y="3345794"/>
            <a:chExt cx="270334" cy="354754"/>
          </a:xfrm>
        </p:grpSpPr>
        <p:sp>
          <p:nvSpPr>
            <p:cNvPr id="13408" name="Google Shape;13408;p86"/>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6"/>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6"/>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6"/>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6"/>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6"/>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6"/>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6"/>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6"/>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6"/>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6"/>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6"/>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6"/>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6"/>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6"/>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6"/>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6"/>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6"/>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6"/>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86"/>
          <p:cNvGrpSpPr/>
          <p:nvPr/>
        </p:nvGrpSpPr>
        <p:grpSpPr>
          <a:xfrm>
            <a:off x="6712765" y="4115682"/>
            <a:ext cx="263316" cy="354728"/>
            <a:chOff x="6712765" y="4268082"/>
            <a:chExt cx="263316" cy="354728"/>
          </a:xfrm>
        </p:grpSpPr>
        <p:sp>
          <p:nvSpPr>
            <p:cNvPr id="13428" name="Google Shape;13428;p86"/>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6"/>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6"/>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6"/>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6"/>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6"/>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6"/>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6"/>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6"/>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6"/>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6"/>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6"/>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6"/>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6"/>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6"/>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6"/>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6"/>
          <p:cNvGrpSpPr/>
          <p:nvPr/>
        </p:nvGrpSpPr>
        <p:grpSpPr>
          <a:xfrm>
            <a:off x="5359341" y="2266759"/>
            <a:ext cx="262819" cy="354859"/>
            <a:chOff x="5359341" y="2419159"/>
            <a:chExt cx="262819" cy="354859"/>
          </a:xfrm>
        </p:grpSpPr>
        <p:sp>
          <p:nvSpPr>
            <p:cNvPr id="13445" name="Google Shape;13445;p86"/>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6"/>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6"/>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6"/>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6"/>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6"/>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6"/>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6"/>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6"/>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6"/>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6"/>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6"/>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6"/>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6"/>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6"/>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6"/>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6"/>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6"/>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6"/>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6"/>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6"/>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86"/>
          <p:cNvGrpSpPr/>
          <p:nvPr/>
        </p:nvGrpSpPr>
        <p:grpSpPr>
          <a:xfrm>
            <a:off x="6709282" y="3637806"/>
            <a:ext cx="263316" cy="354493"/>
            <a:chOff x="6709282" y="3790206"/>
            <a:chExt cx="263316" cy="354493"/>
          </a:xfrm>
        </p:grpSpPr>
        <p:sp>
          <p:nvSpPr>
            <p:cNvPr id="13467" name="Google Shape;13467;p86"/>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6"/>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6"/>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6"/>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6"/>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6"/>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6"/>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6"/>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6"/>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6"/>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6"/>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6"/>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6"/>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6"/>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6"/>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6"/>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86"/>
          <p:cNvGrpSpPr/>
          <p:nvPr/>
        </p:nvGrpSpPr>
        <p:grpSpPr>
          <a:xfrm>
            <a:off x="6260629" y="2266890"/>
            <a:ext cx="263055" cy="354493"/>
            <a:chOff x="6260629" y="2419290"/>
            <a:chExt cx="263055" cy="354493"/>
          </a:xfrm>
        </p:grpSpPr>
        <p:sp>
          <p:nvSpPr>
            <p:cNvPr id="13484" name="Google Shape;13484;p86"/>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6"/>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6"/>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6"/>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6"/>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6"/>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6"/>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6"/>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6"/>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6"/>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6"/>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6"/>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6"/>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6"/>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6"/>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86"/>
          <p:cNvGrpSpPr/>
          <p:nvPr/>
        </p:nvGrpSpPr>
        <p:grpSpPr>
          <a:xfrm>
            <a:off x="6260864" y="2727511"/>
            <a:ext cx="263343" cy="354754"/>
            <a:chOff x="6260864" y="2879911"/>
            <a:chExt cx="263343" cy="354754"/>
          </a:xfrm>
        </p:grpSpPr>
        <p:sp>
          <p:nvSpPr>
            <p:cNvPr id="13500" name="Google Shape;13500;p86"/>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6"/>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6"/>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6"/>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6"/>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6"/>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6"/>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6"/>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6"/>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6"/>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6"/>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6"/>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6"/>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6"/>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6"/>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6"/>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6"/>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6"/>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86"/>
          <p:cNvGrpSpPr/>
          <p:nvPr/>
        </p:nvGrpSpPr>
        <p:grpSpPr>
          <a:xfrm>
            <a:off x="8062968" y="2266890"/>
            <a:ext cx="263316" cy="354728"/>
            <a:chOff x="8062968" y="2419290"/>
            <a:chExt cx="263316" cy="354728"/>
          </a:xfrm>
        </p:grpSpPr>
        <p:sp>
          <p:nvSpPr>
            <p:cNvPr id="13519" name="Google Shape;13519;p8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86"/>
          <p:cNvGrpSpPr/>
          <p:nvPr/>
        </p:nvGrpSpPr>
        <p:grpSpPr>
          <a:xfrm>
            <a:off x="5809723" y="2266890"/>
            <a:ext cx="263316" cy="354728"/>
            <a:chOff x="5809723" y="2419290"/>
            <a:chExt cx="263316" cy="354728"/>
          </a:xfrm>
        </p:grpSpPr>
        <p:sp>
          <p:nvSpPr>
            <p:cNvPr id="13537" name="Google Shape;13537;p86"/>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6"/>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6"/>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6"/>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6"/>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6"/>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6"/>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6"/>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6"/>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6"/>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6"/>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6"/>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6"/>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6"/>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6"/>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6"/>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6"/>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86"/>
          <p:cNvGrpSpPr/>
          <p:nvPr/>
        </p:nvGrpSpPr>
        <p:grpSpPr>
          <a:xfrm>
            <a:off x="7606826" y="1350599"/>
            <a:ext cx="263552" cy="354754"/>
            <a:chOff x="7606826" y="1502999"/>
            <a:chExt cx="263552" cy="354754"/>
          </a:xfrm>
        </p:grpSpPr>
        <p:sp>
          <p:nvSpPr>
            <p:cNvPr id="13555" name="Google Shape;13555;p86"/>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6"/>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6"/>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6"/>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6"/>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6"/>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6"/>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6"/>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6"/>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6"/>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6"/>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6"/>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6"/>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6"/>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6"/>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6"/>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6"/>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6"/>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86"/>
          <p:cNvGrpSpPr/>
          <p:nvPr/>
        </p:nvGrpSpPr>
        <p:grpSpPr>
          <a:xfrm>
            <a:off x="8060455" y="3637675"/>
            <a:ext cx="264076" cy="354623"/>
            <a:chOff x="8060455" y="3790075"/>
            <a:chExt cx="264076" cy="354623"/>
          </a:xfrm>
        </p:grpSpPr>
        <p:sp>
          <p:nvSpPr>
            <p:cNvPr id="13574" name="Google Shape;13574;p86"/>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6"/>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6"/>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6"/>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6"/>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6"/>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6"/>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6"/>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6"/>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6"/>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6"/>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6"/>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6"/>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6"/>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6"/>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6"/>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6"/>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6"/>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6"/>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6"/>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6"/>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6"/>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6"/>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86"/>
          <p:cNvGrpSpPr/>
          <p:nvPr/>
        </p:nvGrpSpPr>
        <p:grpSpPr>
          <a:xfrm>
            <a:off x="7614550" y="2727511"/>
            <a:ext cx="263316" cy="354754"/>
            <a:chOff x="7614550" y="2879911"/>
            <a:chExt cx="263316" cy="354754"/>
          </a:xfrm>
        </p:grpSpPr>
        <p:sp>
          <p:nvSpPr>
            <p:cNvPr id="13598" name="Google Shape;13598;p86"/>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6"/>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6"/>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6"/>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6"/>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6"/>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6"/>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6"/>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6"/>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6"/>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6"/>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6"/>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6"/>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6"/>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6"/>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6"/>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6"/>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6"/>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6"/>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86"/>
          <p:cNvGrpSpPr/>
          <p:nvPr/>
        </p:nvGrpSpPr>
        <p:grpSpPr>
          <a:xfrm>
            <a:off x="4900684" y="4115787"/>
            <a:ext cx="274576" cy="354623"/>
            <a:chOff x="4900684" y="4268187"/>
            <a:chExt cx="274576" cy="354623"/>
          </a:xfrm>
        </p:grpSpPr>
        <p:sp>
          <p:nvSpPr>
            <p:cNvPr id="13618" name="Google Shape;13618;p86"/>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6"/>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6"/>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6"/>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6"/>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6"/>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6"/>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6"/>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6"/>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6"/>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6"/>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6"/>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6"/>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6"/>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6"/>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86"/>
          <p:cNvGrpSpPr/>
          <p:nvPr/>
        </p:nvGrpSpPr>
        <p:grpSpPr>
          <a:xfrm>
            <a:off x="7161654" y="3193394"/>
            <a:ext cx="263343" cy="354754"/>
            <a:chOff x="7161654" y="3345794"/>
            <a:chExt cx="263343" cy="354754"/>
          </a:xfrm>
        </p:grpSpPr>
        <p:sp>
          <p:nvSpPr>
            <p:cNvPr id="13634" name="Google Shape;13634;p86"/>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6"/>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6"/>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6"/>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6"/>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6"/>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6"/>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6"/>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6"/>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6"/>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6"/>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6"/>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6"/>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6"/>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6"/>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6"/>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6"/>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6"/>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6"/>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86"/>
          <p:cNvGrpSpPr/>
          <p:nvPr/>
        </p:nvGrpSpPr>
        <p:grpSpPr>
          <a:xfrm>
            <a:off x="6711770" y="3193394"/>
            <a:ext cx="263081" cy="354754"/>
            <a:chOff x="6711770" y="3345794"/>
            <a:chExt cx="263081" cy="354754"/>
          </a:xfrm>
        </p:grpSpPr>
        <p:sp>
          <p:nvSpPr>
            <p:cNvPr id="13654" name="Google Shape;13654;p86"/>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6"/>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6"/>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6"/>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6"/>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6"/>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6"/>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6"/>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6"/>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6"/>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6"/>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6"/>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6"/>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6"/>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6"/>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6"/>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6"/>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86"/>
          <p:cNvGrpSpPr/>
          <p:nvPr/>
        </p:nvGrpSpPr>
        <p:grpSpPr>
          <a:xfrm>
            <a:off x="7163409" y="2727851"/>
            <a:ext cx="263316" cy="354414"/>
            <a:chOff x="7163409" y="2880251"/>
            <a:chExt cx="263316" cy="354414"/>
          </a:xfrm>
        </p:grpSpPr>
        <p:sp>
          <p:nvSpPr>
            <p:cNvPr id="13672" name="Google Shape;13672;p86"/>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6"/>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6"/>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6"/>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6"/>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6"/>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6"/>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6"/>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6"/>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6"/>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6"/>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6"/>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86"/>
          <p:cNvGrpSpPr/>
          <p:nvPr/>
        </p:nvGrpSpPr>
        <p:grpSpPr>
          <a:xfrm>
            <a:off x="6712032" y="2727772"/>
            <a:ext cx="263316" cy="354493"/>
            <a:chOff x="6712032" y="2880172"/>
            <a:chExt cx="263316" cy="354493"/>
          </a:xfrm>
        </p:grpSpPr>
        <p:sp>
          <p:nvSpPr>
            <p:cNvPr id="13685" name="Google Shape;13685;p86"/>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6"/>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6"/>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6"/>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6"/>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6"/>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6"/>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6"/>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6"/>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6"/>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6"/>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6"/>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6"/>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6"/>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6"/>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6"/>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6"/>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6"/>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6"/>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6"/>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6"/>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86"/>
          <p:cNvGrpSpPr/>
          <p:nvPr/>
        </p:nvGrpSpPr>
        <p:grpSpPr>
          <a:xfrm>
            <a:off x="6261624" y="3193394"/>
            <a:ext cx="263316" cy="354754"/>
            <a:chOff x="6261624" y="3345794"/>
            <a:chExt cx="263316" cy="354754"/>
          </a:xfrm>
        </p:grpSpPr>
        <p:sp>
          <p:nvSpPr>
            <p:cNvPr id="13707" name="Google Shape;13707;p86"/>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6"/>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6"/>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6"/>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6"/>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6"/>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6"/>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6"/>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6"/>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6"/>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6"/>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6"/>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6"/>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6"/>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6"/>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6"/>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6"/>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6"/>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6"/>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6"/>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6"/>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6"/>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6"/>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6"/>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6"/>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6"/>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6"/>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6"/>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5" name="Google Shape;13735;p86"/>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6" name="Google Shape;13736;p86"/>
          <p:cNvGrpSpPr/>
          <p:nvPr/>
        </p:nvGrpSpPr>
        <p:grpSpPr>
          <a:xfrm>
            <a:off x="5811739" y="3193394"/>
            <a:ext cx="263316" cy="354754"/>
            <a:chOff x="5811739" y="3345794"/>
            <a:chExt cx="263316" cy="354754"/>
          </a:xfrm>
        </p:grpSpPr>
        <p:sp>
          <p:nvSpPr>
            <p:cNvPr id="13737" name="Google Shape;13737;p86"/>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6"/>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6"/>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6"/>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6"/>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6"/>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6"/>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6"/>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6"/>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6"/>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6"/>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6"/>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6"/>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6"/>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6"/>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6"/>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6"/>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6"/>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6"/>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6"/>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6"/>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86"/>
          <p:cNvGrpSpPr/>
          <p:nvPr/>
        </p:nvGrpSpPr>
        <p:grpSpPr>
          <a:xfrm>
            <a:off x="5363818" y="3193394"/>
            <a:ext cx="259074" cy="354493"/>
            <a:chOff x="5363818" y="3345794"/>
            <a:chExt cx="259074" cy="354493"/>
          </a:xfrm>
        </p:grpSpPr>
        <p:sp>
          <p:nvSpPr>
            <p:cNvPr id="13759" name="Google Shape;13759;p86"/>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6"/>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6"/>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6"/>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6"/>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6"/>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6"/>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6"/>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6"/>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6"/>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6"/>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6"/>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6"/>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6"/>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6"/>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6"/>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6"/>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6"/>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6"/>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6"/>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6"/>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6"/>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6"/>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6"/>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6"/>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86"/>
          <p:cNvGrpSpPr/>
          <p:nvPr/>
        </p:nvGrpSpPr>
        <p:grpSpPr>
          <a:xfrm>
            <a:off x="4912939" y="3193263"/>
            <a:ext cx="261326" cy="354885"/>
            <a:chOff x="4912939" y="3345663"/>
            <a:chExt cx="261326" cy="354885"/>
          </a:xfrm>
        </p:grpSpPr>
        <p:sp>
          <p:nvSpPr>
            <p:cNvPr id="13785" name="Google Shape;13785;p86"/>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6"/>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6"/>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6"/>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6"/>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6"/>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6"/>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6"/>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6"/>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6"/>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6"/>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6"/>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6"/>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6"/>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6"/>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6"/>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6"/>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6"/>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6"/>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6"/>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6"/>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86"/>
          <p:cNvGrpSpPr/>
          <p:nvPr/>
        </p:nvGrpSpPr>
        <p:grpSpPr>
          <a:xfrm>
            <a:off x="5809723" y="2727511"/>
            <a:ext cx="263081" cy="355016"/>
            <a:chOff x="5809723" y="2879911"/>
            <a:chExt cx="263081" cy="355016"/>
          </a:xfrm>
        </p:grpSpPr>
        <p:sp>
          <p:nvSpPr>
            <p:cNvPr id="13807" name="Google Shape;13807;p86"/>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6"/>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6"/>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6"/>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6"/>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6"/>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6"/>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6"/>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6"/>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6"/>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6"/>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6"/>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6"/>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6"/>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6"/>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6"/>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6"/>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6"/>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6"/>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6"/>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6"/>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6"/>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86"/>
          <p:cNvGrpSpPr/>
          <p:nvPr/>
        </p:nvGrpSpPr>
        <p:grpSpPr>
          <a:xfrm>
            <a:off x="7616069" y="4115656"/>
            <a:ext cx="263316" cy="354754"/>
            <a:chOff x="7616069" y="4268056"/>
            <a:chExt cx="263316" cy="354754"/>
          </a:xfrm>
        </p:grpSpPr>
        <p:sp>
          <p:nvSpPr>
            <p:cNvPr id="13830" name="Google Shape;13830;p86"/>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6"/>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6"/>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6"/>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6"/>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6"/>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6"/>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6"/>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6"/>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6"/>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6"/>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6"/>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6"/>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6"/>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6"/>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6"/>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6"/>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6"/>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6"/>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6"/>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6"/>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86"/>
          <p:cNvGrpSpPr/>
          <p:nvPr/>
        </p:nvGrpSpPr>
        <p:grpSpPr>
          <a:xfrm>
            <a:off x="7164404" y="4115918"/>
            <a:ext cx="263316" cy="354493"/>
            <a:chOff x="7164404" y="4268318"/>
            <a:chExt cx="263316" cy="354493"/>
          </a:xfrm>
        </p:grpSpPr>
        <p:sp>
          <p:nvSpPr>
            <p:cNvPr id="13852" name="Google Shape;13852;p86"/>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6"/>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6"/>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6"/>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6"/>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6"/>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6"/>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6"/>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6"/>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6"/>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6"/>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6"/>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6"/>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6"/>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6"/>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6"/>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86"/>
          <p:cNvGrpSpPr/>
          <p:nvPr/>
        </p:nvGrpSpPr>
        <p:grpSpPr>
          <a:xfrm>
            <a:off x="5358346" y="2727511"/>
            <a:ext cx="263316" cy="354754"/>
            <a:chOff x="5358346" y="2879911"/>
            <a:chExt cx="263316" cy="354754"/>
          </a:xfrm>
        </p:grpSpPr>
        <p:sp>
          <p:nvSpPr>
            <p:cNvPr id="13869" name="Google Shape;13869;p86"/>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6"/>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6"/>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6"/>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6"/>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6"/>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6"/>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6"/>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6"/>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6"/>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6"/>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6"/>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6"/>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6"/>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6"/>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6"/>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6"/>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6"/>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6"/>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6"/>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6"/>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86"/>
          <p:cNvGrpSpPr/>
          <p:nvPr/>
        </p:nvGrpSpPr>
        <p:grpSpPr>
          <a:xfrm>
            <a:off x="8061450" y="3193342"/>
            <a:ext cx="263316" cy="354807"/>
            <a:chOff x="8061450" y="3345742"/>
            <a:chExt cx="263316" cy="354807"/>
          </a:xfrm>
        </p:grpSpPr>
        <p:sp>
          <p:nvSpPr>
            <p:cNvPr id="13891" name="Google Shape;13891;p86"/>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6"/>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6"/>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6"/>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6"/>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6"/>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6"/>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6"/>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6"/>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6"/>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6"/>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6"/>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6"/>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6"/>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6"/>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6"/>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7" name="Google Shape;13907;p86"/>
          <p:cNvGrpSpPr/>
          <p:nvPr/>
        </p:nvGrpSpPr>
        <p:grpSpPr>
          <a:xfrm>
            <a:off x="8065953" y="2727511"/>
            <a:ext cx="263081" cy="354754"/>
            <a:chOff x="8065953" y="2879911"/>
            <a:chExt cx="263081" cy="354754"/>
          </a:xfrm>
        </p:grpSpPr>
        <p:sp>
          <p:nvSpPr>
            <p:cNvPr id="13908" name="Google Shape;13908;p86"/>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6"/>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6"/>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6"/>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6"/>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6"/>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6"/>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6"/>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6"/>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6"/>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6"/>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6"/>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6"/>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6"/>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6"/>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6"/>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86"/>
          <p:cNvGrpSpPr/>
          <p:nvPr/>
        </p:nvGrpSpPr>
        <p:grpSpPr>
          <a:xfrm>
            <a:off x="8064199" y="4115918"/>
            <a:ext cx="270308" cy="354493"/>
            <a:chOff x="8064199" y="4268318"/>
            <a:chExt cx="270308" cy="354493"/>
          </a:xfrm>
        </p:grpSpPr>
        <p:sp>
          <p:nvSpPr>
            <p:cNvPr id="13925" name="Google Shape;13925;p86"/>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6"/>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6"/>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6"/>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6"/>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6"/>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6"/>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6"/>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6"/>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6"/>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6"/>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6"/>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6"/>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6"/>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6"/>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6"/>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3" name="Google Shape;13943;p86"/>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44" name="Google Shape;13944;p86"/>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48"/>
        <p:cNvGrpSpPr/>
        <p:nvPr/>
      </p:nvGrpSpPr>
      <p:grpSpPr>
        <a:xfrm>
          <a:off x="0" y="0"/>
          <a:ext cx="0" cy="0"/>
          <a:chOff x="0" y="0"/>
          <a:chExt cx="0" cy="0"/>
        </a:xfrm>
      </p:grpSpPr>
      <p:grpSp>
        <p:nvGrpSpPr>
          <p:cNvPr id="13949" name="Google Shape;13949;p87"/>
          <p:cNvGrpSpPr/>
          <p:nvPr/>
        </p:nvGrpSpPr>
        <p:grpSpPr>
          <a:xfrm>
            <a:off x="3511608" y="3163570"/>
            <a:ext cx="381482" cy="366926"/>
            <a:chOff x="3511608" y="3348218"/>
            <a:chExt cx="381482" cy="366926"/>
          </a:xfrm>
        </p:grpSpPr>
        <p:sp>
          <p:nvSpPr>
            <p:cNvPr id="13950" name="Google Shape;13950;p87"/>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87"/>
          <p:cNvGrpSpPr/>
          <p:nvPr/>
        </p:nvGrpSpPr>
        <p:grpSpPr>
          <a:xfrm>
            <a:off x="1849816" y="3622692"/>
            <a:ext cx="163616" cy="366665"/>
            <a:chOff x="1849816" y="3807339"/>
            <a:chExt cx="163616" cy="366665"/>
          </a:xfrm>
        </p:grpSpPr>
        <p:sp>
          <p:nvSpPr>
            <p:cNvPr id="13965" name="Google Shape;13965;p87"/>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87"/>
          <p:cNvGrpSpPr/>
          <p:nvPr/>
        </p:nvGrpSpPr>
        <p:grpSpPr>
          <a:xfrm>
            <a:off x="2274757" y="3622666"/>
            <a:ext cx="202292" cy="366430"/>
            <a:chOff x="2274757" y="3807313"/>
            <a:chExt cx="202292" cy="366430"/>
          </a:xfrm>
        </p:grpSpPr>
        <p:sp>
          <p:nvSpPr>
            <p:cNvPr id="13980" name="Google Shape;13980;p87"/>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87"/>
          <p:cNvGrpSpPr/>
          <p:nvPr/>
        </p:nvGrpSpPr>
        <p:grpSpPr>
          <a:xfrm>
            <a:off x="3972716" y="3163570"/>
            <a:ext cx="366404" cy="366665"/>
            <a:chOff x="3972716" y="3348218"/>
            <a:chExt cx="366404" cy="366665"/>
          </a:xfrm>
        </p:grpSpPr>
        <p:sp>
          <p:nvSpPr>
            <p:cNvPr id="13991" name="Google Shape;13991;p87"/>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87"/>
          <p:cNvGrpSpPr/>
          <p:nvPr/>
        </p:nvGrpSpPr>
        <p:grpSpPr>
          <a:xfrm>
            <a:off x="866528" y="3163701"/>
            <a:ext cx="317405" cy="366534"/>
            <a:chOff x="866528" y="3348348"/>
            <a:chExt cx="317405" cy="366534"/>
          </a:xfrm>
        </p:grpSpPr>
        <p:sp>
          <p:nvSpPr>
            <p:cNvPr id="14004" name="Google Shape;14004;p87"/>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87"/>
          <p:cNvGrpSpPr/>
          <p:nvPr/>
        </p:nvGrpSpPr>
        <p:grpSpPr>
          <a:xfrm>
            <a:off x="1316818" y="3163648"/>
            <a:ext cx="310872" cy="366848"/>
            <a:chOff x="1316818" y="3348296"/>
            <a:chExt cx="310872" cy="366848"/>
          </a:xfrm>
        </p:grpSpPr>
        <p:sp>
          <p:nvSpPr>
            <p:cNvPr id="14013" name="Google Shape;14013;p87"/>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87"/>
          <p:cNvGrpSpPr/>
          <p:nvPr/>
        </p:nvGrpSpPr>
        <p:grpSpPr>
          <a:xfrm>
            <a:off x="3105248" y="3163596"/>
            <a:ext cx="305620" cy="366430"/>
            <a:chOff x="3105248" y="3348244"/>
            <a:chExt cx="305620" cy="366430"/>
          </a:xfrm>
        </p:grpSpPr>
        <p:sp>
          <p:nvSpPr>
            <p:cNvPr id="14038" name="Google Shape;14038;p87"/>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87"/>
          <p:cNvGrpSpPr/>
          <p:nvPr/>
        </p:nvGrpSpPr>
        <p:grpSpPr>
          <a:xfrm>
            <a:off x="2661988" y="3163570"/>
            <a:ext cx="304078" cy="366665"/>
            <a:chOff x="2661988" y="3348218"/>
            <a:chExt cx="304078" cy="366665"/>
          </a:xfrm>
        </p:grpSpPr>
        <p:sp>
          <p:nvSpPr>
            <p:cNvPr id="14046" name="Google Shape;14046;p87"/>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5" name="Google Shape;14065;p87"/>
          <p:cNvGrpSpPr/>
          <p:nvPr/>
        </p:nvGrpSpPr>
        <p:grpSpPr>
          <a:xfrm>
            <a:off x="2212927" y="3164249"/>
            <a:ext cx="307606" cy="366482"/>
            <a:chOff x="2212927" y="3348897"/>
            <a:chExt cx="307606" cy="366482"/>
          </a:xfrm>
        </p:grpSpPr>
        <p:sp>
          <p:nvSpPr>
            <p:cNvPr id="14066" name="Google Shape;14066;p87"/>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87"/>
          <p:cNvGrpSpPr/>
          <p:nvPr/>
        </p:nvGrpSpPr>
        <p:grpSpPr>
          <a:xfrm>
            <a:off x="1764389" y="3163570"/>
            <a:ext cx="310114" cy="366665"/>
            <a:chOff x="1764389" y="3348218"/>
            <a:chExt cx="310114" cy="366665"/>
          </a:xfrm>
        </p:grpSpPr>
        <p:sp>
          <p:nvSpPr>
            <p:cNvPr id="14077" name="Google Shape;14077;p87"/>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87"/>
          <p:cNvGrpSpPr/>
          <p:nvPr/>
        </p:nvGrpSpPr>
        <p:grpSpPr>
          <a:xfrm>
            <a:off x="2777572" y="3622640"/>
            <a:ext cx="81716" cy="366717"/>
            <a:chOff x="2777572" y="3807287"/>
            <a:chExt cx="81716" cy="366717"/>
          </a:xfrm>
        </p:grpSpPr>
        <p:sp>
          <p:nvSpPr>
            <p:cNvPr id="14098" name="Google Shape;14098;p87"/>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87"/>
          <p:cNvGrpSpPr/>
          <p:nvPr/>
        </p:nvGrpSpPr>
        <p:grpSpPr>
          <a:xfrm>
            <a:off x="3934014" y="4145133"/>
            <a:ext cx="366665" cy="256334"/>
            <a:chOff x="3934014" y="4329780"/>
            <a:chExt cx="366665" cy="256334"/>
          </a:xfrm>
        </p:grpSpPr>
        <p:sp>
          <p:nvSpPr>
            <p:cNvPr id="14110" name="Google Shape;14110;p87"/>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87"/>
          <p:cNvGrpSpPr/>
          <p:nvPr/>
        </p:nvGrpSpPr>
        <p:grpSpPr>
          <a:xfrm>
            <a:off x="947670" y="3622692"/>
            <a:ext cx="194295" cy="366404"/>
            <a:chOff x="947670" y="3807339"/>
            <a:chExt cx="194295" cy="366404"/>
          </a:xfrm>
        </p:grpSpPr>
        <p:sp>
          <p:nvSpPr>
            <p:cNvPr id="14124" name="Google Shape;14124;p87"/>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87"/>
          <p:cNvGrpSpPr/>
          <p:nvPr/>
        </p:nvGrpSpPr>
        <p:grpSpPr>
          <a:xfrm>
            <a:off x="3420379" y="4101910"/>
            <a:ext cx="368939" cy="342283"/>
            <a:chOff x="3420379" y="4286557"/>
            <a:chExt cx="368939" cy="342283"/>
          </a:xfrm>
        </p:grpSpPr>
        <p:sp>
          <p:nvSpPr>
            <p:cNvPr id="14135" name="Google Shape;14135;p87"/>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7"/>
          <p:cNvGrpSpPr/>
          <p:nvPr/>
        </p:nvGrpSpPr>
        <p:grpSpPr>
          <a:xfrm>
            <a:off x="3965190" y="3657605"/>
            <a:ext cx="369801" cy="296813"/>
            <a:chOff x="3965190" y="3842252"/>
            <a:chExt cx="369801" cy="296813"/>
          </a:xfrm>
        </p:grpSpPr>
        <p:sp>
          <p:nvSpPr>
            <p:cNvPr id="14152" name="Google Shape;14152;p87"/>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87"/>
          <p:cNvGrpSpPr/>
          <p:nvPr/>
        </p:nvGrpSpPr>
        <p:grpSpPr>
          <a:xfrm>
            <a:off x="3506590" y="3649164"/>
            <a:ext cx="396796" cy="313407"/>
            <a:chOff x="3506590" y="3833812"/>
            <a:chExt cx="396796" cy="313407"/>
          </a:xfrm>
        </p:grpSpPr>
        <p:sp>
          <p:nvSpPr>
            <p:cNvPr id="14174" name="Google Shape;14174;p87"/>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87"/>
          <p:cNvGrpSpPr/>
          <p:nvPr/>
        </p:nvGrpSpPr>
        <p:grpSpPr>
          <a:xfrm>
            <a:off x="2769288" y="1780716"/>
            <a:ext cx="104556" cy="366665"/>
            <a:chOff x="2769288" y="1965364"/>
            <a:chExt cx="104556" cy="366665"/>
          </a:xfrm>
        </p:grpSpPr>
        <p:sp>
          <p:nvSpPr>
            <p:cNvPr id="14178" name="Google Shape;14178;p87"/>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7"/>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87"/>
          <p:cNvGrpSpPr/>
          <p:nvPr/>
        </p:nvGrpSpPr>
        <p:grpSpPr>
          <a:xfrm>
            <a:off x="3966679" y="1826213"/>
            <a:ext cx="367162" cy="275698"/>
            <a:chOff x="3966679" y="2010861"/>
            <a:chExt cx="367162" cy="275698"/>
          </a:xfrm>
        </p:grpSpPr>
        <p:sp>
          <p:nvSpPr>
            <p:cNvPr id="14191" name="Google Shape;14191;p87"/>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7"/>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7"/>
          <p:cNvGrpSpPr/>
          <p:nvPr/>
        </p:nvGrpSpPr>
        <p:grpSpPr>
          <a:xfrm>
            <a:off x="1752577" y="1840847"/>
            <a:ext cx="366404" cy="246220"/>
            <a:chOff x="1752577" y="2025495"/>
            <a:chExt cx="366404" cy="246220"/>
          </a:xfrm>
        </p:grpSpPr>
        <p:sp>
          <p:nvSpPr>
            <p:cNvPr id="14196" name="Google Shape;14196;p87"/>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7"/>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7"/>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7"/>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7"/>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87"/>
          <p:cNvGrpSpPr/>
          <p:nvPr/>
        </p:nvGrpSpPr>
        <p:grpSpPr>
          <a:xfrm>
            <a:off x="1309553" y="1884933"/>
            <a:ext cx="366404" cy="158363"/>
            <a:chOff x="1309553" y="2069580"/>
            <a:chExt cx="366404" cy="158363"/>
          </a:xfrm>
        </p:grpSpPr>
        <p:sp>
          <p:nvSpPr>
            <p:cNvPr id="14213" name="Google Shape;14213;p87"/>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7"/>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7"/>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7"/>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7"/>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7"/>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7"/>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7"/>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87"/>
          <p:cNvGrpSpPr/>
          <p:nvPr/>
        </p:nvGrpSpPr>
        <p:grpSpPr>
          <a:xfrm>
            <a:off x="866528" y="1904114"/>
            <a:ext cx="366639" cy="119635"/>
            <a:chOff x="866528" y="2088762"/>
            <a:chExt cx="366639" cy="119635"/>
          </a:xfrm>
        </p:grpSpPr>
        <p:sp>
          <p:nvSpPr>
            <p:cNvPr id="14240" name="Google Shape;14240;p87"/>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7"/>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7"/>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7"/>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7"/>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7"/>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7"/>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7"/>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7"/>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87"/>
          <p:cNvGrpSpPr/>
          <p:nvPr/>
        </p:nvGrpSpPr>
        <p:grpSpPr>
          <a:xfrm>
            <a:off x="2329269" y="1780664"/>
            <a:ext cx="98807" cy="366273"/>
            <a:chOff x="2329269" y="1965312"/>
            <a:chExt cx="98807" cy="366273"/>
          </a:xfrm>
        </p:grpSpPr>
        <p:sp>
          <p:nvSpPr>
            <p:cNvPr id="14255" name="Google Shape;14255;p87"/>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7"/>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7"/>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87"/>
          <p:cNvGrpSpPr/>
          <p:nvPr/>
        </p:nvGrpSpPr>
        <p:grpSpPr>
          <a:xfrm>
            <a:off x="3208053" y="1780324"/>
            <a:ext cx="112344" cy="366926"/>
            <a:chOff x="3208053" y="1964972"/>
            <a:chExt cx="112344" cy="366926"/>
          </a:xfrm>
        </p:grpSpPr>
        <p:sp>
          <p:nvSpPr>
            <p:cNvPr id="14259" name="Google Shape;14259;p87"/>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7"/>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7"/>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7"/>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87"/>
          <p:cNvGrpSpPr/>
          <p:nvPr/>
        </p:nvGrpSpPr>
        <p:grpSpPr>
          <a:xfrm>
            <a:off x="3225379" y="3622692"/>
            <a:ext cx="72413" cy="366404"/>
            <a:chOff x="3225379" y="3807339"/>
            <a:chExt cx="72413" cy="366404"/>
          </a:xfrm>
        </p:grpSpPr>
        <p:sp>
          <p:nvSpPr>
            <p:cNvPr id="14266" name="Google Shape;14266;p87"/>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87"/>
          <p:cNvGrpSpPr/>
          <p:nvPr/>
        </p:nvGrpSpPr>
        <p:grpSpPr>
          <a:xfrm>
            <a:off x="3523916" y="1826448"/>
            <a:ext cx="366665" cy="275201"/>
            <a:chOff x="3523916" y="2011096"/>
            <a:chExt cx="366665" cy="275201"/>
          </a:xfrm>
        </p:grpSpPr>
        <p:sp>
          <p:nvSpPr>
            <p:cNvPr id="14275" name="Google Shape;14275;p87"/>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7"/>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7"/>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7"/>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7"/>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7"/>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7"/>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7"/>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7"/>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7"/>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7"/>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7"/>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7"/>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7"/>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87"/>
          <p:cNvGrpSpPr/>
          <p:nvPr/>
        </p:nvGrpSpPr>
        <p:grpSpPr>
          <a:xfrm>
            <a:off x="1742777" y="1315349"/>
            <a:ext cx="393791" cy="366744"/>
            <a:chOff x="1742777" y="1499997"/>
            <a:chExt cx="393791" cy="366744"/>
          </a:xfrm>
        </p:grpSpPr>
        <p:sp>
          <p:nvSpPr>
            <p:cNvPr id="14296" name="Google Shape;14296;p87"/>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7"/>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7"/>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7"/>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7"/>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7"/>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7"/>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7"/>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7"/>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87"/>
          <p:cNvGrpSpPr/>
          <p:nvPr/>
        </p:nvGrpSpPr>
        <p:grpSpPr>
          <a:xfrm>
            <a:off x="4014449" y="1315349"/>
            <a:ext cx="319914" cy="366639"/>
            <a:chOff x="4014449" y="1499997"/>
            <a:chExt cx="319914" cy="366639"/>
          </a:xfrm>
        </p:grpSpPr>
        <p:sp>
          <p:nvSpPr>
            <p:cNvPr id="14311" name="Google Shape;14311;p87"/>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7"/>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7"/>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6" name="Google Shape;14316;p87"/>
          <p:cNvGrpSpPr/>
          <p:nvPr/>
        </p:nvGrpSpPr>
        <p:grpSpPr>
          <a:xfrm>
            <a:off x="866267" y="1406813"/>
            <a:ext cx="367397" cy="183711"/>
            <a:chOff x="866267" y="1591460"/>
            <a:chExt cx="367397" cy="183711"/>
          </a:xfrm>
        </p:grpSpPr>
        <p:sp>
          <p:nvSpPr>
            <p:cNvPr id="14317" name="Google Shape;14317;p87"/>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7"/>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7"/>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7"/>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7"/>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7"/>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7"/>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7"/>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87"/>
          <p:cNvGrpSpPr/>
          <p:nvPr/>
        </p:nvGrpSpPr>
        <p:grpSpPr>
          <a:xfrm>
            <a:off x="3117843" y="1315244"/>
            <a:ext cx="327440" cy="366744"/>
            <a:chOff x="3117843" y="1499892"/>
            <a:chExt cx="327440" cy="366744"/>
          </a:xfrm>
        </p:grpSpPr>
        <p:sp>
          <p:nvSpPr>
            <p:cNvPr id="14336" name="Google Shape;14336;p87"/>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7"/>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7"/>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7"/>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7"/>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7"/>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87"/>
          <p:cNvGrpSpPr/>
          <p:nvPr/>
        </p:nvGrpSpPr>
        <p:grpSpPr>
          <a:xfrm>
            <a:off x="2667005" y="1315349"/>
            <a:ext cx="336770" cy="366639"/>
            <a:chOff x="2667005" y="1499997"/>
            <a:chExt cx="336770" cy="366639"/>
          </a:xfrm>
        </p:grpSpPr>
        <p:sp>
          <p:nvSpPr>
            <p:cNvPr id="14344" name="Google Shape;14344;p87"/>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7"/>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7"/>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7"/>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7"/>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7"/>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7"/>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7"/>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7"/>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7"/>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7"/>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7"/>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87"/>
          <p:cNvGrpSpPr/>
          <p:nvPr/>
        </p:nvGrpSpPr>
        <p:grpSpPr>
          <a:xfrm>
            <a:off x="3564866" y="1315349"/>
            <a:ext cx="326473" cy="366639"/>
            <a:chOff x="3564866" y="1499997"/>
            <a:chExt cx="326473" cy="366639"/>
          </a:xfrm>
        </p:grpSpPr>
        <p:sp>
          <p:nvSpPr>
            <p:cNvPr id="14364" name="Google Shape;14364;p87"/>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7"/>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7"/>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7"/>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7"/>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7"/>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87"/>
          <p:cNvGrpSpPr/>
          <p:nvPr/>
        </p:nvGrpSpPr>
        <p:grpSpPr>
          <a:xfrm>
            <a:off x="1314074" y="1315349"/>
            <a:ext cx="364392" cy="366639"/>
            <a:chOff x="1314074" y="1499997"/>
            <a:chExt cx="364392" cy="366639"/>
          </a:xfrm>
        </p:grpSpPr>
        <p:sp>
          <p:nvSpPr>
            <p:cNvPr id="14374" name="Google Shape;14374;p87"/>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7"/>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7"/>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7"/>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87"/>
          <p:cNvGrpSpPr/>
          <p:nvPr/>
        </p:nvGrpSpPr>
        <p:grpSpPr>
          <a:xfrm>
            <a:off x="2220479" y="1315349"/>
            <a:ext cx="337005" cy="366639"/>
            <a:chOff x="2220479" y="1499997"/>
            <a:chExt cx="337005" cy="366639"/>
          </a:xfrm>
        </p:grpSpPr>
        <p:sp>
          <p:nvSpPr>
            <p:cNvPr id="14387" name="Google Shape;14387;p87"/>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7"/>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7"/>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7"/>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7"/>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7"/>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7"/>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87"/>
          <p:cNvGrpSpPr/>
          <p:nvPr/>
        </p:nvGrpSpPr>
        <p:grpSpPr>
          <a:xfrm>
            <a:off x="4105155" y="2241328"/>
            <a:ext cx="87230" cy="366430"/>
            <a:chOff x="4105155" y="2425976"/>
            <a:chExt cx="87230" cy="366430"/>
          </a:xfrm>
        </p:grpSpPr>
        <p:sp>
          <p:nvSpPr>
            <p:cNvPr id="14399" name="Google Shape;14399;p87"/>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7"/>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7"/>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7"/>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87"/>
          <p:cNvGrpSpPr/>
          <p:nvPr/>
        </p:nvGrpSpPr>
        <p:grpSpPr>
          <a:xfrm>
            <a:off x="1808109" y="2241354"/>
            <a:ext cx="267884" cy="366639"/>
            <a:chOff x="1808109" y="2426002"/>
            <a:chExt cx="267884" cy="366639"/>
          </a:xfrm>
        </p:grpSpPr>
        <p:sp>
          <p:nvSpPr>
            <p:cNvPr id="14406" name="Google Shape;14406;p87"/>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7"/>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7"/>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7"/>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7"/>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7"/>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7"/>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7"/>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7"/>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7"/>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7"/>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7"/>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7"/>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7"/>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7" name="Google Shape;14427;p87"/>
          <p:cNvGrpSpPr/>
          <p:nvPr/>
        </p:nvGrpSpPr>
        <p:grpSpPr>
          <a:xfrm>
            <a:off x="3603568" y="2241354"/>
            <a:ext cx="207597" cy="366639"/>
            <a:chOff x="3603568" y="2426002"/>
            <a:chExt cx="207597" cy="366639"/>
          </a:xfrm>
        </p:grpSpPr>
        <p:sp>
          <p:nvSpPr>
            <p:cNvPr id="14428" name="Google Shape;14428;p87"/>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7"/>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7"/>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7"/>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87"/>
          <p:cNvGrpSpPr/>
          <p:nvPr/>
        </p:nvGrpSpPr>
        <p:grpSpPr>
          <a:xfrm>
            <a:off x="2246115" y="2241354"/>
            <a:ext cx="274417" cy="366404"/>
            <a:chOff x="2246115" y="2426002"/>
            <a:chExt cx="274417" cy="366404"/>
          </a:xfrm>
        </p:grpSpPr>
        <p:sp>
          <p:nvSpPr>
            <p:cNvPr id="14435" name="Google Shape;14435;p87"/>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7"/>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7"/>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7"/>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87"/>
          <p:cNvGrpSpPr/>
          <p:nvPr/>
        </p:nvGrpSpPr>
        <p:grpSpPr>
          <a:xfrm>
            <a:off x="2696666" y="2241354"/>
            <a:ext cx="256099" cy="366639"/>
            <a:chOff x="2696666" y="2426002"/>
            <a:chExt cx="256099" cy="366639"/>
          </a:xfrm>
        </p:grpSpPr>
        <p:sp>
          <p:nvSpPr>
            <p:cNvPr id="14444" name="Google Shape;14444;p87"/>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7"/>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7"/>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87"/>
          <p:cNvGrpSpPr/>
          <p:nvPr/>
        </p:nvGrpSpPr>
        <p:grpSpPr>
          <a:xfrm>
            <a:off x="3149072" y="2241354"/>
            <a:ext cx="225863" cy="366430"/>
            <a:chOff x="3149072" y="2426002"/>
            <a:chExt cx="225863" cy="366430"/>
          </a:xfrm>
        </p:grpSpPr>
        <p:sp>
          <p:nvSpPr>
            <p:cNvPr id="14451" name="Google Shape;14451;p87"/>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7"/>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7"/>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7"/>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7"/>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7"/>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87"/>
          <p:cNvGrpSpPr/>
          <p:nvPr/>
        </p:nvGrpSpPr>
        <p:grpSpPr>
          <a:xfrm>
            <a:off x="1361556" y="2241276"/>
            <a:ext cx="283224" cy="366482"/>
            <a:chOff x="1361556" y="2425923"/>
            <a:chExt cx="283224" cy="366482"/>
          </a:xfrm>
        </p:grpSpPr>
        <p:sp>
          <p:nvSpPr>
            <p:cNvPr id="14463" name="Google Shape;14463;p87"/>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7"/>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7"/>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7"/>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7"/>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7"/>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7"/>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7"/>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7"/>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7"/>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7"/>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7"/>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7"/>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7"/>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7"/>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7"/>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7"/>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7"/>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7"/>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7"/>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87"/>
          <p:cNvGrpSpPr/>
          <p:nvPr/>
        </p:nvGrpSpPr>
        <p:grpSpPr>
          <a:xfrm>
            <a:off x="3973735" y="2706408"/>
            <a:ext cx="361883" cy="366979"/>
            <a:chOff x="3973735" y="2891056"/>
            <a:chExt cx="361883" cy="366979"/>
          </a:xfrm>
        </p:grpSpPr>
        <p:sp>
          <p:nvSpPr>
            <p:cNvPr id="14484" name="Google Shape;14484;p87"/>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7"/>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7"/>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7"/>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7"/>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7"/>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7"/>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7"/>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7"/>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7"/>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7"/>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7"/>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7"/>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7"/>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7"/>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87"/>
          <p:cNvGrpSpPr/>
          <p:nvPr/>
        </p:nvGrpSpPr>
        <p:grpSpPr>
          <a:xfrm>
            <a:off x="3527941" y="2732096"/>
            <a:ext cx="366665" cy="315654"/>
            <a:chOff x="3527941" y="2916744"/>
            <a:chExt cx="366665" cy="315654"/>
          </a:xfrm>
        </p:grpSpPr>
        <p:sp>
          <p:nvSpPr>
            <p:cNvPr id="14502" name="Google Shape;14502;p87"/>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7"/>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7"/>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7"/>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7"/>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7"/>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7"/>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7"/>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7"/>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7"/>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7"/>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7"/>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7"/>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7"/>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7"/>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7"/>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7"/>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7"/>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7"/>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7"/>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7"/>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7"/>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7"/>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7"/>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7"/>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7"/>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7"/>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7"/>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7"/>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7"/>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87"/>
          <p:cNvGrpSpPr/>
          <p:nvPr/>
        </p:nvGrpSpPr>
        <p:grpSpPr>
          <a:xfrm>
            <a:off x="2640873" y="2706983"/>
            <a:ext cx="366404" cy="366404"/>
            <a:chOff x="2640873" y="2891631"/>
            <a:chExt cx="366404" cy="366404"/>
          </a:xfrm>
        </p:grpSpPr>
        <p:sp>
          <p:nvSpPr>
            <p:cNvPr id="14533" name="Google Shape;14533;p87"/>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7"/>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7"/>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7"/>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7"/>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7"/>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7"/>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7"/>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7"/>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7"/>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7"/>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87"/>
          <p:cNvGrpSpPr/>
          <p:nvPr/>
        </p:nvGrpSpPr>
        <p:grpSpPr>
          <a:xfrm>
            <a:off x="2197091" y="2753473"/>
            <a:ext cx="366665" cy="273189"/>
            <a:chOff x="2197091" y="2938120"/>
            <a:chExt cx="366665" cy="273189"/>
          </a:xfrm>
        </p:grpSpPr>
        <p:sp>
          <p:nvSpPr>
            <p:cNvPr id="14548" name="Google Shape;14548;p87"/>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7"/>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7"/>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7"/>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7"/>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7"/>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7"/>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7"/>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7"/>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7"/>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7"/>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7"/>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7"/>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7"/>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7"/>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7"/>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7"/>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87"/>
          <p:cNvGrpSpPr/>
          <p:nvPr/>
        </p:nvGrpSpPr>
        <p:grpSpPr>
          <a:xfrm>
            <a:off x="1753570" y="2707479"/>
            <a:ext cx="366665" cy="365202"/>
            <a:chOff x="1753570" y="2892127"/>
            <a:chExt cx="366665" cy="365202"/>
          </a:xfrm>
        </p:grpSpPr>
        <p:sp>
          <p:nvSpPr>
            <p:cNvPr id="14573" name="Google Shape;14573;p8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7"/>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7"/>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7"/>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7"/>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7"/>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7"/>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7"/>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7"/>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7"/>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7"/>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7"/>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7"/>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7"/>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87"/>
          <p:cNvGrpSpPr/>
          <p:nvPr/>
        </p:nvGrpSpPr>
        <p:grpSpPr>
          <a:xfrm>
            <a:off x="1303751" y="3622692"/>
            <a:ext cx="367684" cy="366561"/>
            <a:chOff x="1303751" y="3807339"/>
            <a:chExt cx="367684" cy="366561"/>
          </a:xfrm>
        </p:grpSpPr>
        <p:sp>
          <p:nvSpPr>
            <p:cNvPr id="14592" name="Google Shape;14592;p87"/>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7"/>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7"/>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7"/>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7"/>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7"/>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7"/>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7"/>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7"/>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7"/>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7"/>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7"/>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7"/>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7"/>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7"/>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7"/>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7"/>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7"/>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7"/>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7"/>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7"/>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7"/>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7"/>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7"/>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7"/>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7"/>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7"/>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7"/>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7"/>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7"/>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3" name="Google Shape;14633;p87"/>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34" name="Google Shape;14634;p87"/>
          <p:cNvGrpSpPr/>
          <p:nvPr/>
        </p:nvGrpSpPr>
        <p:grpSpPr>
          <a:xfrm>
            <a:off x="1310049" y="2706774"/>
            <a:ext cx="384749" cy="366613"/>
            <a:chOff x="1310049" y="2891421"/>
            <a:chExt cx="384749" cy="366613"/>
          </a:xfrm>
        </p:grpSpPr>
        <p:sp>
          <p:nvSpPr>
            <p:cNvPr id="14635" name="Google Shape;14635;p87"/>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7"/>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7"/>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7"/>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7"/>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7"/>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7"/>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7"/>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7"/>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7"/>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7"/>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7"/>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87"/>
          <p:cNvGrpSpPr/>
          <p:nvPr/>
        </p:nvGrpSpPr>
        <p:grpSpPr>
          <a:xfrm>
            <a:off x="849673" y="2706695"/>
            <a:ext cx="383468" cy="366665"/>
            <a:chOff x="849673" y="2891343"/>
            <a:chExt cx="383468" cy="366665"/>
          </a:xfrm>
        </p:grpSpPr>
        <p:sp>
          <p:nvSpPr>
            <p:cNvPr id="14650" name="Google Shape;14650;p87"/>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7"/>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7"/>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7"/>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7"/>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7"/>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7"/>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7"/>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7"/>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87"/>
          <p:cNvGrpSpPr/>
          <p:nvPr/>
        </p:nvGrpSpPr>
        <p:grpSpPr>
          <a:xfrm>
            <a:off x="920257" y="2241354"/>
            <a:ext cx="278024" cy="366508"/>
            <a:chOff x="920257" y="2426002"/>
            <a:chExt cx="278024" cy="366508"/>
          </a:xfrm>
        </p:grpSpPr>
        <p:sp>
          <p:nvSpPr>
            <p:cNvPr id="14663" name="Google Shape;14663;p87"/>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7"/>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7"/>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7"/>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7"/>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7"/>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7"/>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7"/>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87"/>
          <p:cNvGrpSpPr/>
          <p:nvPr/>
        </p:nvGrpSpPr>
        <p:grpSpPr>
          <a:xfrm>
            <a:off x="866528" y="4089836"/>
            <a:ext cx="349810" cy="366665"/>
            <a:chOff x="866528" y="4274484"/>
            <a:chExt cx="349810" cy="366665"/>
          </a:xfrm>
        </p:grpSpPr>
        <p:sp>
          <p:nvSpPr>
            <p:cNvPr id="14677" name="Google Shape;14677;p87"/>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7"/>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7"/>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7"/>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7"/>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7"/>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7"/>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7"/>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7"/>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87"/>
          <p:cNvGrpSpPr/>
          <p:nvPr/>
        </p:nvGrpSpPr>
        <p:grpSpPr>
          <a:xfrm>
            <a:off x="1388708" y="4089836"/>
            <a:ext cx="330210" cy="366665"/>
            <a:chOff x="1388708" y="4274484"/>
            <a:chExt cx="330210" cy="366665"/>
          </a:xfrm>
        </p:grpSpPr>
        <p:sp>
          <p:nvSpPr>
            <p:cNvPr id="14689" name="Google Shape;14689;p87"/>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7"/>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7"/>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7"/>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7"/>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7"/>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7"/>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7"/>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7"/>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7"/>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7"/>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7"/>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7"/>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7"/>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7"/>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7"/>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7"/>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7"/>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7"/>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7"/>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87"/>
          <p:cNvGrpSpPr/>
          <p:nvPr/>
        </p:nvGrpSpPr>
        <p:grpSpPr>
          <a:xfrm>
            <a:off x="1874694" y="4108678"/>
            <a:ext cx="375446" cy="328982"/>
            <a:chOff x="1874694" y="4293326"/>
            <a:chExt cx="375446" cy="328982"/>
          </a:xfrm>
        </p:grpSpPr>
        <p:sp>
          <p:nvSpPr>
            <p:cNvPr id="14710" name="Google Shape;14710;p87"/>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7"/>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7"/>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7"/>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7"/>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7"/>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7"/>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7"/>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7"/>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7"/>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7"/>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7"/>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7"/>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7"/>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7"/>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7"/>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7"/>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7"/>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7"/>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7"/>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7"/>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7"/>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87"/>
          <p:cNvGrpSpPr/>
          <p:nvPr/>
        </p:nvGrpSpPr>
        <p:grpSpPr>
          <a:xfrm>
            <a:off x="2396116" y="4108443"/>
            <a:ext cx="366665" cy="329714"/>
            <a:chOff x="2396116" y="4293090"/>
            <a:chExt cx="366665" cy="329714"/>
          </a:xfrm>
        </p:grpSpPr>
        <p:sp>
          <p:nvSpPr>
            <p:cNvPr id="14733" name="Google Shape;14733;p87"/>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7"/>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7"/>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7"/>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7"/>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7"/>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7"/>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7"/>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7"/>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7"/>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7"/>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7"/>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7"/>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6" name="Google Shape;14746;p87"/>
          <p:cNvGrpSpPr/>
          <p:nvPr/>
        </p:nvGrpSpPr>
        <p:grpSpPr>
          <a:xfrm>
            <a:off x="2908757" y="4105176"/>
            <a:ext cx="367162" cy="336116"/>
            <a:chOff x="2908757" y="4289824"/>
            <a:chExt cx="367162" cy="336116"/>
          </a:xfrm>
        </p:grpSpPr>
        <p:sp>
          <p:nvSpPr>
            <p:cNvPr id="14747" name="Google Shape;14747;p87"/>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7"/>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7"/>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7"/>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7"/>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7"/>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7"/>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7"/>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7"/>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7"/>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7"/>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7"/>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7"/>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7"/>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7"/>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7"/>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7"/>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7"/>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7"/>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7"/>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7"/>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7"/>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7"/>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7"/>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7"/>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7"/>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7"/>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4" name="Google Shape;14774;p87"/>
          <p:cNvGrpSpPr/>
          <p:nvPr/>
        </p:nvGrpSpPr>
        <p:grpSpPr>
          <a:xfrm>
            <a:off x="3082408" y="2734892"/>
            <a:ext cx="368651" cy="310350"/>
            <a:chOff x="3082408" y="2919540"/>
            <a:chExt cx="368651" cy="310350"/>
          </a:xfrm>
        </p:grpSpPr>
        <p:sp>
          <p:nvSpPr>
            <p:cNvPr id="14775" name="Google Shape;14775;p87"/>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7"/>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7"/>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7"/>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7"/>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7"/>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7"/>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7"/>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7"/>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7"/>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7"/>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7"/>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87"/>
          <p:cNvGrpSpPr/>
          <p:nvPr/>
        </p:nvGrpSpPr>
        <p:grpSpPr>
          <a:xfrm>
            <a:off x="7069130" y="2240152"/>
            <a:ext cx="366169" cy="360498"/>
            <a:chOff x="7069130" y="2424800"/>
            <a:chExt cx="366169" cy="360498"/>
          </a:xfrm>
        </p:grpSpPr>
        <p:sp>
          <p:nvSpPr>
            <p:cNvPr id="14788" name="Google Shape;14788;p87"/>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7"/>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7"/>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7"/>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7"/>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7"/>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7"/>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7"/>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7"/>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7"/>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7"/>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7"/>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7"/>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7"/>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7"/>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7"/>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7"/>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7"/>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7"/>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7"/>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87"/>
          <p:cNvGrpSpPr/>
          <p:nvPr/>
        </p:nvGrpSpPr>
        <p:grpSpPr>
          <a:xfrm>
            <a:off x="4885655" y="2240073"/>
            <a:ext cx="281473" cy="360629"/>
            <a:chOff x="4885655" y="2424721"/>
            <a:chExt cx="281473" cy="360629"/>
          </a:xfrm>
        </p:grpSpPr>
        <p:sp>
          <p:nvSpPr>
            <p:cNvPr id="14809" name="Google Shape;14809;p87"/>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7"/>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7"/>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7"/>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7"/>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7"/>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7"/>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7"/>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7"/>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7"/>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7"/>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87"/>
          <p:cNvGrpSpPr/>
          <p:nvPr/>
        </p:nvGrpSpPr>
        <p:grpSpPr>
          <a:xfrm>
            <a:off x="6625609" y="2262129"/>
            <a:ext cx="364130" cy="316726"/>
            <a:chOff x="6625609" y="2446777"/>
            <a:chExt cx="364130" cy="316726"/>
          </a:xfrm>
        </p:grpSpPr>
        <p:sp>
          <p:nvSpPr>
            <p:cNvPr id="14821" name="Google Shape;14821;p87"/>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7"/>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7"/>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7"/>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7"/>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7"/>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7"/>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7"/>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7"/>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7"/>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7"/>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7"/>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3" name="Google Shape;14833;p87"/>
          <p:cNvGrpSpPr/>
          <p:nvPr/>
        </p:nvGrpSpPr>
        <p:grpSpPr>
          <a:xfrm>
            <a:off x="5757644" y="1827703"/>
            <a:ext cx="360628" cy="298825"/>
            <a:chOff x="5757644" y="2012350"/>
            <a:chExt cx="360628" cy="298825"/>
          </a:xfrm>
        </p:grpSpPr>
        <p:sp>
          <p:nvSpPr>
            <p:cNvPr id="14834" name="Google Shape;14834;p87"/>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7"/>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7"/>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7"/>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7"/>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7"/>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7"/>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7"/>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7"/>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7"/>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7"/>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7"/>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7"/>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7"/>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7"/>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7"/>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7"/>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7"/>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7"/>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7"/>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7"/>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7"/>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87"/>
          <p:cNvGrpSpPr/>
          <p:nvPr/>
        </p:nvGrpSpPr>
        <p:grpSpPr>
          <a:xfrm>
            <a:off x="5317625" y="1798826"/>
            <a:ext cx="360628" cy="356839"/>
            <a:chOff x="5317625" y="1983474"/>
            <a:chExt cx="360628" cy="356839"/>
          </a:xfrm>
        </p:grpSpPr>
        <p:sp>
          <p:nvSpPr>
            <p:cNvPr id="14857" name="Google Shape;14857;p87"/>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7"/>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7"/>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7"/>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7"/>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7"/>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7"/>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7"/>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7"/>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7"/>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7"/>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7"/>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7"/>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7"/>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7"/>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7"/>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7"/>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7"/>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7"/>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6" name="Google Shape;14876;p87"/>
          <p:cNvGrpSpPr/>
          <p:nvPr/>
        </p:nvGrpSpPr>
        <p:grpSpPr>
          <a:xfrm>
            <a:off x="6181827" y="2279037"/>
            <a:ext cx="360629" cy="282989"/>
            <a:chOff x="6181827" y="2463685"/>
            <a:chExt cx="360629" cy="282989"/>
          </a:xfrm>
        </p:grpSpPr>
        <p:sp>
          <p:nvSpPr>
            <p:cNvPr id="14877" name="Google Shape;14877;p87"/>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7"/>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7"/>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7"/>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7"/>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7"/>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7"/>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7"/>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7"/>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7"/>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7"/>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87"/>
          <p:cNvGrpSpPr/>
          <p:nvPr/>
        </p:nvGrpSpPr>
        <p:grpSpPr>
          <a:xfrm>
            <a:off x="5346292" y="3156044"/>
            <a:ext cx="291247" cy="360629"/>
            <a:chOff x="5346292" y="3340691"/>
            <a:chExt cx="291247" cy="360628"/>
          </a:xfrm>
        </p:grpSpPr>
        <p:sp>
          <p:nvSpPr>
            <p:cNvPr id="14889" name="Google Shape;14889;p87"/>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7"/>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7"/>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7"/>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7"/>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7"/>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7"/>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7"/>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7"/>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7"/>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7"/>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7"/>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7"/>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7"/>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7"/>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7"/>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7"/>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7"/>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7"/>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7"/>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7"/>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7"/>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7"/>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7"/>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7"/>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87"/>
          <p:cNvGrpSpPr/>
          <p:nvPr/>
        </p:nvGrpSpPr>
        <p:grpSpPr>
          <a:xfrm>
            <a:off x="7969264" y="1797049"/>
            <a:ext cx="337763" cy="360393"/>
            <a:chOff x="7969264" y="1981697"/>
            <a:chExt cx="337763" cy="360393"/>
          </a:xfrm>
        </p:grpSpPr>
        <p:sp>
          <p:nvSpPr>
            <p:cNvPr id="14915" name="Google Shape;14915;p87"/>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7"/>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7"/>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7"/>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7"/>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7"/>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7"/>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7"/>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7"/>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7"/>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7"/>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7"/>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7"/>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7"/>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7"/>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7"/>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7"/>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7"/>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87"/>
          <p:cNvGrpSpPr/>
          <p:nvPr/>
        </p:nvGrpSpPr>
        <p:grpSpPr>
          <a:xfrm>
            <a:off x="5736032" y="2245352"/>
            <a:ext cx="360890" cy="350332"/>
            <a:chOff x="5736032" y="2430000"/>
            <a:chExt cx="360890" cy="350332"/>
          </a:xfrm>
        </p:grpSpPr>
        <p:sp>
          <p:nvSpPr>
            <p:cNvPr id="14934" name="Google Shape;14934;p87"/>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7"/>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7"/>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7"/>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7"/>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7"/>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7"/>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7"/>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7"/>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7"/>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7"/>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7"/>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7"/>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7"/>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7"/>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7"/>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7"/>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1" name="Google Shape;14951;p87"/>
          <p:cNvGrpSpPr/>
          <p:nvPr/>
        </p:nvGrpSpPr>
        <p:grpSpPr>
          <a:xfrm>
            <a:off x="4877867" y="1811344"/>
            <a:ext cx="360628" cy="331778"/>
            <a:chOff x="4877867" y="1995991"/>
            <a:chExt cx="360628" cy="331778"/>
          </a:xfrm>
        </p:grpSpPr>
        <p:sp>
          <p:nvSpPr>
            <p:cNvPr id="14952" name="Google Shape;14952;p87"/>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7"/>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7"/>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7"/>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7"/>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7"/>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7"/>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7"/>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7"/>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7"/>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7"/>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7"/>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7"/>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7"/>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87"/>
          <p:cNvGrpSpPr/>
          <p:nvPr/>
        </p:nvGrpSpPr>
        <p:grpSpPr>
          <a:xfrm>
            <a:off x="7050889" y="2728856"/>
            <a:ext cx="363529" cy="339513"/>
            <a:chOff x="7050889" y="2913503"/>
            <a:chExt cx="363529" cy="339513"/>
          </a:xfrm>
        </p:grpSpPr>
        <p:sp>
          <p:nvSpPr>
            <p:cNvPr id="14967" name="Google Shape;14967;p87"/>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7"/>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7"/>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7"/>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7"/>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7"/>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7"/>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7"/>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7"/>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87"/>
          <p:cNvGrpSpPr/>
          <p:nvPr/>
        </p:nvGrpSpPr>
        <p:grpSpPr>
          <a:xfrm>
            <a:off x="7510900" y="1796814"/>
            <a:ext cx="372937" cy="360629"/>
            <a:chOff x="7510900" y="1981462"/>
            <a:chExt cx="372937" cy="360629"/>
          </a:xfrm>
        </p:grpSpPr>
        <p:sp>
          <p:nvSpPr>
            <p:cNvPr id="14977" name="Google Shape;14977;p87"/>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7"/>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7"/>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7"/>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7"/>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7"/>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7"/>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7"/>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7"/>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7"/>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7"/>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7"/>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7"/>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7"/>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7"/>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7"/>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87"/>
          <p:cNvGrpSpPr/>
          <p:nvPr/>
        </p:nvGrpSpPr>
        <p:grpSpPr>
          <a:xfrm>
            <a:off x="6599476" y="2733612"/>
            <a:ext cx="360629" cy="329975"/>
            <a:chOff x="6599476" y="2918260"/>
            <a:chExt cx="360629" cy="329975"/>
          </a:xfrm>
        </p:grpSpPr>
        <p:sp>
          <p:nvSpPr>
            <p:cNvPr id="14994" name="Google Shape;14994;p87"/>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7"/>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7"/>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7"/>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7"/>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7"/>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7"/>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7"/>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7"/>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7"/>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7"/>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7"/>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7"/>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7"/>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7"/>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7"/>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7"/>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7"/>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7"/>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7"/>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7"/>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7"/>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7"/>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7"/>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7"/>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9" name="Google Shape;15019;p87"/>
          <p:cNvGrpSpPr/>
          <p:nvPr/>
        </p:nvGrpSpPr>
        <p:grpSpPr>
          <a:xfrm>
            <a:off x="5290499" y="2296886"/>
            <a:ext cx="360628" cy="247292"/>
            <a:chOff x="5290499" y="2481533"/>
            <a:chExt cx="360628" cy="247292"/>
          </a:xfrm>
        </p:grpSpPr>
        <p:sp>
          <p:nvSpPr>
            <p:cNvPr id="15020" name="Google Shape;15020;p87"/>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7"/>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7"/>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7"/>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7"/>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7"/>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7"/>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7"/>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7"/>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7"/>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7"/>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7"/>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7"/>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7"/>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7"/>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7"/>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7"/>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7"/>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7"/>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7"/>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7"/>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7"/>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7"/>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7"/>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7"/>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7"/>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7"/>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7" name="Google Shape;15047;p87"/>
          <p:cNvGrpSpPr/>
          <p:nvPr/>
        </p:nvGrpSpPr>
        <p:grpSpPr>
          <a:xfrm>
            <a:off x="6201923" y="1796866"/>
            <a:ext cx="351325" cy="360576"/>
            <a:chOff x="6201923" y="1981514"/>
            <a:chExt cx="351325" cy="360576"/>
          </a:xfrm>
        </p:grpSpPr>
        <p:sp>
          <p:nvSpPr>
            <p:cNvPr id="15048" name="Google Shape;15048;p87"/>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7"/>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7"/>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7"/>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7"/>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7"/>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7"/>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5" name="Google Shape;15055;p87"/>
          <p:cNvGrpSpPr/>
          <p:nvPr/>
        </p:nvGrpSpPr>
        <p:grpSpPr>
          <a:xfrm>
            <a:off x="4894461" y="3156044"/>
            <a:ext cx="312884" cy="360785"/>
            <a:chOff x="4894461" y="3340691"/>
            <a:chExt cx="312884" cy="360785"/>
          </a:xfrm>
        </p:grpSpPr>
        <p:sp>
          <p:nvSpPr>
            <p:cNvPr id="15056" name="Google Shape;15056;p87"/>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7"/>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7"/>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7"/>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7"/>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7"/>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7"/>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7"/>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7"/>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7"/>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7"/>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7"/>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7"/>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7"/>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87"/>
          <p:cNvGrpSpPr/>
          <p:nvPr/>
        </p:nvGrpSpPr>
        <p:grpSpPr>
          <a:xfrm>
            <a:off x="5339237" y="1316603"/>
            <a:ext cx="245541" cy="360628"/>
            <a:chOff x="5339237" y="1501251"/>
            <a:chExt cx="245541" cy="360628"/>
          </a:xfrm>
        </p:grpSpPr>
        <p:sp>
          <p:nvSpPr>
            <p:cNvPr id="15073" name="Google Shape;15073;p87"/>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7"/>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7"/>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7"/>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7"/>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7"/>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7"/>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7"/>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7"/>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7"/>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7"/>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7"/>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7"/>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7"/>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7"/>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7"/>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7"/>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7"/>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7"/>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7"/>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7"/>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7"/>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7"/>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7"/>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7"/>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7"/>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7"/>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7"/>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7"/>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7"/>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7"/>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7"/>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7"/>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7"/>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7"/>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7"/>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7"/>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7"/>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7"/>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7"/>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87"/>
          <p:cNvGrpSpPr/>
          <p:nvPr/>
        </p:nvGrpSpPr>
        <p:grpSpPr>
          <a:xfrm>
            <a:off x="7959464" y="2289568"/>
            <a:ext cx="370428" cy="261926"/>
            <a:chOff x="7959464" y="2474216"/>
            <a:chExt cx="370428" cy="261926"/>
          </a:xfrm>
        </p:grpSpPr>
        <p:sp>
          <p:nvSpPr>
            <p:cNvPr id="15116" name="Google Shape;15116;p87"/>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7"/>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7"/>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7"/>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7"/>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7"/>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7"/>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7"/>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7"/>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7"/>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7"/>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7"/>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87"/>
          <p:cNvGrpSpPr/>
          <p:nvPr/>
        </p:nvGrpSpPr>
        <p:grpSpPr>
          <a:xfrm>
            <a:off x="7518687" y="2273262"/>
            <a:ext cx="360629" cy="294461"/>
            <a:chOff x="7518687" y="2457909"/>
            <a:chExt cx="360629" cy="294461"/>
          </a:xfrm>
        </p:grpSpPr>
        <p:sp>
          <p:nvSpPr>
            <p:cNvPr id="15129" name="Google Shape;15129;p87"/>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7"/>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7"/>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7"/>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7"/>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7"/>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7"/>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7"/>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7"/>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7"/>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7"/>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7"/>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7"/>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7"/>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7"/>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7"/>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7"/>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7"/>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7"/>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87"/>
          <p:cNvGrpSpPr/>
          <p:nvPr/>
        </p:nvGrpSpPr>
        <p:grpSpPr>
          <a:xfrm>
            <a:off x="7086220" y="1796919"/>
            <a:ext cx="343799" cy="360524"/>
            <a:chOff x="7086220" y="1981566"/>
            <a:chExt cx="343799" cy="360524"/>
          </a:xfrm>
        </p:grpSpPr>
        <p:sp>
          <p:nvSpPr>
            <p:cNvPr id="15149" name="Google Shape;15149;p87"/>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7"/>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7"/>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7"/>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7"/>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7"/>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7"/>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7"/>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7"/>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7"/>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7"/>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7"/>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7"/>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7"/>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7"/>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7"/>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87"/>
          <p:cNvGrpSpPr/>
          <p:nvPr/>
        </p:nvGrpSpPr>
        <p:grpSpPr>
          <a:xfrm>
            <a:off x="6141112" y="2742915"/>
            <a:ext cx="368416" cy="311369"/>
            <a:chOff x="6141112" y="2927563"/>
            <a:chExt cx="368416" cy="311369"/>
          </a:xfrm>
        </p:grpSpPr>
        <p:sp>
          <p:nvSpPr>
            <p:cNvPr id="15166" name="Google Shape;15166;p87"/>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7"/>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7"/>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7"/>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7"/>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7"/>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7"/>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3" name="Google Shape;15173;p87"/>
          <p:cNvGrpSpPr/>
          <p:nvPr/>
        </p:nvGrpSpPr>
        <p:grpSpPr>
          <a:xfrm>
            <a:off x="7520699" y="2718298"/>
            <a:ext cx="335489" cy="360629"/>
            <a:chOff x="7520699" y="2902946"/>
            <a:chExt cx="335489" cy="360629"/>
          </a:xfrm>
        </p:grpSpPr>
        <p:sp>
          <p:nvSpPr>
            <p:cNvPr id="15174" name="Google Shape;15174;p87"/>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7"/>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7"/>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7"/>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7"/>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7"/>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7"/>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7"/>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7"/>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7"/>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7"/>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7"/>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7"/>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7"/>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7"/>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87"/>
          <p:cNvGrpSpPr/>
          <p:nvPr/>
        </p:nvGrpSpPr>
        <p:grpSpPr>
          <a:xfrm>
            <a:off x="7988340" y="2718298"/>
            <a:ext cx="308886" cy="360628"/>
            <a:chOff x="7988340" y="2902946"/>
            <a:chExt cx="308886" cy="360628"/>
          </a:xfrm>
        </p:grpSpPr>
        <p:sp>
          <p:nvSpPr>
            <p:cNvPr id="15190" name="Google Shape;15190;p87"/>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7"/>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7"/>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7"/>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7"/>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7"/>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7"/>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7"/>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7"/>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7"/>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7"/>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7"/>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7"/>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7"/>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7"/>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7"/>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7"/>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7"/>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7"/>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7"/>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7"/>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7"/>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7"/>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87"/>
          <p:cNvGrpSpPr/>
          <p:nvPr/>
        </p:nvGrpSpPr>
        <p:grpSpPr>
          <a:xfrm>
            <a:off x="5690039" y="2718351"/>
            <a:ext cx="362902" cy="360498"/>
            <a:chOff x="5690039" y="2902998"/>
            <a:chExt cx="362902" cy="360498"/>
          </a:xfrm>
        </p:grpSpPr>
        <p:sp>
          <p:nvSpPr>
            <p:cNvPr id="15214" name="Google Shape;15214;p87"/>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7"/>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7"/>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7"/>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7"/>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7"/>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7"/>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1" name="Google Shape;15221;p87"/>
          <p:cNvGrpSpPr/>
          <p:nvPr/>
        </p:nvGrpSpPr>
        <p:grpSpPr>
          <a:xfrm>
            <a:off x="4871935" y="1316342"/>
            <a:ext cx="258503" cy="360890"/>
            <a:chOff x="4871935" y="1500990"/>
            <a:chExt cx="258503" cy="360890"/>
          </a:xfrm>
        </p:grpSpPr>
        <p:sp>
          <p:nvSpPr>
            <p:cNvPr id="15222" name="Google Shape;15222;p87"/>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7"/>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7"/>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7"/>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7"/>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7"/>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7"/>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7"/>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7"/>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7"/>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36" name="Google Shape;15236;p87"/>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7" name="Google Shape;15237;p87"/>
          <p:cNvGrpSpPr/>
          <p:nvPr/>
        </p:nvGrpSpPr>
        <p:grpSpPr>
          <a:xfrm>
            <a:off x="6265764" y="1316603"/>
            <a:ext cx="234983" cy="360628"/>
            <a:chOff x="6265764" y="1501251"/>
            <a:chExt cx="234983" cy="360628"/>
          </a:xfrm>
        </p:grpSpPr>
        <p:sp>
          <p:nvSpPr>
            <p:cNvPr id="15238" name="Google Shape;15238;p87"/>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7"/>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7"/>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7"/>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7"/>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7"/>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7"/>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7"/>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7"/>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7"/>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87"/>
          <p:cNvGrpSpPr/>
          <p:nvPr/>
        </p:nvGrpSpPr>
        <p:grpSpPr>
          <a:xfrm>
            <a:off x="6193639" y="3217351"/>
            <a:ext cx="360628" cy="238250"/>
            <a:chOff x="6193639" y="3401998"/>
            <a:chExt cx="360628" cy="238250"/>
          </a:xfrm>
        </p:grpSpPr>
        <p:sp>
          <p:nvSpPr>
            <p:cNvPr id="15251" name="Google Shape;15251;p87"/>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7"/>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7"/>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7"/>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7"/>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7"/>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7"/>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7"/>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7"/>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7"/>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7"/>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87"/>
          <p:cNvGrpSpPr/>
          <p:nvPr/>
        </p:nvGrpSpPr>
        <p:grpSpPr>
          <a:xfrm>
            <a:off x="5801625" y="1316603"/>
            <a:ext cx="246037" cy="360629"/>
            <a:chOff x="5801625" y="1501251"/>
            <a:chExt cx="246037" cy="360629"/>
          </a:xfrm>
        </p:grpSpPr>
        <p:sp>
          <p:nvSpPr>
            <p:cNvPr id="15263" name="Google Shape;15263;p87"/>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7"/>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7"/>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7"/>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7"/>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7"/>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7"/>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7"/>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7"/>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7"/>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7"/>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7"/>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7"/>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7"/>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7"/>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7"/>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7"/>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7"/>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7"/>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87"/>
          <p:cNvGrpSpPr/>
          <p:nvPr/>
        </p:nvGrpSpPr>
        <p:grpSpPr>
          <a:xfrm>
            <a:off x="6641680" y="1796814"/>
            <a:ext cx="352083" cy="360864"/>
            <a:chOff x="6641680" y="1981462"/>
            <a:chExt cx="352083" cy="360864"/>
          </a:xfrm>
        </p:grpSpPr>
        <p:sp>
          <p:nvSpPr>
            <p:cNvPr id="15283" name="Google Shape;15283;p87"/>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7"/>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7"/>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7"/>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7"/>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7"/>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7"/>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7"/>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7"/>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7"/>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7"/>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7"/>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7"/>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7"/>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7"/>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7"/>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7"/>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7"/>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7"/>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7"/>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7"/>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7"/>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7"/>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7"/>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7"/>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7"/>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7"/>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7"/>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1" name="Google Shape;15311;p87"/>
          <p:cNvGrpSpPr/>
          <p:nvPr/>
        </p:nvGrpSpPr>
        <p:grpSpPr>
          <a:xfrm>
            <a:off x="7205332" y="1316603"/>
            <a:ext cx="198032" cy="360629"/>
            <a:chOff x="7205332" y="1501251"/>
            <a:chExt cx="198032" cy="360629"/>
          </a:xfrm>
        </p:grpSpPr>
        <p:sp>
          <p:nvSpPr>
            <p:cNvPr id="15312" name="Google Shape;15312;p87"/>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7"/>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7"/>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7"/>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7"/>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7"/>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7"/>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7"/>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7"/>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7"/>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7"/>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7"/>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7"/>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7"/>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7"/>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7"/>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7"/>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7"/>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7"/>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7"/>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87"/>
          <p:cNvGrpSpPr/>
          <p:nvPr/>
        </p:nvGrpSpPr>
        <p:grpSpPr>
          <a:xfrm>
            <a:off x="7688313" y="1316603"/>
            <a:ext cx="153058" cy="360628"/>
            <a:chOff x="7688313" y="1501251"/>
            <a:chExt cx="153058" cy="360628"/>
          </a:xfrm>
        </p:grpSpPr>
        <p:sp>
          <p:nvSpPr>
            <p:cNvPr id="15333" name="Google Shape;15333;p87"/>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7"/>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7"/>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7"/>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7"/>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7"/>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7"/>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7"/>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7"/>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7"/>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7"/>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7"/>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7"/>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7"/>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7"/>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7"/>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87"/>
          <p:cNvGrpSpPr/>
          <p:nvPr/>
        </p:nvGrpSpPr>
        <p:grpSpPr>
          <a:xfrm>
            <a:off x="8150179" y="1316603"/>
            <a:ext cx="150811" cy="360628"/>
            <a:chOff x="8150179" y="1501251"/>
            <a:chExt cx="150811" cy="360628"/>
          </a:xfrm>
        </p:grpSpPr>
        <p:sp>
          <p:nvSpPr>
            <p:cNvPr id="15350" name="Google Shape;15350;p87"/>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7"/>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7"/>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7"/>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7"/>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7"/>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7"/>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7"/>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7"/>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9" name="Google Shape;15359;p87"/>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0" name="Google Shape;15360;p87"/>
          <p:cNvGrpSpPr/>
          <p:nvPr/>
        </p:nvGrpSpPr>
        <p:grpSpPr>
          <a:xfrm>
            <a:off x="4877867" y="2718298"/>
            <a:ext cx="170149" cy="360629"/>
            <a:chOff x="4877867" y="2902946"/>
            <a:chExt cx="170149" cy="360629"/>
          </a:xfrm>
        </p:grpSpPr>
        <p:sp>
          <p:nvSpPr>
            <p:cNvPr id="15361" name="Google Shape;15361;p87"/>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7"/>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7"/>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7"/>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7"/>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7"/>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7"/>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7"/>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7"/>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7"/>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7"/>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7"/>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7"/>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87"/>
          <p:cNvGrpSpPr/>
          <p:nvPr/>
        </p:nvGrpSpPr>
        <p:grpSpPr>
          <a:xfrm>
            <a:off x="6741689" y="1316028"/>
            <a:ext cx="207962" cy="361203"/>
            <a:chOff x="6741689" y="1500676"/>
            <a:chExt cx="207962" cy="361203"/>
          </a:xfrm>
        </p:grpSpPr>
        <p:sp>
          <p:nvSpPr>
            <p:cNvPr id="15375" name="Google Shape;15375;p87"/>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7"/>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7"/>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7"/>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7"/>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7"/>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7"/>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7"/>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7"/>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7"/>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7"/>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7"/>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7"/>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7"/>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7"/>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7"/>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7"/>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7"/>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7"/>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87"/>
          <p:cNvGrpSpPr/>
          <p:nvPr/>
        </p:nvGrpSpPr>
        <p:grpSpPr>
          <a:xfrm>
            <a:off x="5752627" y="3245757"/>
            <a:ext cx="360628" cy="181464"/>
            <a:chOff x="5752627" y="3430404"/>
            <a:chExt cx="360628" cy="181464"/>
          </a:xfrm>
        </p:grpSpPr>
        <p:sp>
          <p:nvSpPr>
            <p:cNvPr id="15395" name="Google Shape;15395;p87"/>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7"/>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7"/>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7"/>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7"/>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7"/>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7"/>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7"/>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7"/>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7"/>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7"/>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7"/>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7"/>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7"/>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7"/>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7"/>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7"/>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7"/>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7"/>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7"/>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7"/>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7"/>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7"/>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7"/>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7"/>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7"/>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7"/>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7"/>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3" name="Google Shape;15423;p87"/>
          <p:cNvGrpSpPr/>
          <p:nvPr/>
        </p:nvGrpSpPr>
        <p:grpSpPr>
          <a:xfrm>
            <a:off x="5235700" y="2718351"/>
            <a:ext cx="361909" cy="360759"/>
            <a:chOff x="5235700" y="2902998"/>
            <a:chExt cx="361909" cy="360759"/>
          </a:xfrm>
        </p:grpSpPr>
        <p:sp>
          <p:nvSpPr>
            <p:cNvPr id="15424" name="Google Shape;15424;p87"/>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7"/>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7"/>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7"/>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7"/>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7"/>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7"/>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1" name="Google Shape;15431;p87"/>
          <p:cNvGrpSpPr/>
          <p:nvPr/>
        </p:nvGrpSpPr>
        <p:grpSpPr>
          <a:xfrm>
            <a:off x="6634912" y="3210321"/>
            <a:ext cx="360367" cy="252309"/>
            <a:chOff x="6634912" y="3394969"/>
            <a:chExt cx="360367" cy="252309"/>
          </a:xfrm>
        </p:grpSpPr>
        <p:sp>
          <p:nvSpPr>
            <p:cNvPr id="15432" name="Google Shape;15432;p87"/>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7"/>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7"/>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7"/>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7"/>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7"/>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7"/>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7"/>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7"/>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7"/>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7"/>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7"/>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7"/>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87"/>
          <p:cNvGrpSpPr/>
          <p:nvPr/>
        </p:nvGrpSpPr>
        <p:grpSpPr>
          <a:xfrm>
            <a:off x="7059330" y="3156148"/>
            <a:ext cx="377170" cy="360655"/>
            <a:chOff x="7059330" y="3340796"/>
            <a:chExt cx="377170" cy="360655"/>
          </a:xfrm>
        </p:grpSpPr>
        <p:sp>
          <p:nvSpPr>
            <p:cNvPr id="15446" name="Google Shape;15446;p87"/>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7"/>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7"/>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7"/>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7"/>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7"/>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7"/>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7"/>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7"/>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7"/>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7"/>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7"/>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87"/>
          <p:cNvGrpSpPr/>
          <p:nvPr/>
        </p:nvGrpSpPr>
        <p:grpSpPr>
          <a:xfrm>
            <a:off x="7957948" y="3190983"/>
            <a:ext cx="360629" cy="291012"/>
            <a:chOff x="7957948" y="3375631"/>
            <a:chExt cx="360629" cy="291012"/>
          </a:xfrm>
        </p:grpSpPr>
        <p:sp>
          <p:nvSpPr>
            <p:cNvPr id="15459" name="Google Shape;15459;p87"/>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7"/>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7"/>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7"/>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7"/>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7"/>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7"/>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7"/>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7"/>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7"/>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7"/>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7"/>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7"/>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7"/>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7"/>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7"/>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7"/>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7"/>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87"/>
          <p:cNvGrpSpPr/>
          <p:nvPr/>
        </p:nvGrpSpPr>
        <p:grpSpPr>
          <a:xfrm>
            <a:off x="6198656" y="3683241"/>
            <a:ext cx="347562" cy="227954"/>
            <a:chOff x="6198656" y="3867888"/>
            <a:chExt cx="347562" cy="227954"/>
          </a:xfrm>
        </p:grpSpPr>
        <p:sp>
          <p:nvSpPr>
            <p:cNvPr id="15478" name="Google Shape;15478;p87"/>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7"/>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7"/>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7"/>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7"/>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7"/>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7"/>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7"/>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7"/>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7"/>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7"/>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9" name="Google Shape;15489;p87"/>
          <p:cNvGrpSpPr/>
          <p:nvPr/>
        </p:nvGrpSpPr>
        <p:grpSpPr>
          <a:xfrm>
            <a:off x="5706895" y="3634504"/>
            <a:ext cx="349392" cy="325454"/>
            <a:chOff x="5706895" y="3819151"/>
            <a:chExt cx="349392" cy="325454"/>
          </a:xfrm>
        </p:grpSpPr>
        <p:sp>
          <p:nvSpPr>
            <p:cNvPr id="15490" name="Google Shape;15490;p87"/>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7"/>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7"/>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7"/>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7"/>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7"/>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7"/>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7"/>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7"/>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7"/>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7"/>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7"/>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7"/>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7"/>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7"/>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5" name="Google Shape;15505;p87"/>
          <p:cNvGrpSpPr/>
          <p:nvPr/>
        </p:nvGrpSpPr>
        <p:grpSpPr>
          <a:xfrm>
            <a:off x="7648618" y="3156096"/>
            <a:ext cx="97265" cy="360393"/>
            <a:chOff x="7648618" y="3340744"/>
            <a:chExt cx="97265" cy="360393"/>
          </a:xfrm>
        </p:grpSpPr>
        <p:sp>
          <p:nvSpPr>
            <p:cNvPr id="15506" name="Google Shape;15506;p87"/>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7"/>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7"/>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9" name="Google Shape;15509;p87"/>
          <p:cNvGrpSpPr/>
          <p:nvPr/>
        </p:nvGrpSpPr>
        <p:grpSpPr>
          <a:xfrm>
            <a:off x="7164356" y="3606019"/>
            <a:ext cx="385507" cy="382501"/>
            <a:chOff x="7164356" y="3790667"/>
            <a:chExt cx="385507" cy="382501"/>
          </a:xfrm>
        </p:grpSpPr>
        <p:sp>
          <p:nvSpPr>
            <p:cNvPr id="15510" name="Google Shape;15510;p87"/>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7"/>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7"/>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7"/>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7"/>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7"/>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7"/>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7"/>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7"/>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7"/>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7"/>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7"/>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7"/>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7"/>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7"/>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7"/>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7"/>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7"/>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7"/>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7"/>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7"/>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7"/>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7"/>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7"/>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87"/>
          <p:cNvGrpSpPr/>
          <p:nvPr/>
        </p:nvGrpSpPr>
        <p:grpSpPr>
          <a:xfrm>
            <a:off x="6670400" y="3641821"/>
            <a:ext cx="387911" cy="310846"/>
            <a:chOff x="6670400" y="3826468"/>
            <a:chExt cx="387911" cy="310846"/>
          </a:xfrm>
        </p:grpSpPr>
        <p:sp>
          <p:nvSpPr>
            <p:cNvPr id="15535" name="Google Shape;15535;p87"/>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7"/>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7"/>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7"/>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7"/>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7"/>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7"/>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7"/>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7"/>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7"/>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7"/>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7"/>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7"/>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7"/>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7"/>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7"/>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7"/>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7"/>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87"/>
          <p:cNvGrpSpPr/>
          <p:nvPr/>
        </p:nvGrpSpPr>
        <p:grpSpPr>
          <a:xfrm>
            <a:off x="7662181" y="3618798"/>
            <a:ext cx="302823" cy="360498"/>
            <a:chOff x="7662181" y="3803446"/>
            <a:chExt cx="302823" cy="360498"/>
          </a:xfrm>
        </p:grpSpPr>
        <p:sp>
          <p:nvSpPr>
            <p:cNvPr id="15554" name="Google Shape;15554;p87"/>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7"/>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7"/>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7"/>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7"/>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7"/>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7"/>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7"/>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7"/>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7"/>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87"/>
          <p:cNvGrpSpPr/>
          <p:nvPr/>
        </p:nvGrpSpPr>
        <p:grpSpPr>
          <a:xfrm>
            <a:off x="5206562" y="3619347"/>
            <a:ext cx="363895" cy="355663"/>
            <a:chOff x="5206562" y="3803994"/>
            <a:chExt cx="363895" cy="355663"/>
          </a:xfrm>
        </p:grpSpPr>
        <p:sp>
          <p:nvSpPr>
            <p:cNvPr id="15565" name="Google Shape;15565;p87"/>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7"/>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7"/>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7"/>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7"/>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7"/>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7"/>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7"/>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7"/>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7"/>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7"/>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7"/>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7"/>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7"/>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9" name="Google Shape;15579;p87"/>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580" name="Google Shape;15580;p87"/>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84"/>
        <p:cNvGrpSpPr/>
        <p:nvPr/>
      </p:nvGrpSpPr>
      <p:grpSpPr>
        <a:xfrm>
          <a:off x="0" y="0"/>
          <a:ext cx="0" cy="0"/>
          <a:chOff x="0" y="0"/>
          <a:chExt cx="0" cy="0"/>
        </a:xfrm>
      </p:grpSpPr>
      <p:grpSp>
        <p:nvGrpSpPr>
          <p:cNvPr id="15585" name="Google Shape;15585;p88"/>
          <p:cNvGrpSpPr/>
          <p:nvPr/>
        </p:nvGrpSpPr>
        <p:grpSpPr>
          <a:xfrm>
            <a:off x="4682526" y="1512217"/>
            <a:ext cx="369948" cy="370132"/>
            <a:chOff x="4682526" y="1512217"/>
            <a:chExt cx="369948" cy="370132"/>
          </a:xfrm>
        </p:grpSpPr>
        <p:sp>
          <p:nvSpPr>
            <p:cNvPr id="15586" name="Google Shape;15586;p88"/>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8"/>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8"/>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8"/>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8"/>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8"/>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8"/>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8"/>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8"/>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8"/>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8"/>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8"/>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8"/>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8"/>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8"/>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1" name="Google Shape;15601;p88"/>
          <p:cNvGrpSpPr/>
          <p:nvPr/>
        </p:nvGrpSpPr>
        <p:grpSpPr>
          <a:xfrm>
            <a:off x="3592433" y="1980212"/>
            <a:ext cx="381542" cy="370079"/>
            <a:chOff x="3592433" y="1980212"/>
            <a:chExt cx="381542" cy="370079"/>
          </a:xfrm>
        </p:grpSpPr>
        <p:sp>
          <p:nvSpPr>
            <p:cNvPr id="15602" name="Google Shape;15602;p88"/>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8"/>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8"/>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8"/>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8"/>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8"/>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8"/>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8"/>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8"/>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8"/>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8"/>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8"/>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4" name="Google Shape;15614;p88"/>
          <p:cNvGrpSpPr/>
          <p:nvPr/>
        </p:nvGrpSpPr>
        <p:grpSpPr>
          <a:xfrm>
            <a:off x="1398582" y="2973490"/>
            <a:ext cx="371391" cy="235126"/>
            <a:chOff x="1398582" y="2973490"/>
            <a:chExt cx="371391" cy="235126"/>
          </a:xfrm>
        </p:grpSpPr>
        <p:sp>
          <p:nvSpPr>
            <p:cNvPr id="15615" name="Google Shape;15615;p88"/>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8"/>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8"/>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8"/>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8"/>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8"/>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8"/>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8"/>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8"/>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8"/>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8"/>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8"/>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8"/>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8"/>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8"/>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88"/>
          <p:cNvGrpSpPr/>
          <p:nvPr/>
        </p:nvGrpSpPr>
        <p:grpSpPr>
          <a:xfrm>
            <a:off x="850795" y="1512217"/>
            <a:ext cx="370132" cy="370132"/>
            <a:chOff x="850795" y="1512217"/>
            <a:chExt cx="370132" cy="370132"/>
          </a:xfrm>
        </p:grpSpPr>
        <p:sp>
          <p:nvSpPr>
            <p:cNvPr id="15631" name="Google Shape;15631;p88"/>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8"/>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8"/>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8"/>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8"/>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8"/>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8"/>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8"/>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8"/>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8"/>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8"/>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8"/>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8"/>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8"/>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8"/>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8"/>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8"/>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8"/>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88"/>
          <p:cNvGrpSpPr/>
          <p:nvPr/>
        </p:nvGrpSpPr>
        <p:grpSpPr>
          <a:xfrm>
            <a:off x="8038497" y="2906079"/>
            <a:ext cx="236568" cy="370105"/>
            <a:chOff x="8038497" y="2906079"/>
            <a:chExt cx="236568" cy="370105"/>
          </a:xfrm>
        </p:grpSpPr>
        <p:sp>
          <p:nvSpPr>
            <p:cNvPr id="15650" name="Google Shape;15650;p88"/>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8"/>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8"/>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8"/>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8"/>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8"/>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8"/>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88"/>
          <p:cNvGrpSpPr/>
          <p:nvPr/>
        </p:nvGrpSpPr>
        <p:grpSpPr>
          <a:xfrm>
            <a:off x="6324130" y="1566303"/>
            <a:ext cx="370630" cy="261802"/>
            <a:chOff x="6324130" y="1566303"/>
            <a:chExt cx="370630" cy="261802"/>
          </a:xfrm>
        </p:grpSpPr>
        <p:sp>
          <p:nvSpPr>
            <p:cNvPr id="15658" name="Google Shape;15658;p88"/>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8"/>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8"/>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8"/>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8"/>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8"/>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8"/>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8"/>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8"/>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8"/>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8"/>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8"/>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8"/>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8"/>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8"/>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8"/>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8"/>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5" name="Google Shape;15675;p88"/>
          <p:cNvGrpSpPr/>
          <p:nvPr/>
        </p:nvGrpSpPr>
        <p:grpSpPr>
          <a:xfrm>
            <a:off x="5232280" y="2026587"/>
            <a:ext cx="370840" cy="353213"/>
            <a:chOff x="5232280" y="2026587"/>
            <a:chExt cx="370840" cy="353213"/>
          </a:xfrm>
        </p:grpSpPr>
        <p:sp>
          <p:nvSpPr>
            <p:cNvPr id="15676" name="Google Shape;15676;p88"/>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8"/>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8"/>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8"/>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8"/>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8"/>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8"/>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8"/>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8"/>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8"/>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6" name="Google Shape;15686;p88"/>
          <p:cNvGrpSpPr/>
          <p:nvPr/>
        </p:nvGrpSpPr>
        <p:grpSpPr>
          <a:xfrm>
            <a:off x="7968961" y="2435329"/>
            <a:ext cx="379548" cy="365331"/>
            <a:chOff x="7968961" y="2435329"/>
            <a:chExt cx="379548" cy="365331"/>
          </a:xfrm>
        </p:grpSpPr>
        <p:sp>
          <p:nvSpPr>
            <p:cNvPr id="15687" name="Google Shape;15687;p88"/>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8"/>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8"/>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8"/>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8"/>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8"/>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88"/>
          <p:cNvGrpSpPr/>
          <p:nvPr/>
        </p:nvGrpSpPr>
        <p:grpSpPr>
          <a:xfrm>
            <a:off x="4136679" y="2115323"/>
            <a:ext cx="373305" cy="223217"/>
            <a:chOff x="4136679" y="2115323"/>
            <a:chExt cx="373305" cy="223217"/>
          </a:xfrm>
        </p:grpSpPr>
        <p:sp>
          <p:nvSpPr>
            <p:cNvPr id="15694" name="Google Shape;15694;p88"/>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8"/>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8"/>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8"/>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8"/>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8"/>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8"/>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8"/>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8"/>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8"/>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88"/>
          <p:cNvGrpSpPr/>
          <p:nvPr/>
        </p:nvGrpSpPr>
        <p:grpSpPr>
          <a:xfrm>
            <a:off x="7423823" y="2464077"/>
            <a:ext cx="372046" cy="307730"/>
            <a:chOff x="7423823" y="2464077"/>
            <a:chExt cx="372046" cy="307730"/>
          </a:xfrm>
        </p:grpSpPr>
        <p:sp>
          <p:nvSpPr>
            <p:cNvPr id="15705" name="Google Shape;15705;p88"/>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8"/>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8"/>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8"/>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8"/>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8"/>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8"/>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8"/>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8"/>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8"/>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8"/>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8"/>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8"/>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88"/>
          <p:cNvGrpSpPr/>
          <p:nvPr/>
        </p:nvGrpSpPr>
        <p:grpSpPr>
          <a:xfrm>
            <a:off x="3882511" y="3365156"/>
            <a:ext cx="295061" cy="370263"/>
            <a:chOff x="3882511" y="3365156"/>
            <a:chExt cx="295061" cy="370263"/>
          </a:xfrm>
        </p:grpSpPr>
        <p:sp>
          <p:nvSpPr>
            <p:cNvPr id="15719" name="Google Shape;15719;p88"/>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8"/>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8"/>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8"/>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8"/>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4" name="Google Shape;15724;p88"/>
          <p:cNvGrpSpPr/>
          <p:nvPr/>
        </p:nvGrpSpPr>
        <p:grpSpPr>
          <a:xfrm>
            <a:off x="5229788" y="1512217"/>
            <a:ext cx="370132" cy="370132"/>
            <a:chOff x="5229788" y="1512217"/>
            <a:chExt cx="370132" cy="370132"/>
          </a:xfrm>
        </p:grpSpPr>
        <p:sp>
          <p:nvSpPr>
            <p:cNvPr id="15725" name="Google Shape;15725;p88"/>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8"/>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8"/>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8"/>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8"/>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8"/>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8"/>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8"/>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8"/>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8"/>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8"/>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8"/>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8"/>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8"/>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8"/>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8"/>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8"/>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88"/>
          <p:cNvGrpSpPr/>
          <p:nvPr/>
        </p:nvGrpSpPr>
        <p:grpSpPr>
          <a:xfrm>
            <a:off x="6041869" y="3365392"/>
            <a:ext cx="373882" cy="370053"/>
            <a:chOff x="6041869" y="3365392"/>
            <a:chExt cx="373882" cy="370053"/>
          </a:xfrm>
        </p:grpSpPr>
        <p:sp>
          <p:nvSpPr>
            <p:cNvPr id="15743" name="Google Shape;15743;p88"/>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8"/>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8"/>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8"/>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8"/>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8"/>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8"/>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8"/>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8"/>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8"/>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88"/>
          <p:cNvGrpSpPr/>
          <p:nvPr/>
        </p:nvGrpSpPr>
        <p:grpSpPr>
          <a:xfrm>
            <a:off x="4684309" y="2087493"/>
            <a:ext cx="374748" cy="279140"/>
            <a:chOff x="4684309" y="2087493"/>
            <a:chExt cx="374748" cy="279140"/>
          </a:xfrm>
        </p:grpSpPr>
        <p:sp>
          <p:nvSpPr>
            <p:cNvPr id="15754" name="Google Shape;15754;p88"/>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8"/>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8"/>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8"/>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8"/>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8"/>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8"/>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8"/>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8"/>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8"/>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8"/>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8"/>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6" name="Google Shape;15766;p88"/>
          <p:cNvGrpSpPr/>
          <p:nvPr/>
        </p:nvGrpSpPr>
        <p:grpSpPr>
          <a:xfrm>
            <a:off x="7521110" y="2906131"/>
            <a:ext cx="175400" cy="370053"/>
            <a:chOff x="7521110" y="2906131"/>
            <a:chExt cx="175400" cy="370053"/>
          </a:xfrm>
        </p:grpSpPr>
        <p:sp>
          <p:nvSpPr>
            <p:cNvPr id="15767" name="Google Shape;15767;p88"/>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8"/>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8"/>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8"/>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8"/>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8"/>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8"/>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8"/>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8"/>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6" name="Google Shape;15776;p88"/>
          <p:cNvGrpSpPr/>
          <p:nvPr/>
        </p:nvGrpSpPr>
        <p:grpSpPr>
          <a:xfrm>
            <a:off x="3586925" y="1523286"/>
            <a:ext cx="371023" cy="347915"/>
            <a:chOff x="3586925" y="1523286"/>
            <a:chExt cx="371023" cy="347915"/>
          </a:xfrm>
        </p:grpSpPr>
        <p:sp>
          <p:nvSpPr>
            <p:cNvPr id="15777" name="Google Shape;15777;p88"/>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8"/>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8"/>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8"/>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8"/>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8"/>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8"/>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8"/>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8"/>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8"/>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8"/>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8"/>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8"/>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8"/>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8"/>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8"/>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8"/>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8"/>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8"/>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6" name="Google Shape;15796;p88"/>
          <p:cNvGrpSpPr/>
          <p:nvPr/>
        </p:nvGrpSpPr>
        <p:grpSpPr>
          <a:xfrm>
            <a:off x="6876009" y="2475461"/>
            <a:ext cx="370158" cy="285120"/>
            <a:chOff x="6876009" y="2475461"/>
            <a:chExt cx="370158" cy="285120"/>
          </a:xfrm>
        </p:grpSpPr>
        <p:sp>
          <p:nvSpPr>
            <p:cNvPr id="15797" name="Google Shape;15797;p88"/>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8"/>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8"/>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8"/>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8"/>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8"/>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8"/>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8"/>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8"/>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6" name="Google Shape;15806;p88"/>
          <p:cNvGrpSpPr/>
          <p:nvPr/>
        </p:nvGrpSpPr>
        <p:grpSpPr>
          <a:xfrm>
            <a:off x="6328222" y="2445847"/>
            <a:ext cx="370158" cy="344269"/>
            <a:chOff x="6328222" y="2445847"/>
            <a:chExt cx="370158" cy="344269"/>
          </a:xfrm>
        </p:grpSpPr>
        <p:sp>
          <p:nvSpPr>
            <p:cNvPr id="15807" name="Google Shape;15807;p88"/>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8"/>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8"/>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8"/>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8"/>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8"/>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8"/>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8"/>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5" name="Google Shape;15815;p88"/>
          <p:cNvGrpSpPr/>
          <p:nvPr/>
        </p:nvGrpSpPr>
        <p:grpSpPr>
          <a:xfrm>
            <a:off x="5249540" y="2432942"/>
            <a:ext cx="351639" cy="370184"/>
            <a:chOff x="5249540" y="2432942"/>
            <a:chExt cx="351639" cy="370184"/>
          </a:xfrm>
        </p:grpSpPr>
        <p:sp>
          <p:nvSpPr>
            <p:cNvPr id="15816" name="Google Shape;15816;p88"/>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8"/>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8"/>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8"/>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8"/>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8"/>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8"/>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3" name="Google Shape;15823;p88"/>
          <p:cNvGrpSpPr/>
          <p:nvPr/>
        </p:nvGrpSpPr>
        <p:grpSpPr>
          <a:xfrm>
            <a:off x="4137047" y="2482176"/>
            <a:ext cx="371102" cy="271585"/>
            <a:chOff x="4137047" y="2482176"/>
            <a:chExt cx="371102" cy="271585"/>
          </a:xfrm>
        </p:grpSpPr>
        <p:sp>
          <p:nvSpPr>
            <p:cNvPr id="15824" name="Google Shape;15824;p88"/>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8"/>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8"/>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8"/>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8"/>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8"/>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8"/>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8"/>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8"/>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8"/>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8"/>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88"/>
          <p:cNvGrpSpPr/>
          <p:nvPr/>
        </p:nvGrpSpPr>
        <p:grpSpPr>
          <a:xfrm>
            <a:off x="4686434" y="2432916"/>
            <a:ext cx="367377" cy="370079"/>
            <a:chOff x="4686434" y="2432916"/>
            <a:chExt cx="367377" cy="370079"/>
          </a:xfrm>
        </p:grpSpPr>
        <p:sp>
          <p:nvSpPr>
            <p:cNvPr id="15836" name="Google Shape;15836;p88"/>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8"/>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8"/>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8"/>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8"/>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8"/>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8"/>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8"/>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8"/>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8"/>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8"/>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7" name="Google Shape;15847;p88"/>
          <p:cNvGrpSpPr/>
          <p:nvPr/>
        </p:nvGrpSpPr>
        <p:grpSpPr>
          <a:xfrm>
            <a:off x="6328222" y="2056306"/>
            <a:ext cx="372099" cy="293986"/>
            <a:chOff x="6328222" y="2056306"/>
            <a:chExt cx="372099" cy="293986"/>
          </a:xfrm>
        </p:grpSpPr>
        <p:sp>
          <p:nvSpPr>
            <p:cNvPr id="15848" name="Google Shape;15848;p88"/>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8"/>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8"/>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8"/>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8"/>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8"/>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8"/>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8"/>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8"/>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88"/>
          <p:cNvGrpSpPr/>
          <p:nvPr/>
        </p:nvGrpSpPr>
        <p:grpSpPr>
          <a:xfrm>
            <a:off x="5789327" y="2432968"/>
            <a:ext cx="352531" cy="370132"/>
            <a:chOff x="5789327" y="2432968"/>
            <a:chExt cx="352531" cy="370132"/>
          </a:xfrm>
        </p:grpSpPr>
        <p:sp>
          <p:nvSpPr>
            <p:cNvPr id="15858" name="Google Shape;15858;p88"/>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8"/>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8"/>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8"/>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8"/>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8"/>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8"/>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8"/>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8"/>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8"/>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88"/>
          <p:cNvGrpSpPr/>
          <p:nvPr/>
        </p:nvGrpSpPr>
        <p:grpSpPr>
          <a:xfrm>
            <a:off x="874612" y="1980134"/>
            <a:ext cx="322314" cy="370158"/>
            <a:chOff x="874612" y="1980134"/>
            <a:chExt cx="322314" cy="370158"/>
          </a:xfrm>
        </p:grpSpPr>
        <p:sp>
          <p:nvSpPr>
            <p:cNvPr id="15869" name="Google Shape;15869;p88"/>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8"/>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8"/>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8"/>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8"/>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8"/>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8"/>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8"/>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8"/>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8"/>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8"/>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8"/>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8"/>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8"/>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8"/>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8"/>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8"/>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6" name="Google Shape;15886;p88"/>
          <p:cNvGrpSpPr/>
          <p:nvPr/>
        </p:nvGrpSpPr>
        <p:grpSpPr>
          <a:xfrm>
            <a:off x="3039662" y="2514780"/>
            <a:ext cx="374223" cy="329764"/>
            <a:chOff x="3039662" y="2514780"/>
            <a:chExt cx="374223" cy="329764"/>
          </a:xfrm>
        </p:grpSpPr>
        <p:sp>
          <p:nvSpPr>
            <p:cNvPr id="15887" name="Google Shape;15887;p88"/>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8"/>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8"/>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8"/>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8"/>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8"/>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8"/>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8"/>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8"/>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8"/>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8"/>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8"/>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8"/>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8"/>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8"/>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8"/>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8"/>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8"/>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88"/>
          <p:cNvGrpSpPr/>
          <p:nvPr/>
        </p:nvGrpSpPr>
        <p:grpSpPr>
          <a:xfrm>
            <a:off x="1946369" y="2563122"/>
            <a:ext cx="374066" cy="233395"/>
            <a:chOff x="1946369" y="2563122"/>
            <a:chExt cx="374066" cy="233395"/>
          </a:xfrm>
        </p:grpSpPr>
        <p:sp>
          <p:nvSpPr>
            <p:cNvPr id="15906" name="Google Shape;15906;p88"/>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8"/>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8"/>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8"/>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8"/>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8"/>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8"/>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8"/>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88"/>
          <p:cNvGrpSpPr/>
          <p:nvPr/>
        </p:nvGrpSpPr>
        <p:grpSpPr>
          <a:xfrm>
            <a:off x="4135263" y="2906184"/>
            <a:ext cx="374040" cy="370184"/>
            <a:chOff x="4135263" y="2906184"/>
            <a:chExt cx="374040" cy="370184"/>
          </a:xfrm>
        </p:grpSpPr>
        <p:sp>
          <p:nvSpPr>
            <p:cNvPr id="15915" name="Google Shape;15915;p88"/>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8"/>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8"/>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8" name="Google Shape;15918;p88"/>
          <p:cNvGrpSpPr/>
          <p:nvPr/>
        </p:nvGrpSpPr>
        <p:grpSpPr>
          <a:xfrm>
            <a:off x="4683601" y="2906184"/>
            <a:ext cx="372676" cy="370184"/>
            <a:chOff x="4683601" y="2906184"/>
            <a:chExt cx="372676" cy="370184"/>
          </a:xfrm>
        </p:grpSpPr>
        <p:sp>
          <p:nvSpPr>
            <p:cNvPr id="15919" name="Google Shape;15919;p88"/>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8"/>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8"/>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8"/>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8"/>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8"/>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88"/>
          <p:cNvGrpSpPr/>
          <p:nvPr/>
        </p:nvGrpSpPr>
        <p:grpSpPr>
          <a:xfrm>
            <a:off x="870808" y="2906053"/>
            <a:ext cx="329134" cy="370132"/>
            <a:chOff x="870808" y="2906053"/>
            <a:chExt cx="329134" cy="370132"/>
          </a:xfrm>
        </p:grpSpPr>
        <p:sp>
          <p:nvSpPr>
            <p:cNvPr id="15926" name="Google Shape;15926;p88"/>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8"/>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8"/>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8"/>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8"/>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8"/>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8"/>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8"/>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8"/>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8"/>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8"/>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8"/>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8"/>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8"/>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8"/>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8"/>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8"/>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8"/>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8"/>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88"/>
          <p:cNvGrpSpPr/>
          <p:nvPr/>
        </p:nvGrpSpPr>
        <p:grpSpPr>
          <a:xfrm>
            <a:off x="1943878" y="2909069"/>
            <a:ext cx="374774" cy="364282"/>
            <a:chOff x="1943878" y="2909069"/>
            <a:chExt cx="374774" cy="364282"/>
          </a:xfrm>
        </p:grpSpPr>
        <p:sp>
          <p:nvSpPr>
            <p:cNvPr id="15946" name="Google Shape;15946;p88"/>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8"/>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8"/>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8"/>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8"/>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8"/>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8"/>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8"/>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8"/>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8"/>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8"/>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8"/>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8"/>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8"/>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8"/>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8"/>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8"/>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8"/>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8"/>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8"/>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8"/>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88"/>
          <p:cNvGrpSpPr/>
          <p:nvPr/>
        </p:nvGrpSpPr>
        <p:grpSpPr>
          <a:xfrm>
            <a:off x="1128072" y="3365261"/>
            <a:ext cx="328872" cy="370158"/>
            <a:chOff x="1128072" y="3365261"/>
            <a:chExt cx="328872" cy="370158"/>
          </a:xfrm>
        </p:grpSpPr>
        <p:sp>
          <p:nvSpPr>
            <p:cNvPr id="15968" name="Google Shape;15968;p88"/>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8"/>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8"/>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8"/>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8"/>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8"/>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8"/>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8"/>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8"/>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8"/>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8"/>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8"/>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8"/>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8"/>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8"/>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8"/>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8"/>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8"/>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8"/>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8"/>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8"/>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8"/>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8"/>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8"/>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8"/>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8"/>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8"/>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8"/>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8"/>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8"/>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8"/>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8"/>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8"/>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8"/>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8"/>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8"/>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8"/>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8"/>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8"/>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8"/>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8"/>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8"/>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8"/>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8"/>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88"/>
          <p:cNvGrpSpPr/>
          <p:nvPr/>
        </p:nvGrpSpPr>
        <p:grpSpPr>
          <a:xfrm>
            <a:off x="5776868" y="1515181"/>
            <a:ext cx="370866" cy="364151"/>
            <a:chOff x="5776868" y="1515181"/>
            <a:chExt cx="370866" cy="364151"/>
          </a:xfrm>
        </p:grpSpPr>
        <p:sp>
          <p:nvSpPr>
            <p:cNvPr id="16013" name="Google Shape;16013;p88"/>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8"/>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8"/>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8"/>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8"/>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8"/>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8"/>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8"/>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8"/>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8"/>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8"/>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8"/>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8"/>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8"/>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8"/>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8"/>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8"/>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0" name="Google Shape;16030;p88"/>
          <p:cNvGrpSpPr/>
          <p:nvPr/>
        </p:nvGrpSpPr>
        <p:grpSpPr>
          <a:xfrm>
            <a:off x="3577849" y="2432942"/>
            <a:ext cx="393660" cy="370079"/>
            <a:chOff x="3577849" y="2432942"/>
            <a:chExt cx="393660" cy="370079"/>
          </a:xfrm>
        </p:grpSpPr>
        <p:sp>
          <p:nvSpPr>
            <p:cNvPr id="16031" name="Google Shape;16031;p88"/>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8"/>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8"/>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8"/>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8"/>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8"/>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8"/>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8"/>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8"/>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8"/>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1" name="Google Shape;16041;p88"/>
          <p:cNvGrpSpPr/>
          <p:nvPr/>
        </p:nvGrpSpPr>
        <p:grpSpPr>
          <a:xfrm>
            <a:off x="2493999" y="2927037"/>
            <a:ext cx="370132" cy="328164"/>
            <a:chOff x="2493999" y="2927037"/>
            <a:chExt cx="370132" cy="328164"/>
          </a:xfrm>
        </p:grpSpPr>
        <p:sp>
          <p:nvSpPr>
            <p:cNvPr id="16042" name="Google Shape;16042;p88"/>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8"/>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8"/>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8"/>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8"/>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8"/>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8"/>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8"/>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8"/>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8"/>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8"/>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8"/>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4" name="Google Shape;16054;p88"/>
          <p:cNvGrpSpPr/>
          <p:nvPr/>
        </p:nvGrpSpPr>
        <p:grpSpPr>
          <a:xfrm>
            <a:off x="3589417" y="2950696"/>
            <a:ext cx="370315" cy="281028"/>
            <a:chOff x="3589417" y="2950696"/>
            <a:chExt cx="370315" cy="281028"/>
          </a:xfrm>
        </p:grpSpPr>
        <p:sp>
          <p:nvSpPr>
            <p:cNvPr id="16055" name="Google Shape;16055;p88"/>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8"/>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8"/>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8"/>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8"/>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8"/>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8"/>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8"/>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8"/>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8"/>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8"/>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8"/>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8"/>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8"/>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8"/>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8"/>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8"/>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8"/>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8"/>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8"/>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88"/>
          <p:cNvGrpSpPr/>
          <p:nvPr/>
        </p:nvGrpSpPr>
        <p:grpSpPr>
          <a:xfrm>
            <a:off x="3032711" y="2911718"/>
            <a:ext cx="396125" cy="359062"/>
            <a:chOff x="3032711" y="2911718"/>
            <a:chExt cx="396125" cy="359062"/>
          </a:xfrm>
        </p:grpSpPr>
        <p:sp>
          <p:nvSpPr>
            <p:cNvPr id="16076" name="Google Shape;16076;p88"/>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8"/>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8"/>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8"/>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8"/>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8"/>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8"/>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8"/>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8"/>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8"/>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8"/>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8"/>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88"/>
          <p:cNvGrpSpPr/>
          <p:nvPr/>
        </p:nvGrpSpPr>
        <p:grpSpPr>
          <a:xfrm>
            <a:off x="7417764" y="1513397"/>
            <a:ext cx="373174" cy="367692"/>
            <a:chOff x="7417764" y="1513397"/>
            <a:chExt cx="373174" cy="367692"/>
          </a:xfrm>
        </p:grpSpPr>
        <p:sp>
          <p:nvSpPr>
            <p:cNvPr id="16089" name="Google Shape;16089;p88"/>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8"/>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8"/>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8"/>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8"/>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8"/>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8"/>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8"/>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8"/>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8"/>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8"/>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8"/>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8"/>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8"/>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8"/>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8"/>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8"/>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8"/>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8"/>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88"/>
          <p:cNvGrpSpPr/>
          <p:nvPr/>
        </p:nvGrpSpPr>
        <p:grpSpPr>
          <a:xfrm>
            <a:off x="6871944" y="1514368"/>
            <a:ext cx="370132" cy="365672"/>
            <a:chOff x="6871944" y="1514368"/>
            <a:chExt cx="370132" cy="365672"/>
          </a:xfrm>
        </p:grpSpPr>
        <p:sp>
          <p:nvSpPr>
            <p:cNvPr id="16109" name="Google Shape;16109;p88"/>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8"/>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8"/>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8"/>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8"/>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8"/>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8"/>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8"/>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8"/>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8"/>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8"/>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8"/>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8"/>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8"/>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8"/>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8"/>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8"/>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8"/>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88"/>
          <p:cNvGrpSpPr/>
          <p:nvPr/>
        </p:nvGrpSpPr>
        <p:grpSpPr>
          <a:xfrm>
            <a:off x="6561931" y="3365261"/>
            <a:ext cx="400375" cy="370184"/>
            <a:chOff x="6561931" y="3365261"/>
            <a:chExt cx="400375" cy="370184"/>
          </a:xfrm>
        </p:grpSpPr>
        <p:sp>
          <p:nvSpPr>
            <p:cNvPr id="16128" name="Google Shape;16128;p88"/>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8"/>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8"/>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8"/>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8"/>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8"/>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8"/>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8"/>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8"/>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8"/>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8"/>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8"/>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0" name="Google Shape;16140;p88"/>
          <p:cNvGrpSpPr/>
          <p:nvPr/>
        </p:nvGrpSpPr>
        <p:grpSpPr>
          <a:xfrm>
            <a:off x="1942120" y="1985852"/>
            <a:ext cx="378315" cy="358695"/>
            <a:chOff x="1942120" y="1985852"/>
            <a:chExt cx="378315" cy="358695"/>
          </a:xfrm>
        </p:grpSpPr>
        <p:sp>
          <p:nvSpPr>
            <p:cNvPr id="16141" name="Google Shape;16141;p88"/>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8"/>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8"/>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8"/>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8"/>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8"/>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8"/>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8"/>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8"/>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8"/>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8"/>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8"/>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8"/>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8"/>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8"/>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8"/>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8"/>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8"/>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8"/>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8"/>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88"/>
          <p:cNvGrpSpPr/>
          <p:nvPr/>
        </p:nvGrpSpPr>
        <p:grpSpPr>
          <a:xfrm>
            <a:off x="1401415" y="2429218"/>
            <a:ext cx="364282" cy="374197"/>
            <a:chOff x="1401415" y="2429218"/>
            <a:chExt cx="364282" cy="374197"/>
          </a:xfrm>
        </p:grpSpPr>
        <p:sp>
          <p:nvSpPr>
            <p:cNvPr id="16162" name="Google Shape;16162;p88"/>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8"/>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8"/>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8"/>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8"/>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8"/>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8"/>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8"/>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8"/>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8"/>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8"/>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8"/>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8"/>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8"/>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8"/>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7" name="Google Shape;16177;p88"/>
          <p:cNvGrpSpPr/>
          <p:nvPr/>
        </p:nvGrpSpPr>
        <p:grpSpPr>
          <a:xfrm>
            <a:off x="7110427" y="3365261"/>
            <a:ext cx="400401" cy="370184"/>
            <a:chOff x="7110427" y="3365261"/>
            <a:chExt cx="400401" cy="370184"/>
          </a:xfrm>
        </p:grpSpPr>
        <p:sp>
          <p:nvSpPr>
            <p:cNvPr id="16178" name="Google Shape;16178;p88"/>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8"/>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8"/>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8"/>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8"/>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8"/>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8"/>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88"/>
          <p:cNvGrpSpPr/>
          <p:nvPr/>
        </p:nvGrpSpPr>
        <p:grpSpPr>
          <a:xfrm>
            <a:off x="7658949" y="3363137"/>
            <a:ext cx="400375" cy="370132"/>
            <a:chOff x="7658949" y="3363137"/>
            <a:chExt cx="400375" cy="370132"/>
          </a:xfrm>
        </p:grpSpPr>
        <p:sp>
          <p:nvSpPr>
            <p:cNvPr id="16186" name="Google Shape;16186;p88"/>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8"/>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8"/>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8"/>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8"/>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88"/>
          <p:cNvGrpSpPr/>
          <p:nvPr/>
        </p:nvGrpSpPr>
        <p:grpSpPr>
          <a:xfrm>
            <a:off x="3304481" y="3379389"/>
            <a:ext cx="356623" cy="370105"/>
            <a:chOff x="3307156" y="3365314"/>
            <a:chExt cx="356623" cy="370105"/>
          </a:xfrm>
        </p:grpSpPr>
        <p:sp>
          <p:nvSpPr>
            <p:cNvPr id="16192" name="Google Shape;16192;p88"/>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8"/>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8"/>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8"/>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8"/>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8"/>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8"/>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8"/>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8"/>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8"/>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8"/>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8"/>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8"/>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8"/>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8"/>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88"/>
          <p:cNvGrpSpPr/>
          <p:nvPr/>
        </p:nvGrpSpPr>
        <p:grpSpPr>
          <a:xfrm>
            <a:off x="7422407" y="1980107"/>
            <a:ext cx="372807" cy="370079"/>
            <a:chOff x="7422407" y="1980107"/>
            <a:chExt cx="372807" cy="370079"/>
          </a:xfrm>
        </p:grpSpPr>
        <p:sp>
          <p:nvSpPr>
            <p:cNvPr id="16208" name="Google Shape;16208;p88"/>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8"/>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8"/>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8"/>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8"/>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8"/>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8"/>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8"/>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8"/>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8"/>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8"/>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8"/>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8"/>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88"/>
          <p:cNvGrpSpPr/>
          <p:nvPr/>
        </p:nvGrpSpPr>
        <p:grpSpPr>
          <a:xfrm>
            <a:off x="6916141" y="2906184"/>
            <a:ext cx="289737" cy="370394"/>
            <a:chOff x="6916141" y="2906184"/>
            <a:chExt cx="289737" cy="370394"/>
          </a:xfrm>
        </p:grpSpPr>
        <p:sp>
          <p:nvSpPr>
            <p:cNvPr id="16222" name="Google Shape;16222;p88"/>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8"/>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8"/>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8"/>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8"/>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8"/>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8"/>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8"/>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8"/>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8"/>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8"/>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8"/>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8"/>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8"/>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8"/>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8"/>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8"/>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8"/>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8"/>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8"/>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8"/>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88"/>
          <p:cNvGrpSpPr/>
          <p:nvPr/>
        </p:nvGrpSpPr>
        <p:grpSpPr>
          <a:xfrm>
            <a:off x="7970194" y="2013577"/>
            <a:ext cx="372676" cy="331731"/>
            <a:chOff x="7970194" y="2013577"/>
            <a:chExt cx="372676" cy="331731"/>
          </a:xfrm>
        </p:grpSpPr>
        <p:sp>
          <p:nvSpPr>
            <p:cNvPr id="16244" name="Google Shape;16244;p88"/>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8"/>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8"/>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8"/>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8"/>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8"/>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8"/>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8"/>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8"/>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8"/>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88"/>
          <p:cNvGrpSpPr/>
          <p:nvPr/>
        </p:nvGrpSpPr>
        <p:grpSpPr>
          <a:xfrm>
            <a:off x="1416733" y="1512190"/>
            <a:ext cx="332964" cy="370158"/>
            <a:chOff x="1416733" y="1512190"/>
            <a:chExt cx="332964" cy="370158"/>
          </a:xfrm>
        </p:grpSpPr>
        <p:sp>
          <p:nvSpPr>
            <p:cNvPr id="16255" name="Google Shape;16255;p88"/>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8"/>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8"/>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8"/>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8"/>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8"/>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8"/>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8"/>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8"/>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8"/>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8"/>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8"/>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8"/>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8"/>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8"/>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8"/>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8"/>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8"/>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8"/>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88"/>
          <p:cNvGrpSpPr/>
          <p:nvPr/>
        </p:nvGrpSpPr>
        <p:grpSpPr>
          <a:xfrm>
            <a:off x="5246366" y="2906105"/>
            <a:ext cx="342852" cy="370079"/>
            <a:chOff x="5246366" y="2906105"/>
            <a:chExt cx="342852" cy="370079"/>
          </a:xfrm>
        </p:grpSpPr>
        <p:sp>
          <p:nvSpPr>
            <p:cNvPr id="16275" name="Google Shape;16275;p88"/>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8"/>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8"/>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8"/>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8"/>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8"/>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1" name="Google Shape;16281;p88"/>
          <p:cNvGrpSpPr/>
          <p:nvPr/>
        </p:nvGrpSpPr>
        <p:grpSpPr>
          <a:xfrm>
            <a:off x="849667" y="2434883"/>
            <a:ext cx="371259" cy="366249"/>
            <a:chOff x="849667" y="2434883"/>
            <a:chExt cx="371259" cy="366249"/>
          </a:xfrm>
        </p:grpSpPr>
        <p:sp>
          <p:nvSpPr>
            <p:cNvPr id="16282" name="Google Shape;16282;p88"/>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8"/>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8"/>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8"/>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8"/>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8"/>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8"/>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8"/>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8"/>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8"/>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8"/>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8"/>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8"/>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88"/>
          <p:cNvGrpSpPr/>
          <p:nvPr/>
        </p:nvGrpSpPr>
        <p:grpSpPr>
          <a:xfrm>
            <a:off x="4417026" y="3365366"/>
            <a:ext cx="332728" cy="370053"/>
            <a:chOff x="4417026" y="3365366"/>
            <a:chExt cx="332728" cy="370053"/>
          </a:xfrm>
        </p:grpSpPr>
        <p:sp>
          <p:nvSpPr>
            <p:cNvPr id="16296" name="Google Shape;16296;p88"/>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8"/>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8"/>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8"/>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8"/>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8"/>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8"/>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8"/>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8"/>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8"/>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8"/>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8"/>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8"/>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8"/>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8"/>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8"/>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8"/>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8"/>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88"/>
          <p:cNvGrpSpPr/>
          <p:nvPr/>
        </p:nvGrpSpPr>
        <p:grpSpPr>
          <a:xfrm>
            <a:off x="2497068" y="1980186"/>
            <a:ext cx="363994" cy="370105"/>
            <a:chOff x="2497068" y="1980186"/>
            <a:chExt cx="363994" cy="370105"/>
          </a:xfrm>
        </p:grpSpPr>
        <p:sp>
          <p:nvSpPr>
            <p:cNvPr id="16315" name="Google Shape;16315;p88"/>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8"/>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8"/>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8"/>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8"/>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8"/>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8"/>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8"/>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8"/>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8"/>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8"/>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8"/>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8"/>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8"/>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8"/>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8"/>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8"/>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8"/>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8"/>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8"/>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8"/>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88"/>
          <p:cNvGrpSpPr/>
          <p:nvPr/>
        </p:nvGrpSpPr>
        <p:grpSpPr>
          <a:xfrm>
            <a:off x="5820278" y="2906158"/>
            <a:ext cx="294904" cy="370027"/>
            <a:chOff x="5820278" y="2906158"/>
            <a:chExt cx="294904" cy="370027"/>
          </a:xfrm>
        </p:grpSpPr>
        <p:sp>
          <p:nvSpPr>
            <p:cNvPr id="16337" name="Google Shape;16337;p88"/>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8"/>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8"/>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8"/>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8"/>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8"/>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8"/>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88"/>
          <p:cNvGrpSpPr/>
          <p:nvPr/>
        </p:nvGrpSpPr>
        <p:grpSpPr>
          <a:xfrm>
            <a:off x="4946819" y="3383229"/>
            <a:ext cx="370132" cy="334223"/>
            <a:chOff x="4946819" y="3383229"/>
            <a:chExt cx="370132" cy="334223"/>
          </a:xfrm>
        </p:grpSpPr>
        <p:sp>
          <p:nvSpPr>
            <p:cNvPr id="16345" name="Google Shape;16345;p88"/>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8"/>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8"/>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8"/>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8"/>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8"/>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8"/>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8"/>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8"/>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4" name="Google Shape;16354;p88"/>
          <p:cNvGrpSpPr/>
          <p:nvPr/>
        </p:nvGrpSpPr>
        <p:grpSpPr>
          <a:xfrm>
            <a:off x="3038403" y="1539234"/>
            <a:ext cx="375482" cy="316072"/>
            <a:chOff x="3038403" y="1539234"/>
            <a:chExt cx="375482" cy="316072"/>
          </a:xfrm>
        </p:grpSpPr>
        <p:sp>
          <p:nvSpPr>
            <p:cNvPr id="16355" name="Google Shape;16355;p8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56" name="Google Shape;16356;p88"/>
            <p:cNvGrpSpPr/>
            <p:nvPr/>
          </p:nvGrpSpPr>
          <p:grpSpPr>
            <a:xfrm>
              <a:off x="3038403" y="1539234"/>
              <a:ext cx="375482" cy="316072"/>
              <a:chOff x="3038403" y="1539234"/>
              <a:chExt cx="375482" cy="316072"/>
            </a:xfrm>
          </p:grpSpPr>
          <p:sp>
            <p:nvSpPr>
              <p:cNvPr id="16357" name="Google Shape;16357;p88"/>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8"/>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8"/>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8"/>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8"/>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8"/>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8"/>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8"/>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8"/>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66" name="Google Shape;16366;p88"/>
          <p:cNvGrpSpPr/>
          <p:nvPr/>
        </p:nvGrpSpPr>
        <p:grpSpPr>
          <a:xfrm>
            <a:off x="6332865" y="2906131"/>
            <a:ext cx="360846" cy="370184"/>
            <a:chOff x="6332865" y="2906131"/>
            <a:chExt cx="360846" cy="370184"/>
          </a:xfrm>
        </p:grpSpPr>
        <p:sp>
          <p:nvSpPr>
            <p:cNvPr id="16367" name="Google Shape;16367;p8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88"/>
          <p:cNvGrpSpPr/>
          <p:nvPr/>
        </p:nvGrpSpPr>
        <p:grpSpPr>
          <a:xfrm>
            <a:off x="4135079" y="1518066"/>
            <a:ext cx="370132" cy="358223"/>
            <a:chOff x="4135079" y="1518066"/>
            <a:chExt cx="370132" cy="358223"/>
          </a:xfrm>
        </p:grpSpPr>
        <p:sp>
          <p:nvSpPr>
            <p:cNvPr id="16379" name="Google Shape;16379;p88"/>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8"/>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8"/>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8"/>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8"/>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8"/>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8"/>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8"/>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8"/>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8"/>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8"/>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8"/>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8"/>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8"/>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8"/>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8"/>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8"/>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8"/>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8"/>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8" name="Google Shape;16398;p88"/>
          <p:cNvGrpSpPr/>
          <p:nvPr/>
        </p:nvGrpSpPr>
        <p:grpSpPr>
          <a:xfrm>
            <a:off x="6878869" y="1980134"/>
            <a:ext cx="361240" cy="370158"/>
            <a:chOff x="6878869" y="1980134"/>
            <a:chExt cx="361240" cy="370158"/>
          </a:xfrm>
        </p:grpSpPr>
        <p:sp>
          <p:nvSpPr>
            <p:cNvPr id="16399" name="Google Shape;16399;p88"/>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8"/>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8"/>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8"/>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8"/>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8"/>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8"/>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8"/>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8"/>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8"/>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8"/>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8"/>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8"/>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88"/>
          <p:cNvGrpSpPr/>
          <p:nvPr/>
        </p:nvGrpSpPr>
        <p:grpSpPr>
          <a:xfrm>
            <a:off x="2493999" y="2550033"/>
            <a:ext cx="370132" cy="259467"/>
            <a:chOff x="2493999" y="2550033"/>
            <a:chExt cx="370132" cy="259467"/>
          </a:xfrm>
        </p:grpSpPr>
        <p:sp>
          <p:nvSpPr>
            <p:cNvPr id="16413" name="Google Shape;16413;p88"/>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8"/>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8"/>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8"/>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8"/>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8"/>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8"/>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8"/>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8"/>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8"/>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8"/>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8"/>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8"/>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8"/>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8"/>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8"/>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8"/>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8"/>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8"/>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2" name="Google Shape;16432;p88"/>
          <p:cNvGrpSpPr/>
          <p:nvPr/>
        </p:nvGrpSpPr>
        <p:grpSpPr>
          <a:xfrm>
            <a:off x="1699703" y="3365261"/>
            <a:ext cx="281054" cy="370158"/>
            <a:chOff x="1699703" y="3365261"/>
            <a:chExt cx="281054" cy="370158"/>
          </a:xfrm>
        </p:grpSpPr>
        <p:sp>
          <p:nvSpPr>
            <p:cNvPr id="16433" name="Google Shape;16433;p88"/>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8"/>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8"/>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8"/>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8"/>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8"/>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8"/>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8"/>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8"/>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8"/>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8"/>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8"/>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8"/>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6" name="Google Shape;16446;p88"/>
          <p:cNvGrpSpPr/>
          <p:nvPr/>
        </p:nvGrpSpPr>
        <p:grpSpPr>
          <a:xfrm>
            <a:off x="7966810" y="1519430"/>
            <a:ext cx="369974" cy="355626"/>
            <a:chOff x="7966810" y="1519430"/>
            <a:chExt cx="369974" cy="355626"/>
          </a:xfrm>
        </p:grpSpPr>
        <p:sp>
          <p:nvSpPr>
            <p:cNvPr id="16447" name="Google Shape;16447;p88"/>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8"/>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8"/>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8"/>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8"/>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8"/>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8"/>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8"/>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8"/>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8"/>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8"/>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8"/>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8"/>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8"/>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8"/>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8"/>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3" name="Google Shape;16463;p88"/>
          <p:cNvGrpSpPr/>
          <p:nvPr/>
        </p:nvGrpSpPr>
        <p:grpSpPr>
          <a:xfrm>
            <a:off x="2792628" y="3365340"/>
            <a:ext cx="290445" cy="370079"/>
            <a:chOff x="2792628" y="3365340"/>
            <a:chExt cx="290445" cy="370079"/>
          </a:xfrm>
        </p:grpSpPr>
        <p:sp>
          <p:nvSpPr>
            <p:cNvPr id="16464" name="Google Shape;16464;p88"/>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8"/>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8"/>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8"/>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8"/>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8"/>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8"/>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8"/>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8"/>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8"/>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8"/>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8"/>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8"/>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8"/>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88"/>
          <p:cNvGrpSpPr/>
          <p:nvPr/>
        </p:nvGrpSpPr>
        <p:grpSpPr>
          <a:xfrm>
            <a:off x="1389585" y="1988317"/>
            <a:ext cx="388125" cy="353790"/>
            <a:chOff x="1389585" y="1988317"/>
            <a:chExt cx="388125" cy="353790"/>
          </a:xfrm>
        </p:grpSpPr>
        <p:sp>
          <p:nvSpPr>
            <p:cNvPr id="16479" name="Google Shape;16479;p88"/>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8"/>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8"/>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8"/>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8"/>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8"/>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8"/>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8"/>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8"/>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8"/>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8"/>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8"/>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8"/>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8"/>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8"/>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8"/>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8"/>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8"/>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8"/>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8"/>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8"/>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8"/>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88"/>
          <p:cNvGrpSpPr/>
          <p:nvPr/>
        </p:nvGrpSpPr>
        <p:grpSpPr>
          <a:xfrm>
            <a:off x="2492924" y="1512190"/>
            <a:ext cx="370158" cy="370158"/>
            <a:chOff x="2492924" y="1512190"/>
            <a:chExt cx="370158" cy="370158"/>
          </a:xfrm>
        </p:grpSpPr>
        <p:sp>
          <p:nvSpPr>
            <p:cNvPr id="16502" name="Google Shape;16502;p88"/>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8"/>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8"/>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8"/>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8"/>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8"/>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8"/>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8"/>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8"/>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8"/>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8"/>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8"/>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8"/>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8"/>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8"/>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8"/>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8"/>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8"/>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8"/>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8"/>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8"/>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8"/>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4" name="Google Shape;16524;p88"/>
          <p:cNvGrpSpPr/>
          <p:nvPr/>
        </p:nvGrpSpPr>
        <p:grpSpPr>
          <a:xfrm>
            <a:off x="1933569" y="1512243"/>
            <a:ext cx="393975" cy="370105"/>
            <a:chOff x="1933569" y="1512243"/>
            <a:chExt cx="393975" cy="370105"/>
          </a:xfrm>
        </p:grpSpPr>
        <p:sp>
          <p:nvSpPr>
            <p:cNvPr id="16525" name="Google Shape;16525;p88"/>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8"/>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8"/>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8"/>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8"/>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8"/>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8"/>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8"/>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8"/>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8"/>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8"/>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8"/>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8"/>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8"/>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8"/>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8"/>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8"/>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8"/>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8"/>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8"/>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8"/>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8"/>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8"/>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8"/>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8"/>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8"/>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8"/>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8"/>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88"/>
          <p:cNvGrpSpPr/>
          <p:nvPr/>
        </p:nvGrpSpPr>
        <p:grpSpPr>
          <a:xfrm>
            <a:off x="2236106" y="3365392"/>
            <a:ext cx="306471" cy="370000"/>
            <a:chOff x="2236106" y="3365392"/>
            <a:chExt cx="306471" cy="370000"/>
          </a:xfrm>
        </p:grpSpPr>
        <p:sp>
          <p:nvSpPr>
            <p:cNvPr id="16554" name="Google Shape;16554;p88"/>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8"/>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8"/>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8"/>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8"/>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8"/>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8"/>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8"/>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8"/>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8"/>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8"/>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8"/>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8"/>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8"/>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8" name="Google Shape;16568;p88"/>
          <p:cNvGrpSpPr/>
          <p:nvPr/>
        </p:nvGrpSpPr>
        <p:grpSpPr>
          <a:xfrm>
            <a:off x="5492823" y="3385563"/>
            <a:ext cx="375325" cy="329606"/>
            <a:chOff x="5492823" y="3385563"/>
            <a:chExt cx="375325" cy="329606"/>
          </a:xfrm>
        </p:grpSpPr>
        <p:sp>
          <p:nvSpPr>
            <p:cNvPr id="16569" name="Google Shape;16569;p88"/>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8"/>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8"/>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8"/>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8"/>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8"/>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8"/>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8"/>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8"/>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8"/>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8"/>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8"/>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8"/>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8"/>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8"/>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8"/>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8"/>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8"/>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8"/>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8"/>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9" name="Google Shape;16589;p88"/>
          <p:cNvGrpSpPr/>
          <p:nvPr/>
        </p:nvGrpSpPr>
        <p:grpSpPr>
          <a:xfrm>
            <a:off x="3041787" y="2001118"/>
            <a:ext cx="370158" cy="328164"/>
            <a:chOff x="3041787" y="2001118"/>
            <a:chExt cx="370158" cy="328164"/>
          </a:xfrm>
        </p:grpSpPr>
        <p:sp>
          <p:nvSpPr>
            <p:cNvPr id="16590" name="Google Shape;16590;p88"/>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8"/>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8"/>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8"/>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8"/>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8"/>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8"/>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8"/>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8"/>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8"/>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8"/>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8"/>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8"/>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8"/>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8"/>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8"/>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8"/>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8"/>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88"/>
          <p:cNvGrpSpPr/>
          <p:nvPr/>
        </p:nvGrpSpPr>
        <p:grpSpPr>
          <a:xfrm>
            <a:off x="5779884" y="2039125"/>
            <a:ext cx="372309" cy="328216"/>
            <a:chOff x="5779884" y="2039125"/>
            <a:chExt cx="372309" cy="328216"/>
          </a:xfrm>
        </p:grpSpPr>
        <p:sp>
          <p:nvSpPr>
            <p:cNvPr id="16609" name="Google Shape;16609;p8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8"/>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8"/>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8"/>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8"/>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8"/>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8"/>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8"/>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8"/>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8"/>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2" name="Google Shape;16622;p88"/>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626"/>
        <p:cNvGrpSpPr/>
        <p:nvPr/>
      </p:nvGrpSpPr>
      <p:grpSpPr>
        <a:xfrm>
          <a:off x="0" y="0"/>
          <a:ext cx="0" cy="0"/>
          <a:chOff x="0" y="0"/>
          <a:chExt cx="0" cy="0"/>
        </a:xfrm>
      </p:grpSpPr>
      <p:grpSp>
        <p:nvGrpSpPr>
          <p:cNvPr id="16627" name="Google Shape;16627;p89"/>
          <p:cNvGrpSpPr/>
          <p:nvPr/>
        </p:nvGrpSpPr>
        <p:grpSpPr>
          <a:xfrm>
            <a:off x="878066" y="1981993"/>
            <a:ext cx="354610" cy="372358"/>
            <a:chOff x="878066" y="1981993"/>
            <a:chExt cx="354610" cy="372358"/>
          </a:xfrm>
        </p:grpSpPr>
        <p:sp>
          <p:nvSpPr>
            <p:cNvPr id="16628" name="Google Shape;16628;p89"/>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9"/>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9"/>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9"/>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9"/>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9"/>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9"/>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9"/>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9"/>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9"/>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9"/>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9"/>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9"/>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9"/>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2" name="Google Shape;16642;p89"/>
          <p:cNvGrpSpPr/>
          <p:nvPr/>
        </p:nvGrpSpPr>
        <p:grpSpPr>
          <a:xfrm>
            <a:off x="1345794" y="1982386"/>
            <a:ext cx="371650" cy="371624"/>
            <a:chOff x="1345794" y="1982386"/>
            <a:chExt cx="371650" cy="371624"/>
          </a:xfrm>
        </p:grpSpPr>
        <p:sp>
          <p:nvSpPr>
            <p:cNvPr id="16643" name="Google Shape;16643;p89"/>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9"/>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9"/>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9"/>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9"/>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9"/>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9"/>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9"/>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9"/>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9"/>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9"/>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9"/>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9"/>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9"/>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9"/>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9"/>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9"/>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9"/>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9"/>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9"/>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9"/>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9"/>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9"/>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9"/>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9"/>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9"/>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9"/>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9"/>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9"/>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9"/>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9"/>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9"/>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9"/>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9"/>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9"/>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9"/>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9"/>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89"/>
          <p:cNvGrpSpPr/>
          <p:nvPr/>
        </p:nvGrpSpPr>
        <p:grpSpPr>
          <a:xfrm>
            <a:off x="1821465" y="1981993"/>
            <a:ext cx="372410" cy="372410"/>
            <a:chOff x="1821465" y="1981993"/>
            <a:chExt cx="372410" cy="372410"/>
          </a:xfrm>
        </p:grpSpPr>
        <p:sp>
          <p:nvSpPr>
            <p:cNvPr id="16681" name="Google Shape;16681;p89"/>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9"/>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9"/>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9"/>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9"/>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9"/>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9"/>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9"/>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9"/>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9"/>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9"/>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9"/>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9"/>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9"/>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89"/>
          <p:cNvGrpSpPr/>
          <p:nvPr/>
        </p:nvGrpSpPr>
        <p:grpSpPr>
          <a:xfrm>
            <a:off x="2276348" y="1981809"/>
            <a:ext cx="415901" cy="372699"/>
            <a:chOff x="2276348" y="1981809"/>
            <a:chExt cx="415901" cy="372699"/>
          </a:xfrm>
        </p:grpSpPr>
        <p:sp>
          <p:nvSpPr>
            <p:cNvPr id="16696" name="Google Shape;16696;p89"/>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9"/>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9"/>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9"/>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9"/>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9"/>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9"/>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3" name="Google Shape;16703;p89"/>
          <p:cNvGrpSpPr/>
          <p:nvPr/>
        </p:nvGrpSpPr>
        <p:grpSpPr>
          <a:xfrm>
            <a:off x="2774354" y="2009990"/>
            <a:ext cx="372017" cy="316310"/>
            <a:chOff x="2774354" y="2009990"/>
            <a:chExt cx="372017" cy="316310"/>
          </a:xfrm>
        </p:grpSpPr>
        <p:sp>
          <p:nvSpPr>
            <p:cNvPr id="16704" name="Google Shape;16704;p89"/>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9"/>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9"/>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9"/>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9"/>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9"/>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9"/>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9"/>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9"/>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9"/>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9"/>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9"/>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9"/>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9"/>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9"/>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9"/>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9"/>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9"/>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9"/>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9"/>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9"/>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9"/>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9"/>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9"/>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9"/>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9"/>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0" name="Google Shape;16730;p89"/>
          <p:cNvGrpSpPr/>
          <p:nvPr/>
        </p:nvGrpSpPr>
        <p:grpSpPr>
          <a:xfrm>
            <a:off x="3722682" y="1981993"/>
            <a:ext cx="375818" cy="372043"/>
            <a:chOff x="3722682" y="1981993"/>
            <a:chExt cx="375818" cy="372043"/>
          </a:xfrm>
        </p:grpSpPr>
        <p:sp>
          <p:nvSpPr>
            <p:cNvPr id="16731" name="Google Shape;16731;p89"/>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9"/>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9"/>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9"/>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9"/>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9"/>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9"/>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9"/>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9"/>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9"/>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9"/>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9"/>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9"/>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9"/>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9"/>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89"/>
          <p:cNvGrpSpPr/>
          <p:nvPr/>
        </p:nvGrpSpPr>
        <p:grpSpPr>
          <a:xfrm>
            <a:off x="4201394" y="1981809"/>
            <a:ext cx="373538" cy="372305"/>
            <a:chOff x="4201394" y="1981809"/>
            <a:chExt cx="373538" cy="372305"/>
          </a:xfrm>
        </p:grpSpPr>
        <p:sp>
          <p:nvSpPr>
            <p:cNvPr id="16747" name="Google Shape;16747;p89"/>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9"/>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9"/>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9"/>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9"/>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9"/>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9"/>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9"/>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9"/>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9"/>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9"/>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9"/>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9"/>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9"/>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9"/>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9"/>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3" name="Google Shape;16763;p89"/>
          <p:cNvGrpSpPr/>
          <p:nvPr/>
        </p:nvGrpSpPr>
        <p:grpSpPr>
          <a:xfrm>
            <a:off x="4659658" y="1500266"/>
            <a:ext cx="422743" cy="377784"/>
            <a:chOff x="4659658" y="1500266"/>
            <a:chExt cx="422743" cy="377784"/>
          </a:xfrm>
        </p:grpSpPr>
        <p:sp>
          <p:nvSpPr>
            <p:cNvPr id="16764" name="Google Shape;16764;p89"/>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9"/>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9"/>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9"/>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9"/>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9"/>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9"/>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9"/>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9"/>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9"/>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9"/>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9"/>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9"/>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9"/>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9"/>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9"/>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9"/>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89"/>
          <p:cNvGrpSpPr/>
          <p:nvPr/>
        </p:nvGrpSpPr>
        <p:grpSpPr>
          <a:xfrm>
            <a:off x="5211406" y="1513504"/>
            <a:ext cx="260394" cy="351202"/>
            <a:chOff x="5211406" y="1513504"/>
            <a:chExt cx="260394" cy="351202"/>
          </a:xfrm>
        </p:grpSpPr>
        <p:sp>
          <p:nvSpPr>
            <p:cNvPr id="16782" name="Google Shape;16782;p89"/>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9"/>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9"/>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9"/>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9"/>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9"/>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9"/>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9"/>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9"/>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9"/>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9"/>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9"/>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9"/>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5" name="Google Shape;16795;p89"/>
          <p:cNvGrpSpPr/>
          <p:nvPr/>
        </p:nvGrpSpPr>
        <p:grpSpPr>
          <a:xfrm>
            <a:off x="5632602" y="1513216"/>
            <a:ext cx="366722" cy="351779"/>
            <a:chOff x="5632602" y="1513216"/>
            <a:chExt cx="366722" cy="351779"/>
          </a:xfrm>
        </p:grpSpPr>
        <p:sp>
          <p:nvSpPr>
            <p:cNvPr id="16796" name="Google Shape;16796;p89"/>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9"/>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9"/>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9"/>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9"/>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9"/>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9"/>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9"/>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89"/>
          <p:cNvGrpSpPr/>
          <p:nvPr/>
        </p:nvGrpSpPr>
        <p:grpSpPr>
          <a:xfrm>
            <a:off x="6089372" y="1527136"/>
            <a:ext cx="401902" cy="323965"/>
            <a:chOff x="6089372" y="1527136"/>
            <a:chExt cx="401902" cy="323965"/>
          </a:xfrm>
        </p:grpSpPr>
        <p:sp>
          <p:nvSpPr>
            <p:cNvPr id="16805" name="Google Shape;16805;p89"/>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9"/>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9"/>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9"/>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9"/>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9"/>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9"/>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9"/>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9"/>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9"/>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9"/>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9"/>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9"/>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9"/>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9"/>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9"/>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9"/>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9"/>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9"/>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9"/>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9"/>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9"/>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9"/>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9"/>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9"/>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9"/>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9"/>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9"/>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9"/>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9"/>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5" name="Google Shape;16835;p89"/>
          <p:cNvGrpSpPr/>
          <p:nvPr/>
        </p:nvGrpSpPr>
        <p:grpSpPr>
          <a:xfrm>
            <a:off x="6579435" y="1527897"/>
            <a:ext cx="370103" cy="322445"/>
            <a:chOff x="6579435" y="1527897"/>
            <a:chExt cx="370103" cy="322445"/>
          </a:xfrm>
        </p:grpSpPr>
        <p:sp>
          <p:nvSpPr>
            <p:cNvPr id="16836" name="Google Shape;16836;p89"/>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9"/>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9"/>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9"/>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9"/>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9"/>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9"/>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9"/>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9"/>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9"/>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9"/>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9"/>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9"/>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9"/>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9"/>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9"/>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9"/>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9"/>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9"/>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9"/>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9"/>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7" name="Google Shape;16857;p89"/>
          <p:cNvGrpSpPr/>
          <p:nvPr/>
        </p:nvGrpSpPr>
        <p:grpSpPr>
          <a:xfrm>
            <a:off x="6988887" y="1538854"/>
            <a:ext cx="499920" cy="300136"/>
            <a:chOff x="6988887" y="1538854"/>
            <a:chExt cx="499920" cy="300136"/>
          </a:xfrm>
        </p:grpSpPr>
        <p:sp>
          <p:nvSpPr>
            <p:cNvPr id="16858" name="Google Shape;16858;p89"/>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9"/>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9"/>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9"/>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9"/>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9"/>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9"/>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9"/>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9"/>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9"/>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9"/>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9"/>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9"/>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1" name="Google Shape;16871;p89"/>
          <p:cNvGrpSpPr/>
          <p:nvPr/>
        </p:nvGrpSpPr>
        <p:grpSpPr>
          <a:xfrm>
            <a:off x="8050359" y="1520687"/>
            <a:ext cx="279321" cy="336837"/>
            <a:chOff x="8050359" y="1520687"/>
            <a:chExt cx="279321" cy="336837"/>
          </a:xfrm>
        </p:grpSpPr>
        <p:sp>
          <p:nvSpPr>
            <p:cNvPr id="16872" name="Google Shape;16872;p89"/>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9"/>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9"/>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9"/>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9"/>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9"/>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9"/>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9"/>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9"/>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9"/>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9"/>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9"/>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9"/>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5" name="Google Shape;16885;p89"/>
          <p:cNvGrpSpPr/>
          <p:nvPr/>
        </p:nvGrpSpPr>
        <p:grpSpPr>
          <a:xfrm>
            <a:off x="6093907" y="2461832"/>
            <a:ext cx="364441" cy="339091"/>
            <a:chOff x="6093907" y="2461832"/>
            <a:chExt cx="364441" cy="339091"/>
          </a:xfrm>
        </p:grpSpPr>
        <p:sp>
          <p:nvSpPr>
            <p:cNvPr id="16886" name="Google Shape;16886;p89"/>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9"/>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9"/>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9"/>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9"/>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9"/>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9"/>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9"/>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9"/>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9"/>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89"/>
          <p:cNvGrpSpPr/>
          <p:nvPr/>
        </p:nvGrpSpPr>
        <p:grpSpPr>
          <a:xfrm>
            <a:off x="4676331" y="1980866"/>
            <a:ext cx="377680" cy="377680"/>
            <a:chOff x="4676331" y="1980866"/>
            <a:chExt cx="377680" cy="377680"/>
          </a:xfrm>
        </p:grpSpPr>
        <p:sp>
          <p:nvSpPr>
            <p:cNvPr id="16897" name="Google Shape;16897;p89"/>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9"/>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9"/>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9"/>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9"/>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9"/>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9"/>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9"/>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9"/>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9"/>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9"/>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9"/>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9"/>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9"/>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9"/>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9"/>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9"/>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9"/>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9"/>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6" name="Google Shape;16916;p89"/>
          <p:cNvGrpSpPr/>
          <p:nvPr/>
        </p:nvGrpSpPr>
        <p:grpSpPr>
          <a:xfrm>
            <a:off x="7526242" y="1522968"/>
            <a:ext cx="357651" cy="332275"/>
            <a:chOff x="7526242" y="1522968"/>
            <a:chExt cx="357651" cy="332275"/>
          </a:xfrm>
        </p:grpSpPr>
        <p:sp>
          <p:nvSpPr>
            <p:cNvPr id="16917" name="Google Shape;16917;p89"/>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9"/>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9"/>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9"/>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9"/>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9"/>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9"/>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9"/>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9"/>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9"/>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9"/>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9"/>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9"/>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9"/>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9"/>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9"/>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3" name="Google Shape;16933;p89"/>
          <p:cNvGrpSpPr/>
          <p:nvPr/>
        </p:nvGrpSpPr>
        <p:grpSpPr>
          <a:xfrm>
            <a:off x="3250786" y="1982386"/>
            <a:ext cx="371650" cy="371624"/>
            <a:chOff x="3250786" y="1982386"/>
            <a:chExt cx="371650" cy="371624"/>
          </a:xfrm>
        </p:grpSpPr>
        <p:sp>
          <p:nvSpPr>
            <p:cNvPr id="16934" name="Google Shape;16934;p89"/>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9"/>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9"/>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9"/>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9"/>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9"/>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9"/>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9"/>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9"/>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9"/>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9"/>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9"/>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9"/>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9"/>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9"/>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9"/>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9"/>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9"/>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9"/>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9"/>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9"/>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9"/>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9"/>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9"/>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9"/>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9"/>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9"/>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9"/>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9"/>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9"/>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4" name="Google Shape;16964;p89"/>
          <p:cNvGrpSpPr/>
          <p:nvPr/>
        </p:nvGrpSpPr>
        <p:grpSpPr>
          <a:xfrm>
            <a:off x="1342386" y="2916322"/>
            <a:ext cx="373538" cy="331515"/>
            <a:chOff x="1342386" y="2916322"/>
            <a:chExt cx="373538" cy="331515"/>
          </a:xfrm>
        </p:grpSpPr>
        <p:sp>
          <p:nvSpPr>
            <p:cNvPr id="16965" name="Google Shape;16965;p89"/>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9"/>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9"/>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9"/>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9"/>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9"/>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9"/>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9"/>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9"/>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9"/>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9"/>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6" name="Google Shape;16976;p89"/>
          <p:cNvGrpSpPr/>
          <p:nvPr/>
        </p:nvGrpSpPr>
        <p:grpSpPr>
          <a:xfrm>
            <a:off x="2294122" y="2946600"/>
            <a:ext cx="373931" cy="271351"/>
            <a:chOff x="2294122" y="2946600"/>
            <a:chExt cx="373931" cy="271351"/>
          </a:xfrm>
        </p:grpSpPr>
        <p:sp>
          <p:nvSpPr>
            <p:cNvPr id="16977" name="Google Shape;16977;p89"/>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9"/>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9"/>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9"/>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9"/>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9"/>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9"/>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9"/>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9"/>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9"/>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9"/>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9"/>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9"/>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9"/>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9"/>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9"/>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9"/>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9"/>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9"/>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9"/>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9"/>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9"/>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9"/>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9"/>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9"/>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9"/>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9"/>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9"/>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9"/>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9"/>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7" name="Google Shape;17007;p89"/>
          <p:cNvGrpSpPr/>
          <p:nvPr/>
        </p:nvGrpSpPr>
        <p:grpSpPr>
          <a:xfrm>
            <a:off x="2769819" y="2907251"/>
            <a:ext cx="373905" cy="349682"/>
            <a:chOff x="2769819" y="2907251"/>
            <a:chExt cx="373905" cy="349682"/>
          </a:xfrm>
        </p:grpSpPr>
        <p:sp>
          <p:nvSpPr>
            <p:cNvPr id="17008" name="Google Shape;17008;p89"/>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9"/>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9"/>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9"/>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9"/>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9"/>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9"/>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9"/>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9"/>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9"/>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9"/>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9"/>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9"/>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9"/>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9"/>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9"/>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9"/>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5" name="Google Shape;17025;p89"/>
          <p:cNvGrpSpPr/>
          <p:nvPr/>
        </p:nvGrpSpPr>
        <p:grpSpPr>
          <a:xfrm>
            <a:off x="3246251" y="2895245"/>
            <a:ext cx="375792" cy="373800"/>
            <a:chOff x="3246251" y="2895245"/>
            <a:chExt cx="375792" cy="373800"/>
          </a:xfrm>
        </p:grpSpPr>
        <p:sp>
          <p:nvSpPr>
            <p:cNvPr id="17026" name="Google Shape;17026;p89"/>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9"/>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9"/>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9"/>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9"/>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9"/>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9"/>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9"/>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9"/>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9"/>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9"/>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9"/>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9"/>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9"/>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89"/>
          <p:cNvGrpSpPr/>
          <p:nvPr/>
        </p:nvGrpSpPr>
        <p:grpSpPr>
          <a:xfrm>
            <a:off x="3791182" y="2895454"/>
            <a:ext cx="234650" cy="373590"/>
            <a:chOff x="3791182" y="2895454"/>
            <a:chExt cx="234650" cy="373590"/>
          </a:xfrm>
        </p:grpSpPr>
        <p:sp>
          <p:nvSpPr>
            <p:cNvPr id="17041" name="Google Shape;17041;p89"/>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9"/>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9"/>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9"/>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9"/>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9"/>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9"/>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9"/>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9"/>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89"/>
          <p:cNvGrpSpPr/>
          <p:nvPr/>
        </p:nvGrpSpPr>
        <p:grpSpPr>
          <a:xfrm>
            <a:off x="7042995" y="2489463"/>
            <a:ext cx="364441" cy="256225"/>
            <a:chOff x="7042995" y="2489463"/>
            <a:chExt cx="364441" cy="256225"/>
          </a:xfrm>
        </p:grpSpPr>
        <p:sp>
          <p:nvSpPr>
            <p:cNvPr id="17051" name="Google Shape;17051;p89"/>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9"/>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9"/>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9"/>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9"/>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9"/>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9"/>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9"/>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9"/>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89"/>
          <p:cNvGrpSpPr/>
          <p:nvPr/>
        </p:nvGrpSpPr>
        <p:grpSpPr>
          <a:xfrm>
            <a:off x="7517172" y="2437007"/>
            <a:ext cx="364284" cy="361243"/>
            <a:chOff x="7517172" y="2437007"/>
            <a:chExt cx="364284" cy="361243"/>
          </a:xfrm>
        </p:grpSpPr>
        <p:sp>
          <p:nvSpPr>
            <p:cNvPr id="17061" name="Google Shape;17061;p89"/>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9"/>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9"/>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9"/>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9"/>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9"/>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9"/>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9"/>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9"/>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9"/>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9"/>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9"/>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9"/>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9"/>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9"/>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9"/>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9"/>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9"/>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9"/>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89"/>
          <p:cNvGrpSpPr/>
          <p:nvPr/>
        </p:nvGrpSpPr>
        <p:grpSpPr>
          <a:xfrm>
            <a:off x="8006475" y="2436954"/>
            <a:ext cx="335290" cy="361321"/>
            <a:chOff x="8006475" y="2436954"/>
            <a:chExt cx="335290" cy="361321"/>
          </a:xfrm>
        </p:grpSpPr>
        <p:sp>
          <p:nvSpPr>
            <p:cNvPr id="17083" name="Google Shape;17083;p89"/>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9"/>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9"/>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9"/>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9"/>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9"/>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9"/>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9"/>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9"/>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9"/>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9"/>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9"/>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9"/>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9"/>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9"/>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9"/>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9"/>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9"/>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9"/>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2" name="Google Shape;17102;p89"/>
          <p:cNvGrpSpPr/>
          <p:nvPr/>
        </p:nvGrpSpPr>
        <p:grpSpPr>
          <a:xfrm>
            <a:off x="5596661" y="2909139"/>
            <a:ext cx="394326" cy="349682"/>
            <a:chOff x="5596661" y="2909139"/>
            <a:chExt cx="394326" cy="349682"/>
          </a:xfrm>
        </p:grpSpPr>
        <p:sp>
          <p:nvSpPr>
            <p:cNvPr id="17103" name="Google Shape;17103;p89"/>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9"/>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9"/>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9"/>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9"/>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9"/>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9"/>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9"/>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9"/>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9"/>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9"/>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9"/>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9"/>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9"/>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9"/>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9"/>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89"/>
          <p:cNvGrpSpPr/>
          <p:nvPr/>
        </p:nvGrpSpPr>
        <p:grpSpPr>
          <a:xfrm>
            <a:off x="874658" y="2914408"/>
            <a:ext cx="356891" cy="335709"/>
            <a:chOff x="874658" y="2914408"/>
            <a:chExt cx="356891" cy="335709"/>
          </a:xfrm>
        </p:grpSpPr>
        <p:sp>
          <p:nvSpPr>
            <p:cNvPr id="17120" name="Google Shape;17120;p89"/>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9"/>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9"/>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9"/>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9"/>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9"/>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9"/>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9"/>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9"/>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9"/>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9"/>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9"/>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9"/>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9"/>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9"/>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9"/>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9"/>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9"/>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9"/>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9"/>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89"/>
          <p:cNvGrpSpPr/>
          <p:nvPr/>
        </p:nvGrpSpPr>
        <p:grpSpPr>
          <a:xfrm>
            <a:off x="4230912" y="2929193"/>
            <a:ext cx="308813" cy="306165"/>
            <a:chOff x="4230912" y="2929193"/>
            <a:chExt cx="308813" cy="306165"/>
          </a:xfrm>
        </p:grpSpPr>
        <p:sp>
          <p:nvSpPr>
            <p:cNvPr id="17141" name="Google Shape;17141;p89"/>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9"/>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9"/>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9"/>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9"/>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9"/>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9"/>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9"/>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9"/>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9"/>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9"/>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9"/>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9"/>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9"/>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9"/>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6" name="Google Shape;17156;p89"/>
          <p:cNvGrpSpPr/>
          <p:nvPr/>
        </p:nvGrpSpPr>
        <p:grpSpPr>
          <a:xfrm>
            <a:off x="4627886" y="3401089"/>
            <a:ext cx="409111" cy="267944"/>
            <a:chOff x="4627886" y="3401089"/>
            <a:chExt cx="409111" cy="267944"/>
          </a:xfrm>
        </p:grpSpPr>
        <p:sp>
          <p:nvSpPr>
            <p:cNvPr id="17157" name="Google Shape;17157;p89"/>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9"/>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9"/>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9"/>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9"/>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9"/>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9"/>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9"/>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9"/>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9"/>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9"/>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89"/>
          <p:cNvGrpSpPr/>
          <p:nvPr/>
        </p:nvGrpSpPr>
        <p:grpSpPr>
          <a:xfrm>
            <a:off x="4652476" y="2898915"/>
            <a:ext cx="386016" cy="384495"/>
            <a:chOff x="4652476" y="2898915"/>
            <a:chExt cx="386016" cy="384495"/>
          </a:xfrm>
        </p:grpSpPr>
        <p:sp>
          <p:nvSpPr>
            <p:cNvPr id="17169" name="Google Shape;17169;p89"/>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9"/>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9"/>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9"/>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9"/>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9"/>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9"/>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9"/>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9"/>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8" name="Google Shape;17178;p89"/>
          <p:cNvGrpSpPr/>
          <p:nvPr/>
        </p:nvGrpSpPr>
        <p:grpSpPr>
          <a:xfrm>
            <a:off x="5156931" y="2922194"/>
            <a:ext cx="324699" cy="347611"/>
            <a:chOff x="5156931" y="2922194"/>
            <a:chExt cx="324699" cy="347611"/>
          </a:xfrm>
        </p:grpSpPr>
        <p:sp>
          <p:nvSpPr>
            <p:cNvPr id="17179" name="Google Shape;17179;p89"/>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9"/>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9"/>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9"/>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9"/>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9"/>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9"/>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9"/>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9"/>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9"/>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9"/>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9"/>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9"/>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9"/>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9"/>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9"/>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89"/>
          <p:cNvGrpSpPr/>
          <p:nvPr/>
        </p:nvGrpSpPr>
        <p:grpSpPr>
          <a:xfrm>
            <a:off x="6086331" y="2905337"/>
            <a:ext cx="364441" cy="364834"/>
            <a:chOff x="6086331" y="2905337"/>
            <a:chExt cx="364441" cy="364834"/>
          </a:xfrm>
        </p:grpSpPr>
        <p:sp>
          <p:nvSpPr>
            <p:cNvPr id="17196" name="Google Shape;17196;p89"/>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9"/>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9"/>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9"/>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9"/>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9"/>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89"/>
          <p:cNvGrpSpPr/>
          <p:nvPr/>
        </p:nvGrpSpPr>
        <p:grpSpPr>
          <a:xfrm>
            <a:off x="6554059" y="2907251"/>
            <a:ext cx="377706" cy="377680"/>
            <a:chOff x="6554059" y="2907251"/>
            <a:chExt cx="377706" cy="377680"/>
          </a:xfrm>
        </p:grpSpPr>
        <p:sp>
          <p:nvSpPr>
            <p:cNvPr id="17203" name="Google Shape;17203;p89"/>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9"/>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9"/>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9"/>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9"/>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9"/>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9"/>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9"/>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9"/>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9"/>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9"/>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9"/>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9"/>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9"/>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9"/>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9"/>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9"/>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9"/>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9"/>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9"/>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9"/>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4" name="Google Shape;17224;p89"/>
          <p:cNvGrpSpPr/>
          <p:nvPr/>
        </p:nvGrpSpPr>
        <p:grpSpPr>
          <a:xfrm>
            <a:off x="7491796" y="2945446"/>
            <a:ext cx="400801" cy="317542"/>
            <a:chOff x="7491796" y="2945446"/>
            <a:chExt cx="400801" cy="317542"/>
          </a:xfrm>
        </p:grpSpPr>
        <p:sp>
          <p:nvSpPr>
            <p:cNvPr id="17225" name="Google Shape;17225;p89"/>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9"/>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9"/>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9"/>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9"/>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9"/>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9"/>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9"/>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9"/>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9"/>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9"/>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9"/>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9"/>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9"/>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9"/>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9"/>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9"/>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9"/>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9"/>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9"/>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9"/>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9"/>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7" name="Google Shape;17247;p89"/>
          <p:cNvGrpSpPr/>
          <p:nvPr/>
        </p:nvGrpSpPr>
        <p:grpSpPr>
          <a:xfrm>
            <a:off x="7045643" y="2907723"/>
            <a:ext cx="345304" cy="365857"/>
            <a:chOff x="7045643" y="2907723"/>
            <a:chExt cx="345304" cy="365857"/>
          </a:xfrm>
        </p:grpSpPr>
        <p:sp>
          <p:nvSpPr>
            <p:cNvPr id="17248" name="Google Shape;17248;p89"/>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9"/>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9"/>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9"/>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9"/>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9"/>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9"/>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9"/>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9"/>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9"/>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9"/>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9"/>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9"/>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9"/>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9"/>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9"/>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9"/>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9"/>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9"/>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7" name="Google Shape;17267;p89"/>
          <p:cNvGrpSpPr/>
          <p:nvPr/>
        </p:nvGrpSpPr>
        <p:grpSpPr>
          <a:xfrm>
            <a:off x="7992843" y="2907251"/>
            <a:ext cx="347794" cy="366328"/>
            <a:chOff x="7992843" y="2907251"/>
            <a:chExt cx="347794" cy="366328"/>
          </a:xfrm>
        </p:grpSpPr>
        <p:sp>
          <p:nvSpPr>
            <p:cNvPr id="17268" name="Google Shape;17268;p89"/>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9"/>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9"/>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9"/>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9"/>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9"/>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9"/>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9"/>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9"/>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9"/>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9"/>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9"/>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9"/>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9"/>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9"/>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9"/>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9"/>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9"/>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9"/>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9"/>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9"/>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9"/>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9"/>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9"/>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9"/>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9"/>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9"/>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9"/>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9"/>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9"/>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9"/>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9"/>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9"/>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1" name="Google Shape;17301;p89"/>
          <p:cNvGrpSpPr/>
          <p:nvPr/>
        </p:nvGrpSpPr>
        <p:grpSpPr>
          <a:xfrm>
            <a:off x="873898" y="1512377"/>
            <a:ext cx="398127" cy="353457"/>
            <a:chOff x="873898" y="1512377"/>
            <a:chExt cx="398127" cy="353457"/>
          </a:xfrm>
        </p:grpSpPr>
        <p:sp>
          <p:nvSpPr>
            <p:cNvPr id="17302" name="Google Shape;17302;p89"/>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9"/>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9"/>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9"/>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9"/>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9"/>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9"/>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9"/>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9"/>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9"/>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9"/>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9"/>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9"/>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9"/>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9"/>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9"/>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9"/>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9"/>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9"/>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89"/>
          <p:cNvGrpSpPr/>
          <p:nvPr/>
        </p:nvGrpSpPr>
        <p:grpSpPr>
          <a:xfrm>
            <a:off x="1424125" y="1515680"/>
            <a:ext cx="246762" cy="347139"/>
            <a:chOff x="1424125" y="1515680"/>
            <a:chExt cx="246762" cy="347139"/>
          </a:xfrm>
        </p:grpSpPr>
        <p:sp>
          <p:nvSpPr>
            <p:cNvPr id="17322" name="Google Shape;17322;p89"/>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9"/>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9"/>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9"/>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9"/>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9"/>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9"/>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9"/>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9"/>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9"/>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9"/>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9"/>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9"/>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9"/>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9"/>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9"/>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9"/>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9"/>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9"/>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9"/>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2" name="Google Shape;17342;p89"/>
          <p:cNvGrpSpPr/>
          <p:nvPr/>
        </p:nvGrpSpPr>
        <p:grpSpPr>
          <a:xfrm>
            <a:off x="2319498" y="1512744"/>
            <a:ext cx="352697" cy="352723"/>
            <a:chOff x="2319498" y="1512744"/>
            <a:chExt cx="352697" cy="352723"/>
          </a:xfrm>
        </p:grpSpPr>
        <p:sp>
          <p:nvSpPr>
            <p:cNvPr id="17343" name="Google Shape;17343;p89"/>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9"/>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9"/>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9"/>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9"/>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9"/>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9"/>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9"/>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9"/>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9"/>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9"/>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9"/>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9"/>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9"/>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9"/>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9"/>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9"/>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9"/>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9"/>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2" name="Google Shape;17362;p89"/>
          <p:cNvGrpSpPr/>
          <p:nvPr/>
        </p:nvGrpSpPr>
        <p:grpSpPr>
          <a:xfrm>
            <a:off x="4236601" y="1512666"/>
            <a:ext cx="312981" cy="352697"/>
            <a:chOff x="4236601" y="1512666"/>
            <a:chExt cx="312981" cy="352697"/>
          </a:xfrm>
        </p:grpSpPr>
        <p:sp>
          <p:nvSpPr>
            <p:cNvPr id="17363" name="Google Shape;17363;p89"/>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9"/>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9"/>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9"/>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9"/>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9"/>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9"/>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9"/>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9"/>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9"/>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9"/>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9"/>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9"/>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9"/>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89"/>
          <p:cNvGrpSpPr/>
          <p:nvPr/>
        </p:nvGrpSpPr>
        <p:grpSpPr>
          <a:xfrm>
            <a:off x="849675" y="3347716"/>
            <a:ext cx="346300" cy="375818"/>
            <a:chOff x="849675" y="3347716"/>
            <a:chExt cx="346300" cy="375818"/>
          </a:xfrm>
        </p:grpSpPr>
        <p:sp>
          <p:nvSpPr>
            <p:cNvPr id="17378" name="Google Shape;17378;p89"/>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9"/>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9"/>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9"/>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9"/>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9"/>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9"/>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9"/>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9"/>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9"/>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9"/>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9"/>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9"/>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9"/>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9"/>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9"/>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9"/>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5" name="Google Shape;17395;p89"/>
          <p:cNvGrpSpPr/>
          <p:nvPr/>
        </p:nvGrpSpPr>
        <p:grpSpPr>
          <a:xfrm>
            <a:off x="1324219" y="3399202"/>
            <a:ext cx="376578" cy="272846"/>
            <a:chOff x="1324219" y="3399202"/>
            <a:chExt cx="376578" cy="272846"/>
          </a:xfrm>
        </p:grpSpPr>
        <p:sp>
          <p:nvSpPr>
            <p:cNvPr id="17396" name="Google Shape;17396;p89"/>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9"/>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9"/>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9"/>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9"/>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9"/>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9"/>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9"/>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9"/>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9"/>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9"/>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9"/>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9"/>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9"/>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9"/>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9"/>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9"/>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9"/>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9"/>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9"/>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9"/>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9"/>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9"/>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9"/>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9"/>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9"/>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9"/>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9"/>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9"/>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9"/>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9"/>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9"/>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9"/>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9" name="Google Shape;17429;p89"/>
          <p:cNvGrpSpPr/>
          <p:nvPr/>
        </p:nvGrpSpPr>
        <p:grpSpPr>
          <a:xfrm>
            <a:off x="1798763" y="3395401"/>
            <a:ext cx="376185" cy="280448"/>
            <a:chOff x="1798763" y="3395401"/>
            <a:chExt cx="376185" cy="280448"/>
          </a:xfrm>
        </p:grpSpPr>
        <p:sp>
          <p:nvSpPr>
            <p:cNvPr id="17430" name="Google Shape;17430;p89"/>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9"/>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9"/>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9"/>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9"/>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9"/>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9"/>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9"/>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9"/>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9"/>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9"/>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9"/>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9"/>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9"/>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9"/>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9"/>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9"/>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9"/>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9"/>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9"/>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9"/>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9"/>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9"/>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9"/>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9"/>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9"/>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9"/>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9"/>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9"/>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9"/>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9"/>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1" name="Google Shape;17461;p89"/>
          <p:cNvGrpSpPr/>
          <p:nvPr/>
        </p:nvGrpSpPr>
        <p:grpSpPr>
          <a:xfrm>
            <a:off x="2273307" y="3378754"/>
            <a:ext cx="375818" cy="313374"/>
            <a:chOff x="2273307" y="3378754"/>
            <a:chExt cx="375818" cy="313374"/>
          </a:xfrm>
        </p:grpSpPr>
        <p:sp>
          <p:nvSpPr>
            <p:cNvPr id="17462" name="Google Shape;17462;p89"/>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9"/>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9"/>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9"/>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9"/>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9"/>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9"/>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9"/>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9"/>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9"/>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9"/>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9"/>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9"/>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9"/>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9"/>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9"/>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9"/>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9"/>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9"/>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9"/>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9"/>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9"/>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9"/>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9"/>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9"/>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9"/>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9"/>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9"/>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9"/>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9"/>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9"/>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9"/>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9"/>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9"/>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9"/>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9"/>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9"/>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9"/>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9"/>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9"/>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9"/>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9"/>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9"/>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9"/>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9"/>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9"/>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9"/>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9"/>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9"/>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9"/>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9"/>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9"/>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9"/>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9"/>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9"/>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9"/>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9"/>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9"/>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9"/>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9"/>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9"/>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9"/>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9"/>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9"/>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9"/>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9"/>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9"/>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9"/>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9"/>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9"/>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9"/>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9"/>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9"/>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9"/>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9"/>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9"/>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9"/>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9"/>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9"/>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9"/>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9"/>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9"/>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9"/>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9"/>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89"/>
          <p:cNvGrpSpPr/>
          <p:nvPr/>
        </p:nvGrpSpPr>
        <p:grpSpPr>
          <a:xfrm>
            <a:off x="2747484" y="3359460"/>
            <a:ext cx="377706" cy="352330"/>
            <a:chOff x="2747484" y="3359460"/>
            <a:chExt cx="377706" cy="352330"/>
          </a:xfrm>
        </p:grpSpPr>
        <p:sp>
          <p:nvSpPr>
            <p:cNvPr id="17547" name="Google Shape;17547;p89"/>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9"/>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9"/>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9"/>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9"/>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9"/>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9"/>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9"/>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9"/>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9"/>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9"/>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9"/>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9"/>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9"/>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9"/>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89"/>
          <p:cNvGrpSpPr/>
          <p:nvPr/>
        </p:nvGrpSpPr>
        <p:grpSpPr>
          <a:xfrm>
            <a:off x="3696205" y="3371938"/>
            <a:ext cx="375792" cy="327373"/>
            <a:chOff x="3696205" y="3371938"/>
            <a:chExt cx="375792" cy="327373"/>
          </a:xfrm>
        </p:grpSpPr>
        <p:sp>
          <p:nvSpPr>
            <p:cNvPr id="17563" name="Google Shape;17563;p89"/>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9"/>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9"/>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9"/>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9"/>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9"/>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9"/>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9"/>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9"/>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9"/>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9"/>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9"/>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9"/>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9"/>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9"/>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9"/>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9"/>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9"/>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9"/>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9"/>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9"/>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9"/>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9"/>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6" name="Google Shape;17586;p89"/>
          <p:cNvGrpSpPr/>
          <p:nvPr/>
        </p:nvGrpSpPr>
        <p:grpSpPr>
          <a:xfrm>
            <a:off x="6567324" y="2436849"/>
            <a:ext cx="366722" cy="342892"/>
            <a:chOff x="6567324" y="2436849"/>
            <a:chExt cx="366722" cy="342892"/>
          </a:xfrm>
        </p:grpSpPr>
        <p:sp>
          <p:nvSpPr>
            <p:cNvPr id="17587" name="Google Shape;17587;p89"/>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9"/>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9"/>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9"/>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9"/>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9"/>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9"/>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9"/>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9"/>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9"/>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9"/>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9"/>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89"/>
          <p:cNvGrpSpPr/>
          <p:nvPr/>
        </p:nvGrpSpPr>
        <p:grpSpPr>
          <a:xfrm>
            <a:off x="4208970" y="3361347"/>
            <a:ext cx="299349" cy="348188"/>
            <a:chOff x="4208970" y="3361347"/>
            <a:chExt cx="299349" cy="348188"/>
          </a:xfrm>
        </p:grpSpPr>
        <p:sp>
          <p:nvSpPr>
            <p:cNvPr id="17600" name="Google Shape;17600;p89"/>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9"/>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9"/>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9"/>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9"/>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9"/>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9"/>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9"/>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9"/>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9"/>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9"/>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9"/>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9"/>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9"/>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4" name="Google Shape;17614;p89"/>
          <p:cNvGrpSpPr/>
          <p:nvPr/>
        </p:nvGrpSpPr>
        <p:grpSpPr>
          <a:xfrm>
            <a:off x="2786833" y="1512351"/>
            <a:ext cx="366722" cy="353667"/>
            <a:chOff x="2786833" y="1512351"/>
            <a:chExt cx="366722" cy="353667"/>
          </a:xfrm>
        </p:grpSpPr>
        <p:sp>
          <p:nvSpPr>
            <p:cNvPr id="17615" name="Google Shape;17615;p89"/>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9"/>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9"/>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9"/>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9"/>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9"/>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9"/>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9"/>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9"/>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9"/>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9"/>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9"/>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9"/>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9"/>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9"/>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9"/>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9"/>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9"/>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9"/>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9"/>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5" name="Google Shape;17635;p89"/>
          <p:cNvGrpSpPr/>
          <p:nvPr/>
        </p:nvGrpSpPr>
        <p:grpSpPr>
          <a:xfrm>
            <a:off x="1845321" y="1512744"/>
            <a:ext cx="352723" cy="353090"/>
            <a:chOff x="1845321" y="1512744"/>
            <a:chExt cx="352723" cy="353090"/>
          </a:xfrm>
        </p:grpSpPr>
        <p:sp>
          <p:nvSpPr>
            <p:cNvPr id="17636" name="Google Shape;17636;p89"/>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9"/>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9"/>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9"/>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9"/>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9"/>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9"/>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9"/>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9"/>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9"/>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9"/>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7" name="Google Shape;17647;p89"/>
          <p:cNvGrpSpPr/>
          <p:nvPr/>
        </p:nvGrpSpPr>
        <p:grpSpPr>
          <a:xfrm>
            <a:off x="3214452" y="3340533"/>
            <a:ext cx="392465" cy="389896"/>
            <a:chOff x="3214452" y="3340533"/>
            <a:chExt cx="392465" cy="389896"/>
          </a:xfrm>
        </p:grpSpPr>
        <p:sp>
          <p:nvSpPr>
            <p:cNvPr id="17648" name="Google Shape;17648;p89"/>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9"/>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9"/>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9"/>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9"/>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9"/>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9"/>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9"/>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9"/>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9"/>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9"/>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9"/>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9"/>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9"/>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9"/>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9"/>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9"/>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9"/>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9"/>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9"/>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9"/>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9"/>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9"/>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9"/>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9"/>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89"/>
          <p:cNvGrpSpPr/>
          <p:nvPr/>
        </p:nvGrpSpPr>
        <p:grpSpPr>
          <a:xfrm>
            <a:off x="3327229" y="1499899"/>
            <a:ext cx="234650" cy="378440"/>
            <a:chOff x="3327229" y="1499899"/>
            <a:chExt cx="234650" cy="378440"/>
          </a:xfrm>
        </p:grpSpPr>
        <p:sp>
          <p:nvSpPr>
            <p:cNvPr id="17674" name="Google Shape;17674;p89"/>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9"/>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9"/>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9"/>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9"/>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9"/>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9"/>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9"/>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9"/>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9"/>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9"/>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9"/>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9"/>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9"/>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9"/>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9"/>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9"/>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9"/>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9"/>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9"/>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9"/>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89"/>
          <p:cNvGrpSpPr/>
          <p:nvPr/>
        </p:nvGrpSpPr>
        <p:grpSpPr>
          <a:xfrm>
            <a:off x="3735553" y="1530151"/>
            <a:ext cx="366722" cy="317962"/>
            <a:chOff x="3735553" y="1530151"/>
            <a:chExt cx="366722" cy="317962"/>
          </a:xfrm>
        </p:grpSpPr>
        <p:sp>
          <p:nvSpPr>
            <p:cNvPr id="17696" name="Google Shape;17696;p89"/>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9"/>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9"/>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9"/>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9"/>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9"/>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9"/>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9"/>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9"/>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9"/>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9"/>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9"/>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8" name="Google Shape;17708;p89"/>
          <p:cNvGrpSpPr/>
          <p:nvPr/>
        </p:nvGrpSpPr>
        <p:grpSpPr>
          <a:xfrm>
            <a:off x="866322" y="2469775"/>
            <a:ext cx="379226" cy="322733"/>
            <a:chOff x="866322" y="2469775"/>
            <a:chExt cx="379226" cy="322733"/>
          </a:xfrm>
        </p:grpSpPr>
        <p:sp>
          <p:nvSpPr>
            <p:cNvPr id="17709" name="Google Shape;17709;p89"/>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9"/>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9"/>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9"/>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9"/>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9"/>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9"/>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9"/>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9"/>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9"/>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9"/>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9"/>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9"/>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9"/>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9"/>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9"/>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9"/>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9"/>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9"/>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9"/>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9"/>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9"/>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9"/>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9"/>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9"/>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9"/>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5" name="Google Shape;17735;p89"/>
          <p:cNvGrpSpPr/>
          <p:nvPr/>
        </p:nvGrpSpPr>
        <p:grpSpPr>
          <a:xfrm>
            <a:off x="1328387" y="2500814"/>
            <a:ext cx="404183" cy="289151"/>
            <a:chOff x="1328387" y="2500814"/>
            <a:chExt cx="404183" cy="289151"/>
          </a:xfrm>
        </p:grpSpPr>
        <p:sp>
          <p:nvSpPr>
            <p:cNvPr id="17736" name="Google Shape;17736;p89"/>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9"/>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9"/>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9"/>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9"/>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9"/>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9"/>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9"/>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9"/>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9"/>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9"/>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9"/>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9"/>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9"/>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9"/>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9"/>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9"/>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9"/>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9"/>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9"/>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9"/>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9"/>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9"/>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9"/>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9"/>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9"/>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9"/>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9"/>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9"/>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5" name="Google Shape;17765;p89"/>
          <p:cNvGrpSpPr/>
          <p:nvPr/>
        </p:nvGrpSpPr>
        <p:grpSpPr>
          <a:xfrm>
            <a:off x="1821465" y="2495702"/>
            <a:ext cx="365988" cy="270801"/>
            <a:chOff x="1821465" y="2495702"/>
            <a:chExt cx="365988" cy="270801"/>
          </a:xfrm>
        </p:grpSpPr>
        <p:sp>
          <p:nvSpPr>
            <p:cNvPr id="17766" name="Google Shape;17766;p89"/>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9"/>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9"/>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9"/>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9"/>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9"/>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9"/>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3" name="Google Shape;17773;p89"/>
          <p:cNvGrpSpPr/>
          <p:nvPr/>
        </p:nvGrpSpPr>
        <p:grpSpPr>
          <a:xfrm>
            <a:off x="3725723" y="2455776"/>
            <a:ext cx="354977" cy="351202"/>
            <a:chOff x="3725723" y="2455776"/>
            <a:chExt cx="354977" cy="351202"/>
          </a:xfrm>
        </p:grpSpPr>
        <p:sp>
          <p:nvSpPr>
            <p:cNvPr id="17774" name="Google Shape;17774;p89"/>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9"/>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9"/>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9"/>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9"/>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9"/>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9"/>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9"/>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9"/>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9"/>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9"/>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9"/>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9"/>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89"/>
          <p:cNvGrpSpPr/>
          <p:nvPr/>
        </p:nvGrpSpPr>
        <p:grpSpPr>
          <a:xfrm>
            <a:off x="5226165" y="1977641"/>
            <a:ext cx="230482" cy="388847"/>
            <a:chOff x="5226165" y="1977641"/>
            <a:chExt cx="230482" cy="388847"/>
          </a:xfrm>
        </p:grpSpPr>
        <p:sp>
          <p:nvSpPr>
            <p:cNvPr id="17788" name="Google Shape;17788;p89"/>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9"/>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9"/>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9"/>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9"/>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9"/>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9"/>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9"/>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9"/>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9"/>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9"/>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9"/>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0" name="Google Shape;17800;p89"/>
          <p:cNvGrpSpPr/>
          <p:nvPr/>
        </p:nvGrpSpPr>
        <p:grpSpPr>
          <a:xfrm>
            <a:off x="5632602" y="2025510"/>
            <a:ext cx="370130" cy="287264"/>
            <a:chOff x="5632602" y="2025510"/>
            <a:chExt cx="370130" cy="287264"/>
          </a:xfrm>
        </p:grpSpPr>
        <p:sp>
          <p:nvSpPr>
            <p:cNvPr id="17801" name="Google Shape;17801;p89"/>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9"/>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9"/>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9"/>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9"/>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9"/>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9"/>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9"/>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9"/>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9"/>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9"/>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9"/>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9"/>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9"/>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9"/>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9"/>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9"/>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9"/>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9" name="Google Shape;17819;p89"/>
          <p:cNvGrpSpPr/>
          <p:nvPr/>
        </p:nvGrpSpPr>
        <p:grpSpPr>
          <a:xfrm>
            <a:off x="4212378" y="2456537"/>
            <a:ext cx="331515" cy="330021"/>
            <a:chOff x="4212378" y="2456537"/>
            <a:chExt cx="331515" cy="330021"/>
          </a:xfrm>
        </p:grpSpPr>
        <p:sp>
          <p:nvSpPr>
            <p:cNvPr id="17820" name="Google Shape;17820;p89"/>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9"/>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9"/>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9"/>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9"/>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9"/>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9"/>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9"/>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9"/>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9" name="Google Shape;17829;p89"/>
          <p:cNvGrpSpPr/>
          <p:nvPr/>
        </p:nvGrpSpPr>
        <p:grpSpPr>
          <a:xfrm>
            <a:off x="6176013" y="1977825"/>
            <a:ext cx="235411" cy="347427"/>
            <a:chOff x="6176013" y="1977825"/>
            <a:chExt cx="235411" cy="347427"/>
          </a:xfrm>
        </p:grpSpPr>
        <p:sp>
          <p:nvSpPr>
            <p:cNvPr id="17830" name="Google Shape;17830;p89"/>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9"/>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9"/>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9"/>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9"/>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9"/>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9"/>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9"/>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9"/>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9"/>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9"/>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9"/>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9"/>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9"/>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9"/>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9"/>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9"/>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7" name="Google Shape;17847;p89"/>
          <p:cNvGrpSpPr/>
          <p:nvPr/>
        </p:nvGrpSpPr>
        <p:grpSpPr>
          <a:xfrm>
            <a:off x="6652077" y="1977458"/>
            <a:ext cx="235778" cy="347794"/>
            <a:chOff x="6652077" y="1977458"/>
            <a:chExt cx="235778" cy="347794"/>
          </a:xfrm>
        </p:grpSpPr>
        <p:sp>
          <p:nvSpPr>
            <p:cNvPr id="17848" name="Google Shape;17848;p89"/>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9"/>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9"/>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9"/>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9"/>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9"/>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9"/>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9"/>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9"/>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9"/>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9"/>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9"/>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9"/>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9"/>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9"/>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9"/>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89"/>
          <p:cNvGrpSpPr/>
          <p:nvPr/>
        </p:nvGrpSpPr>
        <p:grpSpPr>
          <a:xfrm>
            <a:off x="7072513" y="1997512"/>
            <a:ext cx="394352" cy="308052"/>
            <a:chOff x="7072513" y="1997512"/>
            <a:chExt cx="394352" cy="308052"/>
          </a:xfrm>
        </p:grpSpPr>
        <p:sp>
          <p:nvSpPr>
            <p:cNvPr id="17865" name="Google Shape;17865;p89"/>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9"/>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9"/>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9"/>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9"/>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9"/>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9"/>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9"/>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9"/>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9"/>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9"/>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6" name="Google Shape;17876;p89"/>
          <p:cNvGrpSpPr/>
          <p:nvPr/>
        </p:nvGrpSpPr>
        <p:grpSpPr>
          <a:xfrm>
            <a:off x="7576208" y="1977825"/>
            <a:ext cx="292533" cy="347454"/>
            <a:chOff x="7576208" y="1977825"/>
            <a:chExt cx="292533" cy="347454"/>
          </a:xfrm>
        </p:grpSpPr>
        <p:sp>
          <p:nvSpPr>
            <p:cNvPr id="17877" name="Google Shape;17877;p89"/>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9"/>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9"/>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9"/>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9"/>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9"/>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9"/>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9"/>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9"/>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9"/>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9"/>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9"/>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9"/>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89"/>
          <p:cNvGrpSpPr/>
          <p:nvPr/>
        </p:nvGrpSpPr>
        <p:grpSpPr>
          <a:xfrm>
            <a:off x="8023882" y="1977458"/>
            <a:ext cx="320557" cy="347794"/>
            <a:chOff x="8023882" y="1977458"/>
            <a:chExt cx="320557" cy="347794"/>
          </a:xfrm>
        </p:grpSpPr>
        <p:sp>
          <p:nvSpPr>
            <p:cNvPr id="17891" name="Google Shape;17891;p89"/>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9"/>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9"/>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9"/>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9"/>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9"/>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9"/>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9"/>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9"/>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9"/>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9"/>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9"/>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9"/>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9"/>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9"/>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9"/>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9"/>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9"/>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9"/>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9"/>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9"/>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9"/>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9"/>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9"/>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9"/>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9"/>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9"/>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9"/>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9"/>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9"/>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9"/>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9"/>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9"/>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9"/>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9"/>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9"/>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9"/>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9"/>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9"/>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9"/>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89"/>
          <p:cNvGrpSpPr/>
          <p:nvPr/>
        </p:nvGrpSpPr>
        <p:grpSpPr>
          <a:xfrm>
            <a:off x="5627674" y="2444819"/>
            <a:ext cx="345147" cy="342630"/>
            <a:chOff x="5627674" y="2444819"/>
            <a:chExt cx="345147" cy="342630"/>
          </a:xfrm>
        </p:grpSpPr>
        <p:sp>
          <p:nvSpPr>
            <p:cNvPr id="17932" name="Google Shape;17932;p89"/>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9"/>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9"/>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9"/>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9"/>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7" name="Google Shape;17937;p89"/>
          <p:cNvGrpSpPr/>
          <p:nvPr/>
        </p:nvGrpSpPr>
        <p:grpSpPr>
          <a:xfrm>
            <a:off x="4653996" y="2440257"/>
            <a:ext cx="396607" cy="348555"/>
            <a:chOff x="4653996" y="2440257"/>
            <a:chExt cx="396607" cy="348555"/>
          </a:xfrm>
        </p:grpSpPr>
        <p:sp>
          <p:nvSpPr>
            <p:cNvPr id="17938" name="Google Shape;17938;p89"/>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9"/>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9"/>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9"/>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9"/>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9"/>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9"/>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9"/>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9"/>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9"/>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9"/>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9"/>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9"/>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9"/>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9"/>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9"/>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9"/>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9"/>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6" name="Google Shape;17956;p89"/>
          <p:cNvGrpSpPr/>
          <p:nvPr/>
        </p:nvGrpSpPr>
        <p:grpSpPr>
          <a:xfrm>
            <a:off x="1854391" y="2895140"/>
            <a:ext cx="301630" cy="374272"/>
            <a:chOff x="1854391" y="2895140"/>
            <a:chExt cx="301630" cy="374272"/>
          </a:xfrm>
        </p:grpSpPr>
        <p:sp>
          <p:nvSpPr>
            <p:cNvPr id="17957" name="Google Shape;17957;p89"/>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9"/>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9"/>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9"/>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9"/>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9"/>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9"/>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9"/>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9"/>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9"/>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9"/>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9"/>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9"/>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9"/>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9"/>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9"/>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9"/>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9"/>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9"/>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9"/>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9"/>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9"/>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9"/>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9"/>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9"/>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9"/>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9"/>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9"/>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9"/>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9"/>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9"/>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9"/>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9"/>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9"/>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9"/>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9"/>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9"/>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9"/>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9"/>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9"/>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9"/>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9"/>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9"/>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9"/>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9"/>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9"/>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9"/>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9"/>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9"/>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6" name="Google Shape;18006;p89"/>
          <p:cNvGrpSpPr/>
          <p:nvPr/>
        </p:nvGrpSpPr>
        <p:grpSpPr>
          <a:xfrm>
            <a:off x="5172817" y="2438370"/>
            <a:ext cx="289518" cy="357651"/>
            <a:chOff x="5172817" y="2438370"/>
            <a:chExt cx="289518" cy="357651"/>
          </a:xfrm>
        </p:grpSpPr>
        <p:sp>
          <p:nvSpPr>
            <p:cNvPr id="18007" name="Google Shape;18007;p89"/>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9"/>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9"/>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9"/>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9"/>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9"/>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9"/>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9"/>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9"/>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9"/>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9"/>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8" name="Google Shape;18018;p89"/>
          <p:cNvGrpSpPr/>
          <p:nvPr/>
        </p:nvGrpSpPr>
        <p:grpSpPr>
          <a:xfrm>
            <a:off x="3234506" y="2484534"/>
            <a:ext cx="388297" cy="293320"/>
            <a:chOff x="3234506" y="2484534"/>
            <a:chExt cx="388297" cy="293320"/>
          </a:xfrm>
        </p:grpSpPr>
        <p:sp>
          <p:nvSpPr>
            <p:cNvPr id="18019" name="Google Shape;18019;p89"/>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9"/>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9"/>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9"/>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9"/>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9"/>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9"/>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9"/>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9"/>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9"/>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9"/>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9"/>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9"/>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9"/>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9"/>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9"/>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5" name="Google Shape;18035;p89"/>
          <p:cNvGrpSpPr/>
          <p:nvPr/>
        </p:nvGrpSpPr>
        <p:grpSpPr>
          <a:xfrm>
            <a:off x="6065149" y="3367036"/>
            <a:ext cx="362553" cy="356498"/>
            <a:chOff x="6065149" y="3367036"/>
            <a:chExt cx="362553" cy="356498"/>
          </a:xfrm>
        </p:grpSpPr>
        <p:sp>
          <p:nvSpPr>
            <p:cNvPr id="18036" name="Google Shape;18036;p89"/>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9"/>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9"/>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9"/>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9"/>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89"/>
          <p:cNvGrpSpPr/>
          <p:nvPr/>
        </p:nvGrpSpPr>
        <p:grpSpPr>
          <a:xfrm>
            <a:off x="6540821" y="3367036"/>
            <a:ext cx="362553" cy="356498"/>
            <a:chOff x="6540821" y="3367036"/>
            <a:chExt cx="362553" cy="356498"/>
          </a:xfrm>
        </p:grpSpPr>
        <p:sp>
          <p:nvSpPr>
            <p:cNvPr id="18042" name="Google Shape;18042;p89"/>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9"/>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9"/>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9"/>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9"/>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9"/>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9"/>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9" name="Google Shape;18049;p89"/>
          <p:cNvGrpSpPr/>
          <p:nvPr/>
        </p:nvGrpSpPr>
        <p:grpSpPr>
          <a:xfrm>
            <a:off x="2302458" y="2474704"/>
            <a:ext cx="354479" cy="312561"/>
            <a:chOff x="2302458" y="2474704"/>
            <a:chExt cx="354479" cy="312561"/>
          </a:xfrm>
        </p:grpSpPr>
        <p:sp>
          <p:nvSpPr>
            <p:cNvPr id="18050" name="Google Shape;18050;p89"/>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9"/>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9"/>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9"/>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9"/>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9"/>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9"/>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9"/>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9"/>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9"/>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9"/>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9"/>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2" name="Google Shape;18062;p89"/>
          <p:cNvGrpSpPr/>
          <p:nvPr/>
        </p:nvGrpSpPr>
        <p:grpSpPr>
          <a:xfrm>
            <a:off x="2831110" y="2442538"/>
            <a:ext cx="246002" cy="348922"/>
            <a:chOff x="2831110" y="2442538"/>
            <a:chExt cx="246002" cy="348922"/>
          </a:xfrm>
        </p:grpSpPr>
        <p:sp>
          <p:nvSpPr>
            <p:cNvPr id="18063" name="Google Shape;18063;p89"/>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9"/>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9"/>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9"/>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9"/>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9"/>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9"/>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9"/>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9"/>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9"/>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9"/>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9"/>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9"/>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9"/>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7" name="Google Shape;18077;p89"/>
          <p:cNvGrpSpPr/>
          <p:nvPr/>
        </p:nvGrpSpPr>
        <p:grpSpPr>
          <a:xfrm>
            <a:off x="7016492" y="3367036"/>
            <a:ext cx="362947" cy="356498"/>
            <a:chOff x="7016492" y="3367036"/>
            <a:chExt cx="362947" cy="356498"/>
          </a:xfrm>
        </p:grpSpPr>
        <p:sp>
          <p:nvSpPr>
            <p:cNvPr id="18078" name="Google Shape;18078;p89"/>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9"/>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9"/>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9"/>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9"/>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9"/>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4" name="Google Shape;18084;p89"/>
          <p:cNvGrpSpPr/>
          <p:nvPr/>
        </p:nvGrpSpPr>
        <p:grpSpPr>
          <a:xfrm>
            <a:off x="4831774" y="3817357"/>
            <a:ext cx="362947" cy="356576"/>
            <a:chOff x="5108852" y="3817357"/>
            <a:chExt cx="362947" cy="356576"/>
          </a:xfrm>
        </p:grpSpPr>
        <p:sp>
          <p:nvSpPr>
            <p:cNvPr id="18085" name="Google Shape;18085;p89"/>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9"/>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9"/>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9"/>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9" name="Google Shape;18089;p89"/>
          <p:cNvGrpSpPr/>
          <p:nvPr/>
        </p:nvGrpSpPr>
        <p:grpSpPr>
          <a:xfrm>
            <a:off x="5728642" y="3817357"/>
            <a:ext cx="362947" cy="356576"/>
            <a:chOff x="6005720" y="3817357"/>
            <a:chExt cx="362947" cy="356576"/>
          </a:xfrm>
        </p:grpSpPr>
        <p:sp>
          <p:nvSpPr>
            <p:cNvPr id="18090" name="Google Shape;18090;p89"/>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9"/>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9"/>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9"/>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4" name="Google Shape;18094;p89"/>
          <p:cNvGrpSpPr/>
          <p:nvPr/>
        </p:nvGrpSpPr>
        <p:grpSpPr>
          <a:xfrm>
            <a:off x="5589452" y="3367036"/>
            <a:ext cx="362580" cy="356498"/>
            <a:chOff x="5589452" y="3367036"/>
            <a:chExt cx="362580" cy="356498"/>
          </a:xfrm>
        </p:grpSpPr>
        <p:sp>
          <p:nvSpPr>
            <p:cNvPr id="18095" name="Google Shape;18095;p89"/>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9"/>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9"/>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8" name="Google Shape;18098;p89"/>
          <p:cNvGrpSpPr/>
          <p:nvPr/>
        </p:nvGrpSpPr>
        <p:grpSpPr>
          <a:xfrm>
            <a:off x="7488021" y="3362475"/>
            <a:ext cx="372017" cy="365621"/>
            <a:chOff x="7488021" y="3362475"/>
            <a:chExt cx="372017" cy="365621"/>
          </a:xfrm>
        </p:grpSpPr>
        <p:sp>
          <p:nvSpPr>
            <p:cNvPr id="18099" name="Google Shape;18099;p89"/>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9"/>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9"/>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9"/>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9"/>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9"/>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9"/>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9"/>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9"/>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9"/>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9" name="Google Shape;18109;p89"/>
          <p:cNvGrpSpPr/>
          <p:nvPr/>
        </p:nvGrpSpPr>
        <p:grpSpPr>
          <a:xfrm>
            <a:off x="5113781" y="3367036"/>
            <a:ext cx="362553" cy="356498"/>
            <a:chOff x="5113781" y="3367036"/>
            <a:chExt cx="362553" cy="356498"/>
          </a:xfrm>
        </p:grpSpPr>
        <p:sp>
          <p:nvSpPr>
            <p:cNvPr id="18110" name="Google Shape;18110;p89"/>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9"/>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2" name="Google Shape;18112;p89"/>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13" name="Google Shape;18113;p89"/>
          <p:cNvGrpSpPr/>
          <p:nvPr/>
        </p:nvGrpSpPr>
        <p:grpSpPr>
          <a:xfrm>
            <a:off x="7968621" y="3365489"/>
            <a:ext cx="375818" cy="357651"/>
            <a:chOff x="7968621" y="3365489"/>
            <a:chExt cx="375818" cy="357651"/>
          </a:xfrm>
        </p:grpSpPr>
        <p:sp>
          <p:nvSpPr>
            <p:cNvPr id="18114" name="Google Shape;18114;p89"/>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9"/>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9"/>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9"/>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9"/>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9"/>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9"/>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9"/>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9"/>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9"/>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9"/>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9"/>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6" name="Google Shape;18126;p89"/>
          <p:cNvGrpSpPr/>
          <p:nvPr/>
        </p:nvGrpSpPr>
        <p:grpSpPr>
          <a:xfrm>
            <a:off x="5280208" y="3817357"/>
            <a:ext cx="362947" cy="356576"/>
            <a:chOff x="5557286" y="3817357"/>
            <a:chExt cx="362947" cy="356576"/>
          </a:xfrm>
        </p:grpSpPr>
        <p:grpSp>
          <p:nvGrpSpPr>
            <p:cNvPr id="18127" name="Google Shape;18127;p89"/>
            <p:cNvGrpSpPr/>
            <p:nvPr/>
          </p:nvGrpSpPr>
          <p:grpSpPr>
            <a:xfrm>
              <a:off x="5557286" y="3817357"/>
              <a:ext cx="362947" cy="356576"/>
              <a:chOff x="5557286" y="3817357"/>
              <a:chExt cx="362947" cy="356576"/>
            </a:xfrm>
          </p:grpSpPr>
          <p:sp>
            <p:nvSpPr>
              <p:cNvPr id="18128" name="Google Shape;18128;p89"/>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9"/>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9"/>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1" name="Google Shape;18131;p89"/>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2" name="Google Shape;18132;p89"/>
          <p:cNvGrpSpPr/>
          <p:nvPr/>
        </p:nvGrpSpPr>
        <p:grpSpPr>
          <a:xfrm>
            <a:off x="4383341" y="3817357"/>
            <a:ext cx="362947" cy="356576"/>
            <a:chOff x="4660419" y="3817357"/>
            <a:chExt cx="362947" cy="356576"/>
          </a:xfrm>
        </p:grpSpPr>
        <p:grpSp>
          <p:nvGrpSpPr>
            <p:cNvPr id="18133" name="Google Shape;18133;p89"/>
            <p:cNvGrpSpPr/>
            <p:nvPr/>
          </p:nvGrpSpPr>
          <p:grpSpPr>
            <a:xfrm>
              <a:off x="4660419" y="3817357"/>
              <a:ext cx="362947" cy="356576"/>
              <a:chOff x="4660419" y="3817357"/>
              <a:chExt cx="362947" cy="356576"/>
            </a:xfrm>
          </p:grpSpPr>
          <p:sp>
            <p:nvSpPr>
              <p:cNvPr id="18134" name="Google Shape;18134;p89"/>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9"/>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6" name="Google Shape;18136;p89"/>
            <p:cNvGrpSpPr/>
            <p:nvPr/>
          </p:nvGrpSpPr>
          <p:grpSpPr>
            <a:xfrm>
              <a:off x="4694459" y="3856408"/>
              <a:ext cx="282308" cy="265356"/>
              <a:chOff x="4690600" y="3853050"/>
              <a:chExt cx="289488" cy="272132"/>
            </a:xfrm>
          </p:grpSpPr>
          <p:sp>
            <p:nvSpPr>
              <p:cNvPr id="18137" name="Google Shape;18137;p89"/>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9"/>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39" name="Google Shape;18139;p89"/>
          <p:cNvGrpSpPr/>
          <p:nvPr/>
        </p:nvGrpSpPr>
        <p:grpSpPr>
          <a:xfrm>
            <a:off x="6184880" y="3813323"/>
            <a:ext cx="369882" cy="364325"/>
            <a:chOff x="1190200" y="238125"/>
            <a:chExt cx="5306767" cy="5212083"/>
          </a:xfrm>
        </p:grpSpPr>
        <p:grpSp>
          <p:nvGrpSpPr>
            <p:cNvPr id="18140" name="Google Shape;18140;p89"/>
            <p:cNvGrpSpPr/>
            <p:nvPr/>
          </p:nvGrpSpPr>
          <p:grpSpPr>
            <a:xfrm>
              <a:off x="1190200" y="238125"/>
              <a:ext cx="5212075" cy="5212075"/>
              <a:chOff x="1190200" y="238125"/>
              <a:chExt cx="5212075" cy="5212075"/>
            </a:xfrm>
          </p:grpSpPr>
          <p:sp>
            <p:nvSpPr>
              <p:cNvPr id="18141" name="Google Shape;18141;p89"/>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9"/>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3" name="Google Shape;18143;p89"/>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4" name="Google Shape;18144;p8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8145" name="Google Shape;18145;p89"/>
          <p:cNvGrpSpPr/>
          <p:nvPr/>
        </p:nvGrpSpPr>
        <p:grpSpPr>
          <a:xfrm>
            <a:off x="3486106" y="3817357"/>
            <a:ext cx="363314" cy="356576"/>
            <a:chOff x="3763184" y="3817357"/>
            <a:chExt cx="363314" cy="356576"/>
          </a:xfrm>
        </p:grpSpPr>
        <p:sp>
          <p:nvSpPr>
            <p:cNvPr id="18146" name="Google Shape;18146;p8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1" name="Google Shape;18151;p89"/>
          <p:cNvGrpSpPr/>
          <p:nvPr/>
        </p:nvGrpSpPr>
        <p:grpSpPr>
          <a:xfrm>
            <a:off x="3934907" y="3817357"/>
            <a:ext cx="362947" cy="356576"/>
            <a:chOff x="4211985" y="3817357"/>
            <a:chExt cx="362947" cy="356576"/>
          </a:xfrm>
        </p:grpSpPr>
        <p:sp>
          <p:nvSpPr>
            <p:cNvPr id="18152" name="Google Shape;18152;p8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5" name="Google Shape;18155;p89"/>
          <p:cNvGrpSpPr/>
          <p:nvPr/>
        </p:nvGrpSpPr>
        <p:grpSpPr>
          <a:xfrm>
            <a:off x="3037672" y="3817357"/>
            <a:ext cx="362920" cy="356865"/>
            <a:chOff x="3314750" y="3817357"/>
            <a:chExt cx="362920" cy="356865"/>
          </a:xfrm>
        </p:grpSpPr>
        <p:grpSp>
          <p:nvGrpSpPr>
            <p:cNvPr id="18156" name="Google Shape;18156;p89"/>
            <p:cNvGrpSpPr/>
            <p:nvPr/>
          </p:nvGrpSpPr>
          <p:grpSpPr>
            <a:xfrm>
              <a:off x="3314750" y="3817357"/>
              <a:ext cx="362920" cy="356865"/>
              <a:chOff x="3314750" y="3817357"/>
              <a:chExt cx="362920" cy="356865"/>
            </a:xfrm>
          </p:grpSpPr>
          <p:sp>
            <p:nvSpPr>
              <p:cNvPr id="18157" name="Google Shape;18157;p8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9" name="Google Shape;18159;p89"/>
            <p:cNvGrpSpPr/>
            <p:nvPr/>
          </p:nvGrpSpPr>
          <p:grpSpPr>
            <a:xfrm>
              <a:off x="3394986" y="3894612"/>
              <a:ext cx="202339" cy="202323"/>
              <a:chOff x="935197" y="1793977"/>
              <a:chExt cx="256451" cy="256430"/>
            </a:xfrm>
          </p:grpSpPr>
          <p:sp>
            <p:nvSpPr>
              <p:cNvPr id="18160" name="Google Shape;18160;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62" name="Google Shape;18162;p89"/>
          <p:cNvGrpSpPr/>
          <p:nvPr/>
        </p:nvGrpSpPr>
        <p:grpSpPr>
          <a:xfrm>
            <a:off x="2589238" y="3817357"/>
            <a:ext cx="362920" cy="356865"/>
            <a:chOff x="2866317" y="3817357"/>
            <a:chExt cx="362920" cy="356865"/>
          </a:xfrm>
        </p:grpSpPr>
        <p:sp>
          <p:nvSpPr>
            <p:cNvPr id="18163" name="Google Shape;18163;p89"/>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9"/>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9"/>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930"/>
        <p:cNvGrpSpPr/>
        <p:nvPr/>
      </p:nvGrpSpPr>
      <p:grpSpPr>
        <a:xfrm>
          <a:off x="0" y="0"/>
          <a:ext cx="0" cy="0"/>
          <a:chOff x="0" y="0"/>
          <a:chExt cx="0" cy="0"/>
        </a:xfrm>
      </p:grpSpPr>
      <p:sp>
        <p:nvSpPr>
          <p:cNvPr id="931" name="Google Shape;931;p40"/>
          <p:cNvSpPr txBox="1">
            <a:spLocks noGrp="1"/>
          </p:cNvSpPr>
          <p:nvPr>
            <p:ph type="title"/>
          </p:nvPr>
        </p:nvSpPr>
        <p:spPr>
          <a:xfrm>
            <a:off x="1396146" y="118220"/>
            <a:ext cx="6351707" cy="57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r-FR" sz="5400" dirty="0"/>
              <a:t>EXERCICES</a:t>
            </a:r>
          </a:p>
        </p:txBody>
      </p:sp>
      <p:sp>
        <p:nvSpPr>
          <p:cNvPr id="932" name="Google Shape;932;p40"/>
          <p:cNvSpPr txBox="1">
            <a:spLocks noGrp="1"/>
          </p:cNvSpPr>
          <p:nvPr>
            <p:ph type="subTitle" idx="1"/>
          </p:nvPr>
        </p:nvSpPr>
        <p:spPr>
          <a:xfrm>
            <a:off x="178418" y="795041"/>
            <a:ext cx="8787161" cy="40139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1. Je rêve d'aller </a:t>
            </a:r>
            <a:r>
              <a:rPr lang="fr-FR" sz="1600" dirty="0">
                <a:solidFill>
                  <a:schemeClr val="accent3"/>
                </a:solidFill>
                <a:latin typeface="ADLaM Display" panose="02010000000000000000" pitchFamily="2" charset="0"/>
                <a:ea typeface="ADLaM Display" panose="02010000000000000000" pitchFamily="2" charset="0"/>
                <a:cs typeface="ADLaM Display" panose="02010000000000000000" pitchFamily="2" charset="0"/>
              </a:rPr>
              <a:t>au</a:t>
            </a:r>
            <a:r>
              <a:rPr lang="fr-FR" sz="1600" dirty="0">
                <a:latin typeface="ADLaM Display" panose="02010000000000000000" pitchFamily="2" charset="0"/>
                <a:ea typeface="ADLaM Display" panose="02010000000000000000" pitchFamily="2" charset="0"/>
                <a:cs typeface="ADLaM Display" panose="02010000000000000000" pitchFamily="2" charset="0"/>
              </a:rPr>
              <a:t> Ecosse.</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2. Je vais passer un mois ___ Canada avec un groupe d'étudiants.</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3. Ils vont aller___ Etats-Unis dans deux semaines.</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4. Ils ont fait un séjour extraordinaire___ Chine.</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5. L'été dernier, il a fait un voyage </a:t>
            </a:r>
            <a:r>
              <a:rPr lang="fr-FR" sz="1600" dirty="0">
                <a:solidFill>
                  <a:schemeClr val="accent3"/>
                </a:solidFill>
                <a:latin typeface="ADLaM Display" panose="02010000000000000000" pitchFamily="2" charset="0"/>
                <a:ea typeface="ADLaM Display" panose="02010000000000000000" pitchFamily="2" charset="0"/>
                <a:cs typeface="ADLaM Display" panose="02010000000000000000" pitchFamily="2" charset="0"/>
              </a:rPr>
              <a:t>a</a:t>
            </a:r>
            <a:r>
              <a:rPr lang="fr-FR" sz="1600" dirty="0">
                <a:latin typeface="ADLaM Display" panose="02010000000000000000" pitchFamily="2" charset="0"/>
                <a:ea typeface="ADLaM Display" panose="02010000000000000000" pitchFamily="2" charset="0"/>
                <a:cs typeface="ADLaM Display" panose="02010000000000000000" pitchFamily="2" charset="0"/>
              </a:rPr>
              <a:t> Texas.</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6. Nous sommes invités___ Paris.</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7. Nous allons faire un séjour de deux semaines ___ Danemark.</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8. Elle passe ses vacances </a:t>
            </a:r>
            <a:r>
              <a:rPr lang="fr-FR" sz="1600" dirty="0">
                <a:solidFill>
                  <a:schemeClr val="accent3"/>
                </a:solidFill>
                <a:latin typeface="ADLaM Display" panose="02010000000000000000" pitchFamily="2" charset="0"/>
                <a:ea typeface="ADLaM Display" panose="02010000000000000000" pitchFamily="2" charset="0"/>
                <a:cs typeface="ADLaM Display" panose="02010000000000000000" pitchFamily="2" charset="0"/>
              </a:rPr>
              <a:t>au</a:t>
            </a:r>
            <a:r>
              <a:rPr lang="fr-FR" sz="1600" dirty="0">
                <a:latin typeface="ADLaM Display" panose="02010000000000000000" pitchFamily="2" charset="0"/>
                <a:ea typeface="ADLaM Display" panose="02010000000000000000" pitchFamily="2" charset="0"/>
                <a:cs typeface="ADLaM Display" panose="02010000000000000000" pitchFamily="2" charset="0"/>
              </a:rPr>
              <a:t> Irlande.</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15. Il part </a:t>
            </a: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au</a:t>
            </a: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Antilles. Je voudrais partir avec lui !</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a:t>
            </a:r>
          </a:p>
        </p:txBody>
      </p:sp>
      <p:cxnSp>
        <p:nvCxnSpPr>
          <p:cNvPr id="933" name="Google Shape;933;p40"/>
          <p:cNvCxnSpPr/>
          <p:nvPr/>
        </p:nvCxnSpPr>
        <p:spPr>
          <a:xfrm>
            <a:off x="4076399" y="698120"/>
            <a:ext cx="9912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71473761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169"/>
        <p:cNvGrpSpPr/>
        <p:nvPr/>
      </p:nvGrpSpPr>
      <p:grpSpPr>
        <a:xfrm>
          <a:off x="0" y="0"/>
          <a:ext cx="0" cy="0"/>
          <a:chOff x="0" y="0"/>
          <a:chExt cx="0" cy="0"/>
        </a:xfrm>
      </p:grpSpPr>
      <p:pic>
        <p:nvPicPr>
          <p:cNvPr id="18170" name="Google Shape;18170;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930"/>
        <p:cNvGrpSpPr/>
        <p:nvPr/>
      </p:nvGrpSpPr>
      <p:grpSpPr>
        <a:xfrm>
          <a:off x="0" y="0"/>
          <a:ext cx="0" cy="0"/>
          <a:chOff x="0" y="0"/>
          <a:chExt cx="0" cy="0"/>
        </a:xfrm>
      </p:grpSpPr>
      <p:sp>
        <p:nvSpPr>
          <p:cNvPr id="931" name="Google Shape;931;p40"/>
          <p:cNvSpPr txBox="1">
            <a:spLocks noGrp="1"/>
          </p:cNvSpPr>
          <p:nvPr>
            <p:ph type="title"/>
          </p:nvPr>
        </p:nvSpPr>
        <p:spPr>
          <a:xfrm>
            <a:off x="1396144" y="646045"/>
            <a:ext cx="6351707" cy="579900"/>
          </a:xfrm>
          <a:prstGeom prst="rect">
            <a:avLst/>
          </a:prstGeom>
        </p:spPr>
        <p:txBody>
          <a:bodyPr spcFirstLastPara="1" wrap="square" lIns="91425" tIns="91425" rIns="91425" bIns="91425" anchor="ctr" anchorCtr="0">
            <a:noAutofit/>
          </a:bodyPr>
          <a:lstStyle/>
          <a:p>
            <a:pPr algn="ctr"/>
            <a:r>
              <a:rPr lang="fr-FR" sz="3200" b="1" i="0" dirty="0">
                <a:solidFill>
                  <a:schemeClr val="tx1"/>
                </a:solidFill>
                <a:effectLst/>
                <a:latin typeface="circe"/>
              </a:rPr>
              <a:t>LES PRÉPOSITIONS POUR INDIQUER L’ORIGINE OU LA PROVENANCE</a:t>
            </a:r>
            <a:br>
              <a:rPr lang="fr-FR" sz="3200" b="1" i="0" dirty="0">
                <a:solidFill>
                  <a:srgbClr val="413F3F"/>
                </a:solidFill>
                <a:effectLst/>
                <a:latin typeface="circe"/>
              </a:rPr>
            </a:br>
            <a:endParaRPr lang="fr-FR" sz="5400" dirty="0"/>
          </a:p>
        </p:txBody>
      </p:sp>
      <p:sp>
        <p:nvSpPr>
          <p:cNvPr id="932" name="Google Shape;932;p40"/>
          <p:cNvSpPr txBox="1">
            <a:spLocks noGrp="1"/>
          </p:cNvSpPr>
          <p:nvPr>
            <p:ph type="subTitle" idx="1"/>
          </p:nvPr>
        </p:nvSpPr>
        <p:spPr>
          <a:xfrm>
            <a:off x="178416" y="646045"/>
            <a:ext cx="8787161" cy="40139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Si tu veux parler de l’origine ou de la provenance de quelque chose ou de quelqu’un, on va utiliser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 de », « d’ », « du » </a:t>
            </a:r>
            <a:r>
              <a:rPr lang="fr-FR" sz="1600" dirty="0">
                <a:latin typeface="ADLaM Display" panose="02010000000000000000" pitchFamily="2" charset="0"/>
                <a:ea typeface="ADLaM Display" panose="02010000000000000000" pitchFamily="2" charset="0"/>
                <a:cs typeface="ADLaM Display" panose="02010000000000000000" pitchFamily="2" charset="0"/>
              </a:rPr>
              <a:t>ou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 des ». </a:t>
            </a:r>
            <a:r>
              <a:rPr lang="fr-FR" sz="1600" dirty="0">
                <a:latin typeface="ADLaM Display" panose="02010000000000000000" pitchFamily="2" charset="0"/>
                <a:ea typeface="ADLaM Display" panose="02010000000000000000" pitchFamily="2" charset="0"/>
                <a:cs typeface="ADLaM Display" panose="02010000000000000000" pitchFamily="2" charset="0"/>
              </a:rPr>
              <a:t>Ces prépositions s’utilisent entre autres avec les verbes « venir », « provenir » et « revenir ».</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DE</a:t>
            </a:r>
            <a:r>
              <a:rPr lang="fr-FR" sz="1600" dirty="0">
                <a:latin typeface="ADLaM Display" panose="02010000000000000000" pitchFamily="2" charset="0"/>
                <a:ea typeface="ADLaM Display" panose="02010000000000000000" pitchFamily="2" charset="0"/>
                <a:cs typeface="ADLaM Display" panose="02010000000000000000" pitchFamily="2" charset="0"/>
              </a:rPr>
              <a:t> + pays féminin : Je viens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de</a:t>
            </a:r>
            <a:r>
              <a:rPr lang="fr-FR" sz="1600" dirty="0">
                <a:latin typeface="ADLaM Display" panose="02010000000000000000" pitchFamily="2" charset="0"/>
                <a:ea typeface="ADLaM Display" panose="02010000000000000000" pitchFamily="2" charset="0"/>
                <a:cs typeface="ADLaM Display" panose="02010000000000000000" pitchFamily="2" charset="0"/>
              </a:rPr>
              <a:t> France.</a:t>
            </a: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DU </a:t>
            </a:r>
            <a:r>
              <a:rPr lang="fr-FR" sz="1600" dirty="0">
                <a:latin typeface="ADLaM Display" panose="02010000000000000000" pitchFamily="2" charset="0"/>
                <a:ea typeface="ADLaM Display" panose="02010000000000000000" pitchFamily="2" charset="0"/>
                <a:cs typeface="ADLaM Display" panose="02010000000000000000" pitchFamily="2" charset="0"/>
              </a:rPr>
              <a:t>+ pays masculin : Il est revenu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du </a:t>
            </a:r>
            <a:r>
              <a:rPr lang="fr-FR" sz="1600" dirty="0">
                <a:latin typeface="ADLaM Display" panose="02010000000000000000" pitchFamily="2" charset="0"/>
                <a:ea typeface="ADLaM Display" panose="02010000000000000000" pitchFamily="2" charset="0"/>
                <a:cs typeface="ADLaM Display" panose="02010000000000000000" pitchFamily="2" charset="0"/>
              </a:rPr>
              <a:t>Danemark depuis mardi passé.</a:t>
            </a: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 </a:t>
            </a:r>
            <a:r>
              <a:rPr lang="fr-FR" sz="1600" dirty="0">
                <a:latin typeface="ADLaM Display" panose="02010000000000000000" pitchFamily="2" charset="0"/>
                <a:ea typeface="ADLaM Display" panose="02010000000000000000" pitchFamily="2" charset="0"/>
                <a:cs typeface="ADLaM Display" panose="02010000000000000000" pitchFamily="2" charset="0"/>
              </a:rPr>
              <a:t>+ pays commençant par une voyelle : Ce jambon de Parme provient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a:t>
            </a:r>
            <a:r>
              <a:rPr lang="fr-FR" sz="1600" dirty="0">
                <a:latin typeface="ADLaM Display" panose="02010000000000000000" pitchFamily="2" charset="0"/>
                <a:ea typeface="ADLaM Display" panose="02010000000000000000" pitchFamily="2" charset="0"/>
                <a:cs typeface="ADLaM Display" panose="02010000000000000000" pitchFamily="2" charset="0"/>
              </a:rPr>
              <a:t>Espagne.</a:t>
            </a:r>
          </a:p>
          <a:p>
            <a:pPr marL="0" lvl="0" indent="0" algn="l" rtl="0">
              <a:spcBef>
                <a:spcPts val="0"/>
              </a:spcBef>
              <a:spcAft>
                <a:spcPts val="0"/>
              </a:spcAft>
              <a:buNone/>
            </a:pP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DES</a:t>
            </a:r>
            <a:r>
              <a:rPr lang="fr-FR" sz="1600" dirty="0">
                <a:latin typeface="ADLaM Display" panose="02010000000000000000" pitchFamily="2" charset="0"/>
                <a:ea typeface="ADLaM Display" panose="02010000000000000000" pitchFamily="2" charset="0"/>
                <a:cs typeface="ADLaM Display" panose="02010000000000000000" pitchFamily="2" charset="0"/>
              </a:rPr>
              <a:t> + pays au pluriel : Il vient de rentrer </a:t>
            </a:r>
            <a:r>
              <a:rPr lang="fr-FR" sz="1600" dirty="0">
                <a:solidFill>
                  <a:srgbClr val="FFFF00"/>
                </a:solidFill>
                <a:latin typeface="ADLaM Display" panose="02010000000000000000" pitchFamily="2" charset="0"/>
                <a:ea typeface="ADLaM Display" panose="02010000000000000000" pitchFamily="2" charset="0"/>
                <a:cs typeface="ADLaM Display" panose="02010000000000000000" pitchFamily="2" charset="0"/>
              </a:rPr>
              <a:t>des</a:t>
            </a:r>
            <a:r>
              <a:rPr lang="fr-FR" sz="1600" dirty="0">
                <a:latin typeface="ADLaM Display" panose="02010000000000000000" pitchFamily="2" charset="0"/>
                <a:ea typeface="ADLaM Display" panose="02010000000000000000" pitchFamily="2" charset="0"/>
                <a:cs typeface="ADLaM Display" panose="02010000000000000000" pitchFamily="2" charset="0"/>
              </a:rPr>
              <a:t> Pays-Bas.</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Pour les villes et les îles, on emploie le « de » :</a:t>
            </a: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de Bruxelles ;</a:t>
            </a: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de Londres.</a:t>
            </a: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Exemple : Le bateau part de Venise à 11 h 35.</a:t>
            </a: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endParaRPr lang="fr-FR" sz="1600" dirty="0">
              <a:latin typeface="ADLaM Display" panose="02010000000000000000" pitchFamily="2" charset="0"/>
              <a:ea typeface="ADLaM Display" panose="02010000000000000000" pitchFamily="2" charset="0"/>
              <a:cs typeface="ADLaM Display" panose="02010000000000000000" pitchFamily="2" charset="0"/>
            </a:endParaRPr>
          </a:p>
          <a:p>
            <a:pPr marL="0" lvl="0" indent="0" algn="l" rtl="0">
              <a:spcBef>
                <a:spcPts val="0"/>
              </a:spcBef>
              <a:spcAft>
                <a:spcPts val="0"/>
              </a:spcAft>
              <a:buNone/>
            </a:pPr>
            <a:r>
              <a:rPr lang="fr-FR" sz="1600" dirty="0">
                <a:latin typeface="ADLaM Display" panose="02010000000000000000" pitchFamily="2" charset="0"/>
                <a:ea typeface="ADLaM Display" panose="02010000000000000000" pitchFamily="2" charset="0"/>
                <a:cs typeface="ADLaM Display" panose="02010000000000000000" pitchFamily="2" charset="0"/>
              </a:rPr>
              <a:t> </a:t>
            </a:r>
          </a:p>
        </p:txBody>
      </p:sp>
      <p:cxnSp>
        <p:nvCxnSpPr>
          <p:cNvPr id="933" name="Google Shape;933;p40"/>
          <p:cNvCxnSpPr/>
          <p:nvPr/>
        </p:nvCxnSpPr>
        <p:spPr>
          <a:xfrm>
            <a:off x="4076400" y="1017789"/>
            <a:ext cx="9912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63340010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sp>
        <p:nvSpPr>
          <p:cNvPr id="981" name="Google Shape;981;p41"/>
          <p:cNvSpPr/>
          <p:nvPr/>
        </p:nvSpPr>
        <p:spPr>
          <a:xfrm>
            <a:off x="4948797" y="1165650"/>
            <a:ext cx="2812200" cy="2812200"/>
          </a:xfrm>
          <a:prstGeom prst="ellipse">
            <a:avLst/>
          </a:prstGeom>
          <a:solidFill>
            <a:srgbClr val="002899">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1"/>
          <p:cNvSpPr txBox="1">
            <a:spLocks noGrp="1"/>
          </p:cNvSpPr>
          <p:nvPr>
            <p:ph type="title"/>
          </p:nvPr>
        </p:nvSpPr>
        <p:spPr>
          <a:xfrm>
            <a:off x="1383003" y="2471450"/>
            <a:ext cx="2689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HOBBIES</a:t>
            </a:r>
            <a:endParaRPr dirty="0"/>
          </a:p>
        </p:txBody>
      </p:sp>
      <p:sp>
        <p:nvSpPr>
          <p:cNvPr id="983" name="Google Shape;983;p41"/>
          <p:cNvSpPr txBox="1">
            <a:spLocks noGrp="1"/>
          </p:cNvSpPr>
          <p:nvPr>
            <p:ph type="title" idx="2"/>
          </p:nvPr>
        </p:nvSpPr>
        <p:spPr>
          <a:xfrm>
            <a:off x="1383003" y="1230275"/>
            <a:ext cx="2689800" cy="100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984" name="Google Shape;984;p41"/>
          <p:cNvSpPr txBox="1">
            <a:spLocks noGrp="1"/>
          </p:cNvSpPr>
          <p:nvPr>
            <p:ph type="subTitle" idx="1"/>
          </p:nvPr>
        </p:nvSpPr>
        <p:spPr>
          <a:xfrm>
            <a:off x="1383003" y="3313250"/>
            <a:ext cx="2689800" cy="6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enter a subtitle here if you need it</a:t>
            </a:r>
            <a:endParaRPr dirty="0"/>
          </a:p>
        </p:txBody>
      </p:sp>
      <p:cxnSp>
        <p:nvCxnSpPr>
          <p:cNvPr id="985" name="Google Shape;985;p41"/>
          <p:cNvCxnSpPr/>
          <p:nvPr/>
        </p:nvCxnSpPr>
        <p:spPr>
          <a:xfrm>
            <a:off x="1383003" y="2270310"/>
            <a:ext cx="991200" cy="0"/>
          </a:xfrm>
          <a:prstGeom prst="straightConnector1">
            <a:avLst/>
          </a:prstGeom>
          <a:noFill/>
          <a:ln w="19050" cap="flat" cmpd="sng">
            <a:solidFill>
              <a:schemeClr val="dk1"/>
            </a:solidFill>
            <a:prstDash val="solid"/>
            <a:round/>
            <a:headEnd type="none" w="med" len="med"/>
            <a:tailEnd type="none" w="med" len="med"/>
          </a:ln>
        </p:spPr>
      </p:cxnSp>
      <p:grpSp>
        <p:nvGrpSpPr>
          <p:cNvPr id="986" name="Google Shape;986;p41"/>
          <p:cNvGrpSpPr/>
          <p:nvPr/>
        </p:nvGrpSpPr>
        <p:grpSpPr>
          <a:xfrm>
            <a:off x="5230109" y="1448436"/>
            <a:ext cx="2249575" cy="2246627"/>
            <a:chOff x="4999150" y="1426350"/>
            <a:chExt cx="2455600" cy="2452650"/>
          </a:xfrm>
        </p:grpSpPr>
        <p:sp>
          <p:nvSpPr>
            <p:cNvPr id="987" name="Google Shape;987;p41"/>
            <p:cNvSpPr/>
            <p:nvPr/>
          </p:nvSpPr>
          <p:spPr>
            <a:xfrm>
              <a:off x="5731450" y="2318475"/>
              <a:ext cx="1027650" cy="1038050"/>
            </a:xfrm>
            <a:custGeom>
              <a:avLst/>
              <a:gdLst/>
              <a:ahLst/>
              <a:cxnLst/>
              <a:rect l="l" t="t" r="r" b="b"/>
              <a:pathLst>
                <a:path w="41106" h="41522" extrusionOk="0">
                  <a:moveTo>
                    <a:pt x="26458" y="1"/>
                  </a:moveTo>
                  <a:cubicBezTo>
                    <a:pt x="23416" y="1"/>
                    <a:pt x="21256" y="718"/>
                    <a:pt x="20593" y="969"/>
                  </a:cubicBezTo>
                  <a:lnTo>
                    <a:pt x="20593" y="969"/>
                  </a:lnTo>
                  <a:cubicBezTo>
                    <a:pt x="19917" y="741"/>
                    <a:pt x="17852" y="136"/>
                    <a:pt x="14951" y="136"/>
                  </a:cubicBezTo>
                  <a:cubicBezTo>
                    <a:pt x="11758" y="136"/>
                    <a:pt x="7552" y="868"/>
                    <a:pt x="3070" y="3639"/>
                  </a:cubicBezTo>
                  <a:cubicBezTo>
                    <a:pt x="990" y="4925"/>
                    <a:pt x="0" y="7427"/>
                    <a:pt x="593" y="9799"/>
                  </a:cubicBezTo>
                  <a:lnTo>
                    <a:pt x="5330" y="41522"/>
                  </a:lnTo>
                  <a:lnTo>
                    <a:pt x="35883" y="41522"/>
                  </a:lnTo>
                  <a:lnTo>
                    <a:pt x="40289" y="11125"/>
                  </a:lnTo>
                  <a:cubicBezTo>
                    <a:pt x="41105" y="7855"/>
                    <a:pt x="39632" y="4440"/>
                    <a:pt x="36697" y="2784"/>
                  </a:cubicBezTo>
                  <a:cubicBezTo>
                    <a:pt x="32851" y="616"/>
                    <a:pt x="29276" y="1"/>
                    <a:pt x="26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1"/>
            <p:cNvSpPr/>
            <p:nvPr/>
          </p:nvSpPr>
          <p:spPr>
            <a:xfrm>
              <a:off x="5399100" y="2398950"/>
              <a:ext cx="792825" cy="719550"/>
            </a:xfrm>
            <a:custGeom>
              <a:avLst/>
              <a:gdLst/>
              <a:ahLst/>
              <a:cxnLst/>
              <a:rect l="l" t="t" r="r" b="b"/>
              <a:pathLst>
                <a:path w="31713" h="28782" extrusionOk="0">
                  <a:moveTo>
                    <a:pt x="9299" y="16779"/>
                  </a:moveTo>
                  <a:cubicBezTo>
                    <a:pt x="9312" y="16779"/>
                    <a:pt x="9347" y="16810"/>
                    <a:pt x="9397" y="16885"/>
                  </a:cubicBezTo>
                  <a:cubicBezTo>
                    <a:pt x="9420" y="16918"/>
                    <a:pt x="9443" y="16960"/>
                    <a:pt x="9464" y="17009"/>
                  </a:cubicBezTo>
                  <a:lnTo>
                    <a:pt x="9464" y="17009"/>
                  </a:lnTo>
                  <a:cubicBezTo>
                    <a:pt x="9396" y="16942"/>
                    <a:pt x="9346" y="16884"/>
                    <a:pt x="9317" y="16842"/>
                  </a:cubicBezTo>
                  <a:cubicBezTo>
                    <a:pt x="9293" y="16802"/>
                    <a:pt x="9288" y="16779"/>
                    <a:pt x="9299" y="16779"/>
                  </a:cubicBezTo>
                  <a:close/>
                  <a:moveTo>
                    <a:pt x="17318" y="0"/>
                  </a:moveTo>
                  <a:cubicBezTo>
                    <a:pt x="15418" y="1023"/>
                    <a:pt x="13528" y="2098"/>
                    <a:pt x="11646" y="3279"/>
                  </a:cubicBezTo>
                  <a:cubicBezTo>
                    <a:pt x="9764" y="4464"/>
                    <a:pt x="7893" y="5738"/>
                    <a:pt x="6032" y="7293"/>
                  </a:cubicBezTo>
                  <a:cubicBezTo>
                    <a:pt x="5102" y="8073"/>
                    <a:pt x="4174" y="8928"/>
                    <a:pt x="3254" y="9965"/>
                  </a:cubicBezTo>
                  <a:cubicBezTo>
                    <a:pt x="2347" y="11016"/>
                    <a:pt x="1398" y="12216"/>
                    <a:pt x="665" y="14032"/>
                  </a:cubicBezTo>
                  <a:cubicBezTo>
                    <a:pt x="311" y="14940"/>
                    <a:pt x="30" y="16039"/>
                    <a:pt x="21" y="17273"/>
                  </a:cubicBezTo>
                  <a:cubicBezTo>
                    <a:pt x="1" y="18500"/>
                    <a:pt x="314" y="19812"/>
                    <a:pt x="839" y="20873"/>
                  </a:cubicBezTo>
                  <a:cubicBezTo>
                    <a:pt x="1362" y="21949"/>
                    <a:pt x="2043" y="22763"/>
                    <a:pt x="2708" y="23411"/>
                  </a:cubicBezTo>
                  <a:cubicBezTo>
                    <a:pt x="3378" y="24052"/>
                    <a:pt x="4046" y="24534"/>
                    <a:pt x="4691" y="24934"/>
                  </a:cubicBezTo>
                  <a:cubicBezTo>
                    <a:pt x="5984" y="25725"/>
                    <a:pt x="7203" y="26225"/>
                    <a:pt x="8385" y="26636"/>
                  </a:cubicBezTo>
                  <a:cubicBezTo>
                    <a:pt x="9566" y="27041"/>
                    <a:pt x="10714" y="27340"/>
                    <a:pt x="11844" y="27589"/>
                  </a:cubicBezTo>
                  <a:cubicBezTo>
                    <a:pt x="14106" y="28079"/>
                    <a:pt x="16309" y="28363"/>
                    <a:pt x="18500" y="28548"/>
                  </a:cubicBezTo>
                  <a:cubicBezTo>
                    <a:pt x="20419" y="28706"/>
                    <a:pt x="22324" y="28782"/>
                    <a:pt x="24234" y="28782"/>
                  </a:cubicBezTo>
                  <a:cubicBezTo>
                    <a:pt x="24505" y="28782"/>
                    <a:pt x="24777" y="28780"/>
                    <a:pt x="25048" y="28777"/>
                  </a:cubicBezTo>
                  <a:cubicBezTo>
                    <a:pt x="27237" y="28745"/>
                    <a:pt x="29404" y="28640"/>
                    <a:pt x="31713" y="28311"/>
                  </a:cubicBezTo>
                  <a:lnTo>
                    <a:pt x="30907" y="21109"/>
                  </a:lnTo>
                  <a:cubicBezTo>
                    <a:pt x="30217" y="21152"/>
                    <a:pt x="29502" y="21171"/>
                    <a:pt x="28772" y="21171"/>
                  </a:cubicBezTo>
                  <a:cubicBezTo>
                    <a:pt x="27615" y="21171"/>
                    <a:pt x="26423" y="21123"/>
                    <a:pt x="25244" y="21045"/>
                  </a:cubicBezTo>
                  <a:cubicBezTo>
                    <a:pt x="23313" y="20913"/>
                    <a:pt x="21379" y="20693"/>
                    <a:pt x="19483" y="20384"/>
                  </a:cubicBezTo>
                  <a:cubicBezTo>
                    <a:pt x="17590" y="20074"/>
                    <a:pt x="15727" y="19673"/>
                    <a:pt x="14000" y="19149"/>
                  </a:cubicBezTo>
                  <a:cubicBezTo>
                    <a:pt x="13139" y="18888"/>
                    <a:pt x="12312" y="18594"/>
                    <a:pt x="11570" y="18268"/>
                  </a:cubicBezTo>
                  <a:cubicBezTo>
                    <a:pt x="10925" y="17985"/>
                    <a:pt x="10336" y="17668"/>
                    <a:pt x="9910" y="17370"/>
                  </a:cubicBezTo>
                  <a:lnTo>
                    <a:pt x="9910" y="17370"/>
                  </a:lnTo>
                  <a:cubicBezTo>
                    <a:pt x="10062" y="17191"/>
                    <a:pt x="10264" y="16970"/>
                    <a:pt x="10504" y="16750"/>
                  </a:cubicBezTo>
                  <a:cubicBezTo>
                    <a:pt x="10993" y="16286"/>
                    <a:pt x="11619" y="15785"/>
                    <a:pt x="12308" y="15298"/>
                  </a:cubicBezTo>
                  <a:cubicBezTo>
                    <a:pt x="13691" y="14319"/>
                    <a:pt x="15305" y="13383"/>
                    <a:pt x="16983" y="12507"/>
                  </a:cubicBezTo>
                  <a:cubicBezTo>
                    <a:pt x="18664" y="11629"/>
                    <a:pt x="20424" y="10802"/>
                    <a:pt x="22220" y="10014"/>
                  </a:cubicBezTo>
                  <a:lnTo>
                    <a:pt x="17318" y="0"/>
                  </a:ln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1"/>
            <p:cNvSpPr/>
            <p:nvPr/>
          </p:nvSpPr>
          <p:spPr>
            <a:xfrm>
              <a:off x="6117375" y="2736825"/>
              <a:ext cx="64475" cy="198475"/>
            </a:xfrm>
            <a:custGeom>
              <a:avLst/>
              <a:gdLst/>
              <a:ahLst/>
              <a:cxnLst/>
              <a:rect l="l" t="t" r="r" b="b"/>
              <a:pathLst>
                <a:path w="2579" h="7939" extrusionOk="0">
                  <a:moveTo>
                    <a:pt x="1631" y="1"/>
                  </a:moveTo>
                  <a:cubicBezTo>
                    <a:pt x="1493" y="1"/>
                    <a:pt x="1375" y="100"/>
                    <a:pt x="1350" y="236"/>
                  </a:cubicBezTo>
                  <a:lnTo>
                    <a:pt x="0" y="7732"/>
                  </a:lnTo>
                  <a:lnTo>
                    <a:pt x="2579" y="7938"/>
                  </a:lnTo>
                  <a:lnTo>
                    <a:pt x="2579" y="949"/>
                  </a:lnTo>
                  <a:cubicBezTo>
                    <a:pt x="2579" y="426"/>
                    <a:pt x="2155" y="1"/>
                    <a:pt x="1631" y="1"/>
                  </a:cubicBezTo>
                  <a:close/>
                </a:path>
              </a:pathLst>
            </a:custGeom>
            <a:solidFill>
              <a:srgbClr val="643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1"/>
            <p:cNvSpPr/>
            <p:nvPr/>
          </p:nvSpPr>
          <p:spPr>
            <a:xfrm>
              <a:off x="6117375" y="2648925"/>
              <a:ext cx="128950" cy="455025"/>
            </a:xfrm>
            <a:custGeom>
              <a:avLst/>
              <a:gdLst/>
              <a:ahLst/>
              <a:cxnLst/>
              <a:rect l="l" t="t" r="r" b="b"/>
              <a:pathLst>
                <a:path w="5158" h="18201" extrusionOk="0">
                  <a:moveTo>
                    <a:pt x="4556" y="1"/>
                  </a:moveTo>
                  <a:cubicBezTo>
                    <a:pt x="4145" y="1"/>
                    <a:pt x="3779" y="263"/>
                    <a:pt x="3648" y="652"/>
                  </a:cubicBezTo>
                  <a:lnTo>
                    <a:pt x="0" y="11426"/>
                  </a:lnTo>
                  <a:lnTo>
                    <a:pt x="2528" y="18200"/>
                  </a:lnTo>
                  <a:cubicBezTo>
                    <a:pt x="3980" y="18200"/>
                    <a:pt x="5157" y="17023"/>
                    <a:pt x="5157" y="15571"/>
                  </a:cubicBezTo>
                  <a:lnTo>
                    <a:pt x="5157" y="602"/>
                  </a:lnTo>
                  <a:cubicBezTo>
                    <a:pt x="5157" y="270"/>
                    <a:pt x="4888" y="1"/>
                    <a:pt x="4556" y="1"/>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1"/>
            <p:cNvSpPr/>
            <p:nvPr/>
          </p:nvSpPr>
          <p:spPr>
            <a:xfrm>
              <a:off x="5597350" y="2343575"/>
              <a:ext cx="515600" cy="463025"/>
            </a:xfrm>
            <a:custGeom>
              <a:avLst/>
              <a:gdLst/>
              <a:ahLst/>
              <a:cxnLst/>
              <a:rect l="l" t="t" r="r" b="b"/>
              <a:pathLst>
                <a:path w="20624" h="18521" extrusionOk="0">
                  <a:moveTo>
                    <a:pt x="14601" y="0"/>
                  </a:moveTo>
                  <a:cubicBezTo>
                    <a:pt x="14601" y="0"/>
                    <a:pt x="5439" y="3090"/>
                    <a:pt x="0" y="6464"/>
                  </a:cubicBezTo>
                  <a:lnTo>
                    <a:pt x="5787" y="18520"/>
                  </a:lnTo>
                  <a:lnTo>
                    <a:pt x="20624" y="12146"/>
                  </a:lnTo>
                  <a:lnTo>
                    <a:pt x="146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1"/>
            <p:cNvSpPr/>
            <p:nvPr/>
          </p:nvSpPr>
          <p:spPr>
            <a:xfrm>
              <a:off x="6320925" y="2398975"/>
              <a:ext cx="792825" cy="719525"/>
            </a:xfrm>
            <a:custGeom>
              <a:avLst/>
              <a:gdLst/>
              <a:ahLst/>
              <a:cxnLst/>
              <a:rect l="l" t="t" r="r" b="b"/>
              <a:pathLst>
                <a:path w="31713" h="28781" extrusionOk="0">
                  <a:moveTo>
                    <a:pt x="22414" y="16779"/>
                  </a:moveTo>
                  <a:cubicBezTo>
                    <a:pt x="22425" y="16779"/>
                    <a:pt x="22420" y="16802"/>
                    <a:pt x="22396" y="16841"/>
                  </a:cubicBezTo>
                  <a:cubicBezTo>
                    <a:pt x="22368" y="16883"/>
                    <a:pt x="22318" y="16940"/>
                    <a:pt x="22251" y="17007"/>
                  </a:cubicBezTo>
                  <a:lnTo>
                    <a:pt x="22251" y="17007"/>
                  </a:lnTo>
                  <a:cubicBezTo>
                    <a:pt x="22272" y="16959"/>
                    <a:pt x="22294" y="16916"/>
                    <a:pt x="22317" y="16884"/>
                  </a:cubicBezTo>
                  <a:cubicBezTo>
                    <a:pt x="22367" y="16810"/>
                    <a:pt x="22401" y="16779"/>
                    <a:pt x="22414" y="16779"/>
                  </a:cubicBezTo>
                  <a:close/>
                  <a:moveTo>
                    <a:pt x="14395" y="1"/>
                  </a:moveTo>
                  <a:lnTo>
                    <a:pt x="9495" y="10013"/>
                  </a:lnTo>
                  <a:cubicBezTo>
                    <a:pt x="11289" y="10802"/>
                    <a:pt x="13050" y="11629"/>
                    <a:pt x="14732" y="12506"/>
                  </a:cubicBezTo>
                  <a:cubicBezTo>
                    <a:pt x="16408" y="13382"/>
                    <a:pt x="18022" y="14318"/>
                    <a:pt x="19405" y="15297"/>
                  </a:cubicBezTo>
                  <a:cubicBezTo>
                    <a:pt x="20094" y="15784"/>
                    <a:pt x="20722" y="16285"/>
                    <a:pt x="21211" y="16749"/>
                  </a:cubicBezTo>
                  <a:cubicBezTo>
                    <a:pt x="21450" y="16969"/>
                    <a:pt x="21652" y="17190"/>
                    <a:pt x="21804" y="17369"/>
                  </a:cubicBezTo>
                  <a:lnTo>
                    <a:pt x="21804" y="17369"/>
                  </a:lnTo>
                  <a:cubicBezTo>
                    <a:pt x="21378" y="17668"/>
                    <a:pt x="20790" y="17985"/>
                    <a:pt x="20145" y="18267"/>
                  </a:cubicBezTo>
                  <a:cubicBezTo>
                    <a:pt x="19401" y="18593"/>
                    <a:pt x="18575" y="18887"/>
                    <a:pt x="17714" y="19148"/>
                  </a:cubicBezTo>
                  <a:cubicBezTo>
                    <a:pt x="15987" y="19672"/>
                    <a:pt x="14124" y="20073"/>
                    <a:pt x="12230" y="20383"/>
                  </a:cubicBezTo>
                  <a:cubicBezTo>
                    <a:pt x="10336" y="20692"/>
                    <a:pt x="8400" y="20912"/>
                    <a:pt x="6470" y="21044"/>
                  </a:cubicBezTo>
                  <a:cubicBezTo>
                    <a:pt x="5293" y="21123"/>
                    <a:pt x="4103" y="21171"/>
                    <a:pt x="2948" y="21171"/>
                  </a:cubicBezTo>
                  <a:cubicBezTo>
                    <a:pt x="2216" y="21171"/>
                    <a:pt x="1498" y="21152"/>
                    <a:pt x="807" y="21108"/>
                  </a:cubicBezTo>
                  <a:lnTo>
                    <a:pt x="0" y="28310"/>
                  </a:lnTo>
                  <a:cubicBezTo>
                    <a:pt x="2310" y="28640"/>
                    <a:pt x="4477" y="28744"/>
                    <a:pt x="6667" y="28776"/>
                  </a:cubicBezTo>
                  <a:cubicBezTo>
                    <a:pt x="6938" y="28779"/>
                    <a:pt x="7209" y="28781"/>
                    <a:pt x="7480" y="28781"/>
                  </a:cubicBezTo>
                  <a:cubicBezTo>
                    <a:pt x="9390" y="28781"/>
                    <a:pt x="11295" y="28705"/>
                    <a:pt x="13213" y="28547"/>
                  </a:cubicBezTo>
                  <a:cubicBezTo>
                    <a:pt x="15405" y="28363"/>
                    <a:pt x="17607" y="28078"/>
                    <a:pt x="19869" y="27588"/>
                  </a:cubicBezTo>
                  <a:cubicBezTo>
                    <a:pt x="21001" y="27340"/>
                    <a:pt x="22147" y="27040"/>
                    <a:pt x="23330" y="26636"/>
                  </a:cubicBezTo>
                  <a:cubicBezTo>
                    <a:pt x="24511" y="26224"/>
                    <a:pt x="25729" y="25725"/>
                    <a:pt x="27022" y="24933"/>
                  </a:cubicBezTo>
                  <a:cubicBezTo>
                    <a:pt x="27669" y="24533"/>
                    <a:pt x="28337" y="24051"/>
                    <a:pt x="29005" y="23411"/>
                  </a:cubicBezTo>
                  <a:cubicBezTo>
                    <a:pt x="29671" y="22762"/>
                    <a:pt x="30351" y="21948"/>
                    <a:pt x="30874" y="20872"/>
                  </a:cubicBezTo>
                  <a:cubicBezTo>
                    <a:pt x="31400" y="19813"/>
                    <a:pt x="31713" y="18499"/>
                    <a:pt x="31692" y="17272"/>
                  </a:cubicBezTo>
                  <a:cubicBezTo>
                    <a:pt x="31683" y="16038"/>
                    <a:pt x="31402" y="14939"/>
                    <a:pt x="31048" y="14031"/>
                  </a:cubicBezTo>
                  <a:cubicBezTo>
                    <a:pt x="30316" y="12215"/>
                    <a:pt x="29367" y="11015"/>
                    <a:pt x="28461" y="9965"/>
                  </a:cubicBezTo>
                  <a:cubicBezTo>
                    <a:pt x="27541" y="8927"/>
                    <a:pt x="26611" y="8073"/>
                    <a:pt x="25681" y="7292"/>
                  </a:cubicBezTo>
                  <a:cubicBezTo>
                    <a:pt x="23820" y="5737"/>
                    <a:pt x="21950" y="4465"/>
                    <a:pt x="20069" y="3278"/>
                  </a:cubicBezTo>
                  <a:cubicBezTo>
                    <a:pt x="18187" y="2097"/>
                    <a:pt x="16295" y="1023"/>
                    <a:pt x="14395" y="1"/>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1"/>
            <p:cNvSpPr/>
            <p:nvPr/>
          </p:nvSpPr>
          <p:spPr>
            <a:xfrm>
              <a:off x="6331000" y="2736825"/>
              <a:ext cx="64475" cy="198475"/>
            </a:xfrm>
            <a:custGeom>
              <a:avLst/>
              <a:gdLst/>
              <a:ahLst/>
              <a:cxnLst/>
              <a:rect l="l" t="t" r="r" b="b"/>
              <a:pathLst>
                <a:path w="2579" h="7939" extrusionOk="0">
                  <a:moveTo>
                    <a:pt x="948" y="1"/>
                  </a:moveTo>
                  <a:cubicBezTo>
                    <a:pt x="426" y="1"/>
                    <a:pt x="1" y="426"/>
                    <a:pt x="2" y="949"/>
                  </a:cubicBezTo>
                  <a:lnTo>
                    <a:pt x="2" y="7938"/>
                  </a:lnTo>
                  <a:lnTo>
                    <a:pt x="2579" y="7732"/>
                  </a:lnTo>
                  <a:lnTo>
                    <a:pt x="1231" y="236"/>
                  </a:lnTo>
                  <a:cubicBezTo>
                    <a:pt x="1206" y="100"/>
                    <a:pt x="1088" y="1"/>
                    <a:pt x="948" y="1"/>
                  </a:cubicBezTo>
                  <a:close/>
                </a:path>
              </a:pathLst>
            </a:custGeom>
            <a:solidFill>
              <a:srgbClr val="643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1"/>
            <p:cNvSpPr/>
            <p:nvPr/>
          </p:nvSpPr>
          <p:spPr>
            <a:xfrm>
              <a:off x="6266575" y="2648925"/>
              <a:ext cx="128950" cy="455025"/>
            </a:xfrm>
            <a:custGeom>
              <a:avLst/>
              <a:gdLst/>
              <a:ahLst/>
              <a:cxnLst/>
              <a:rect l="l" t="t" r="r" b="b"/>
              <a:pathLst>
                <a:path w="5158" h="18201" extrusionOk="0">
                  <a:moveTo>
                    <a:pt x="602" y="1"/>
                  </a:moveTo>
                  <a:cubicBezTo>
                    <a:pt x="270" y="1"/>
                    <a:pt x="0" y="270"/>
                    <a:pt x="0" y="602"/>
                  </a:cubicBezTo>
                  <a:lnTo>
                    <a:pt x="0" y="15571"/>
                  </a:lnTo>
                  <a:cubicBezTo>
                    <a:pt x="0" y="17023"/>
                    <a:pt x="1176" y="18200"/>
                    <a:pt x="2629" y="18200"/>
                  </a:cubicBezTo>
                  <a:lnTo>
                    <a:pt x="5157" y="11426"/>
                  </a:lnTo>
                  <a:lnTo>
                    <a:pt x="1510" y="652"/>
                  </a:lnTo>
                  <a:cubicBezTo>
                    <a:pt x="1379" y="263"/>
                    <a:pt x="1013" y="1"/>
                    <a:pt x="602" y="1"/>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1"/>
            <p:cNvSpPr/>
            <p:nvPr/>
          </p:nvSpPr>
          <p:spPr>
            <a:xfrm>
              <a:off x="6399925" y="2343575"/>
              <a:ext cx="515625" cy="463025"/>
            </a:xfrm>
            <a:custGeom>
              <a:avLst/>
              <a:gdLst/>
              <a:ahLst/>
              <a:cxnLst/>
              <a:rect l="l" t="t" r="r" b="b"/>
              <a:pathLst>
                <a:path w="20625" h="18521" extrusionOk="0">
                  <a:moveTo>
                    <a:pt x="6023" y="0"/>
                  </a:moveTo>
                  <a:lnTo>
                    <a:pt x="1" y="12146"/>
                  </a:lnTo>
                  <a:lnTo>
                    <a:pt x="14839" y="18520"/>
                  </a:lnTo>
                  <a:lnTo>
                    <a:pt x="20624" y="6464"/>
                  </a:lnTo>
                  <a:cubicBezTo>
                    <a:pt x="15185" y="3089"/>
                    <a:pt x="6023" y="0"/>
                    <a:pt x="60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1"/>
            <p:cNvSpPr/>
            <p:nvPr/>
          </p:nvSpPr>
          <p:spPr>
            <a:xfrm>
              <a:off x="5365100" y="3185075"/>
              <a:ext cx="1838700" cy="641125"/>
            </a:xfrm>
            <a:custGeom>
              <a:avLst/>
              <a:gdLst/>
              <a:ahLst/>
              <a:cxnLst/>
              <a:rect l="l" t="t" r="r" b="b"/>
              <a:pathLst>
                <a:path w="73548" h="25645" extrusionOk="0">
                  <a:moveTo>
                    <a:pt x="63132" y="1"/>
                  </a:moveTo>
                  <a:cubicBezTo>
                    <a:pt x="62354" y="1"/>
                    <a:pt x="61564" y="98"/>
                    <a:pt x="60776" y="301"/>
                  </a:cubicBezTo>
                  <a:lnTo>
                    <a:pt x="4422" y="14807"/>
                  </a:lnTo>
                  <a:cubicBezTo>
                    <a:pt x="1792" y="15482"/>
                    <a:pt x="1" y="18014"/>
                    <a:pt x="328" y="20784"/>
                  </a:cubicBezTo>
                  <a:cubicBezTo>
                    <a:pt x="657" y="23583"/>
                    <a:pt x="3035" y="25644"/>
                    <a:pt x="5788" y="25644"/>
                  </a:cubicBezTo>
                  <a:cubicBezTo>
                    <a:pt x="6003" y="25644"/>
                    <a:pt x="6221" y="25632"/>
                    <a:pt x="6440" y="25606"/>
                  </a:cubicBezTo>
                  <a:lnTo>
                    <a:pt x="64230" y="18785"/>
                  </a:lnTo>
                  <a:cubicBezTo>
                    <a:pt x="64648" y="18734"/>
                    <a:pt x="65064" y="18655"/>
                    <a:pt x="65473" y="18553"/>
                  </a:cubicBezTo>
                  <a:cubicBezTo>
                    <a:pt x="70515" y="17255"/>
                    <a:pt x="73548" y="12118"/>
                    <a:pt x="72251" y="7078"/>
                  </a:cubicBezTo>
                  <a:cubicBezTo>
                    <a:pt x="71157" y="2825"/>
                    <a:pt x="67329" y="1"/>
                    <a:pt x="63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1"/>
            <p:cNvSpPr/>
            <p:nvPr/>
          </p:nvSpPr>
          <p:spPr>
            <a:xfrm>
              <a:off x="4999150" y="3517075"/>
              <a:ext cx="659750" cy="361925"/>
            </a:xfrm>
            <a:custGeom>
              <a:avLst/>
              <a:gdLst/>
              <a:ahLst/>
              <a:cxnLst/>
              <a:rect l="l" t="t" r="r" b="b"/>
              <a:pathLst>
                <a:path w="26390" h="14477" extrusionOk="0">
                  <a:moveTo>
                    <a:pt x="24990" y="1"/>
                  </a:moveTo>
                  <a:lnTo>
                    <a:pt x="16586" y="1112"/>
                  </a:lnTo>
                  <a:cubicBezTo>
                    <a:pt x="14523" y="1400"/>
                    <a:pt x="12564" y="2193"/>
                    <a:pt x="10881" y="3420"/>
                  </a:cubicBezTo>
                  <a:lnTo>
                    <a:pt x="1226" y="10460"/>
                  </a:lnTo>
                  <a:cubicBezTo>
                    <a:pt x="142" y="11250"/>
                    <a:pt x="0" y="12813"/>
                    <a:pt x="924" y="13785"/>
                  </a:cubicBezTo>
                  <a:cubicBezTo>
                    <a:pt x="1346" y="14228"/>
                    <a:pt x="1930" y="14476"/>
                    <a:pt x="2535" y="14476"/>
                  </a:cubicBezTo>
                  <a:cubicBezTo>
                    <a:pt x="2617" y="14476"/>
                    <a:pt x="2700" y="14472"/>
                    <a:pt x="2782" y="14462"/>
                  </a:cubicBezTo>
                  <a:lnTo>
                    <a:pt x="26390" y="11702"/>
                  </a:lnTo>
                  <a:lnTo>
                    <a:pt x="249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1"/>
            <p:cNvSpPr/>
            <p:nvPr/>
          </p:nvSpPr>
          <p:spPr>
            <a:xfrm>
              <a:off x="5566400" y="3522025"/>
              <a:ext cx="57800" cy="294350"/>
            </a:xfrm>
            <a:custGeom>
              <a:avLst/>
              <a:gdLst/>
              <a:ahLst/>
              <a:cxnLst/>
              <a:rect l="l" t="t" r="r" b="b"/>
              <a:pathLst>
                <a:path w="2312" h="11774" extrusionOk="0">
                  <a:moveTo>
                    <a:pt x="821" y="1"/>
                  </a:moveTo>
                  <a:lnTo>
                    <a:pt x="1" y="105"/>
                  </a:lnTo>
                  <a:lnTo>
                    <a:pt x="1492" y="11774"/>
                  </a:lnTo>
                  <a:lnTo>
                    <a:pt x="2311" y="11668"/>
                  </a:lnTo>
                  <a:lnTo>
                    <a:pt x="8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1"/>
            <p:cNvSpPr/>
            <p:nvPr/>
          </p:nvSpPr>
          <p:spPr>
            <a:xfrm>
              <a:off x="5538650" y="3524800"/>
              <a:ext cx="58700" cy="293675"/>
            </a:xfrm>
            <a:custGeom>
              <a:avLst/>
              <a:gdLst/>
              <a:ahLst/>
              <a:cxnLst/>
              <a:rect l="l" t="t" r="r" b="b"/>
              <a:pathLst>
                <a:path w="2348" h="11747" extrusionOk="0">
                  <a:moveTo>
                    <a:pt x="819" y="0"/>
                  </a:moveTo>
                  <a:lnTo>
                    <a:pt x="1" y="107"/>
                  </a:lnTo>
                  <a:lnTo>
                    <a:pt x="1530" y="11746"/>
                  </a:lnTo>
                  <a:lnTo>
                    <a:pt x="2348" y="11639"/>
                  </a:lnTo>
                  <a:lnTo>
                    <a:pt x="8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1"/>
            <p:cNvSpPr/>
            <p:nvPr/>
          </p:nvSpPr>
          <p:spPr>
            <a:xfrm>
              <a:off x="5250075" y="3158675"/>
              <a:ext cx="1838725" cy="641125"/>
            </a:xfrm>
            <a:custGeom>
              <a:avLst/>
              <a:gdLst/>
              <a:ahLst/>
              <a:cxnLst/>
              <a:rect l="l" t="t" r="r" b="b"/>
              <a:pathLst>
                <a:path w="73549" h="25645" extrusionOk="0">
                  <a:moveTo>
                    <a:pt x="10416" y="1"/>
                  </a:moveTo>
                  <a:cubicBezTo>
                    <a:pt x="6220" y="1"/>
                    <a:pt x="2392" y="2825"/>
                    <a:pt x="1298" y="7077"/>
                  </a:cubicBezTo>
                  <a:cubicBezTo>
                    <a:pt x="0" y="12117"/>
                    <a:pt x="3034" y="17255"/>
                    <a:pt x="8075" y="18552"/>
                  </a:cubicBezTo>
                  <a:cubicBezTo>
                    <a:pt x="8485" y="18655"/>
                    <a:pt x="8901" y="18733"/>
                    <a:pt x="9319" y="18785"/>
                  </a:cubicBezTo>
                  <a:lnTo>
                    <a:pt x="67109" y="25606"/>
                  </a:lnTo>
                  <a:cubicBezTo>
                    <a:pt x="67328" y="25632"/>
                    <a:pt x="67546" y="25644"/>
                    <a:pt x="67761" y="25644"/>
                  </a:cubicBezTo>
                  <a:cubicBezTo>
                    <a:pt x="70513" y="25644"/>
                    <a:pt x="72890" y="23583"/>
                    <a:pt x="73221" y="20784"/>
                  </a:cubicBezTo>
                  <a:cubicBezTo>
                    <a:pt x="73548" y="18013"/>
                    <a:pt x="71757" y="15481"/>
                    <a:pt x="69127" y="14808"/>
                  </a:cubicBezTo>
                  <a:lnTo>
                    <a:pt x="12773" y="301"/>
                  </a:lnTo>
                  <a:cubicBezTo>
                    <a:pt x="11985" y="98"/>
                    <a:pt x="11194" y="1"/>
                    <a:pt x="10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1"/>
            <p:cNvSpPr/>
            <p:nvPr/>
          </p:nvSpPr>
          <p:spPr>
            <a:xfrm>
              <a:off x="6794975" y="3490675"/>
              <a:ext cx="659775" cy="361925"/>
            </a:xfrm>
            <a:custGeom>
              <a:avLst/>
              <a:gdLst/>
              <a:ahLst/>
              <a:cxnLst/>
              <a:rect l="l" t="t" r="r" b="b"/>
              <a:pathLst>
                <a:path w="26391" h="14477" extrusionOk="0">
                  <a:moveTo>
                    <a:pt x="1402" y="0"/>
                  </a:moveTo>
                  <a:lnTo>
                    <a:pt x="0" y="11702"/>
                  </a:lnTo>
                  <a:lnTo>
                    <a:pt x="23609" y="14462"/>
                  </a:lnTo>
                  <a:cubicBezTo>
                    <a:pt x="23691" y="14472"/>
                    <a:pt x="23774" y="14476"/>
                    <a:pt x="23856" y="14476"/>
                  </a:cubicBezTo>
                  <a:cubicBezTo>
                    <a:pt x="24462" y="14476"/>
                    <a:pt x="25045" y="14228"/>
                    <a:pt x="25467" y="13785"/>
                  </a:cubicBezTo>
                  <a:cubicBezTo>
                    <a:pt x="26391" y="12813"/>
                    <a:pt x="26248" y="11250"/>
                    <a:pt x="25165" y="10461"/>
                  </a:cubicBezTo>
                  <a:lnTo>
                    <a:pt x="15511" y="3420"/>
                  </a:lnTo>
                  <a:cubicBezTo>
                    <a:pt x="13827" y="2192"/>
                    <a:pt x="11867" y="1400"/>
                    <a:pt x="9805" y="1112"/>
                  </a:cubicBezTo>
                  <a:lnTo>
                    <a:pt x="1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1"/>
            <p:cNvSpPr/>
            <p:nvPr/>
          </p:nvSpPr>
          <p:spPr>
            <a:xfrm>
              <a:off x="6829575" y="3495475"/>
              <a:ext cx="57825" cy="294350"/>
            </a:xfrm>
            <a:custGeom>
              <a:avLst/>
              <a:gdLst/>
              <a:ahLst/>
              <a:cxnLst/>
              <a:rect l="l" t="t" r="r" b="b"/>
              <a:pathLst>
                <a:path w="2313" h="11774" extrusionOk="0">
                  <a:moveTo>
                    <a:pt x="1492" y="0"/>
                  </a:moveTo>
                  <a:lnTo>
                    <a:pt x="1" y="11667"/>
                  </a:lnTo>
                  <a:lnTo>
                    <a:pt x="820" y="11773"/>
                  </a:lnTo>
                  <a:lnTo>
                    <a:pt x="2313" y="106"/>
                  </a:lnTo>
                  <a:lnTo>
                    <a:pt x="14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1"/>
            <p:cNvSpPr/>
            <p:nvPr/>
          </p:nvSpPr>
          <p:spPr>
            <a:xfrm>
              <a:off x="6856888" y="3499550"/>
              <a:ext cx="58650" cy="293700"/>
            </a:xfrm>
            <a:custGeom>
              <a:avLst/>
              <a:gdLst/>
              <a:ahLst/>
              <a:cxnLst/>
              <a:rect l="l" t="t" r="r" b="b"/>
              <a:pathLst>
                <a:path w="2346" h="11748" extrusionOk="0">
                  <a:moveTo>
                    <a:pt x="1528" y="1"/>
                  </a:moveTo>
                  <a:lnTo>
                    <a:pt x="0" y="11640"/>
                  </a:lnTo>
                  <a:lnTo>
                    <a:pt x="817" y="11748"/>
                  </a:lnTo>
                  <a:lnTo>
                    <a:pt x="2345" y="109"/>
                  </a:lnTo>
                  <a:lnTo>
                    <a:pt x="15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1"/>
            <p:cNvSpPr/>
            <p:nvPr/>
          </p:nvSpPr>
          <p:spPr>
            <a:xfrm>
              <a:off x="6098050" y="2124825"/>
              <a:ext cx="276000" cy="325475"/>
            </a:xfrm>
            <a:custGeom>
              <a:avLst/>
              <a:gdLst/>
              <a:ahLst/>
              <a:cxnLst/>
              <a:rect l="l" t="t" r="r" b="b"/>
              <a:pathLst>
                <a:path w="11040" h="13019" extrusionOk="0">
                  <a:moveTo>
                    <a:pt x="894" y="0"/>
                  </a:moveTo>
                  <a:lnTo>
                    <a:pt x="180" y="8096"/>
                  </a:lnTo>
                  <a:cubicBezTo>
                    <a:pt x="1" y="10932"/>
                    <a:pt x="2665" y="13018"/>
                    <a:pt x="5508" y="13018"/>
                  </a:cubicBezTo>
                  <a:cubicBezTo>
                    <a:pt x="7903" y="13018"/>
                    <a:pt x="11039" y="11311"/>
                    <a:pt x="10889" y="8920"/>
                  </a:cubicBezTo>
                  <a:lnTo>
                    <a:pt x="10121" y="0"/>
                  </a:ln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1"/>
            <p:cNvSpPr/>
            <p:nvPr/>
          </p:nvSpPr>
          <p:spPr>
            <a:xfrm>
              <a:off x="6118925" y="2169025"/>
              <a:ext cx="234875" cy="77625"/>
            </a:xfrm>
            <a:custGeom>
              <a:avLst/>
              <a:gdLst/>
              <a:ahLst/>
              <a:cxnLst/>
              <a:rect l="l" t="t" r="r" b="b"/>
              <a:pathLst>
                <a:path w="9395" h="3105" extrusionOk="0">
                  <a:moveTo>
                    <a:pt x="0" y="0"/>
                  </a:moveTo>
                  <a:cubicBezTo>
                    <a:pt x="0" y="0"/>
                    <a:pt x="925" y="3104"/>
                    <a:pt x="4697" y="3104"/>
                  </a:cubicBezTo>
                  <a:cubicBezTo>
                    <a:pt x="8471" y="3104"/>
                    <a:pt x="9394" y="6"/>
                    <a:pt x="9394" y="6"/>
                  </a:cubicBezTo>
                  <a:lnTo>
                    <a:pt x="0" y="0"/>
                  </a:lnTo>
                  <a:close/>
                </a:path>
              </a:pathLst>
            </a:custGeom>
            <a:solidFill>
              <a:srgbClr val="643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1"/>
            <p:cNvSpPr/>
            <p:nvPr/>
          </p:nvSpPr>
          <p:spPr>
            <a:xfrm>
              <a:off x="5965300" y="1530675"/>
              <a:ext cx="542100" cy="542100"/>
            </a:xfrm>
            <a:custGeom>
              <a:avLst/>
              <a:gdLst/>
              <a:ahLst/>
              <a:cxnLst/>
              <a:rect l="l" t="t" r="r" b="b"/>
              <a:pathLst>
                <a:path w="21684" h="21684" extrusionOk="0">
                  <a:moveTo>
                    <a:pt x="10842" y="0"/>
                  </a:moveTo>
                  <a:cubicBezTo>
                    <a:pt x="4942" y="0"/>
                    <a:pt x="145" y="4710"/>
                    <a:pt x="4" y="10577"/>
                  </a:cubicBezTo>
                  <a:lnTo>
                    <a:pt x="4" y="10639"/>
                  </a:lnTo>
                  <a:cubicBezTo>
                    <a:pt x="1" y="10706"/>
                    <a:pt x="1" y="10775"/>
                    <a:pt x="1" y="10841"/>
                  </a:cubicBezTo>
                  <a:cubicBezTo>
                    <a:pt x="1" y="11616"/>
                    <a:pt x="83" y="12388"/>
                    <a:pt x="248" y="13145"/>
                  </a:cubicBezTo>
                  <a:cubicBezTo>
                    <a:pt x="521" y="14420"/>
                    <a:pt x="1026" y="15633"/>
                    <a:pt x="1738" y="16725"/>
                  </a:cubicBezTo>
                  <a:cubicBezTo>
                    <a:pt x="1921" y="17015"/>
                    <a:pt x="2120" y="17293"/>
                    <a:pt x="2337" y="17558"/>
                  </a:cubicBezTo>
                  <a:cubicBezTo>
                    <a:pt x="4257" y="19990"/>
                    <a:pt x="7201" y="21579"/>
                    <a:pt x="10520" y="21675"/>
                  </a:cubicBezTo>
                  <a:cubicBezTo>
                    <a:pt x="10627" y="21684"/>
                    <a:pt x="10735" y="21684"/>
                    <a:pt x="10842" y="21684"/>
                  </a:cubicBezTo>
                  <a:cubicBezTo>
                    <a:pt x="10949" y="21684"/>
                    <a:pt x="11057" y="21684"/>
                    <a:pt x="11164" y="21675"/>
                  </a:cubicBezTo>
                  <a:cubicBezTo>
                    <a:pt x="14483" y="21579"/>
                    <a:pt x="17427" y="19990"/>
                    <a:pt x="19347" y="17558"/>
                  </a:cubicBezTo>
                  <a:cubicBezTo>
                    <a:pt x="19810" y="16979"/>
                    <a:pt x="20210" y="16352"/>
                    <a:pt x="20540" y="15688"/>
                  </a:cubicBezTo>
                  <a:cubicBezTo>
                    <a:pt x="20947" y="14882"/>
                    <a:pt x="21248" y="14027"/>
                    <a:pt x="21436" y="13145"/>
                  </a:cubicBezTo>
                  <a:cubicBezTo>
                    <a:pt x="21600" y="12388"/>
                    <a:pt x="21684" y="11615"/>
                    <a:pt x="21684" y="10841"/>
                  </a:cubicBezTo>
                  <a:cubicBezTo>
                    <a:pt x="21684" y="10775"/>
                    <a:pt x="21684" y="10704"/>
                    <a:pt x="21680" y="10639"/>
                  </a:cubicBezTo>
                  <a:lnTo>
                    <a:pt x="21680" y="10577"/>
                  </a:lnTo>
                  <a:cubicBezTo>
                    <a:pt x="21539" y="4710"/>
                    <a:pt x="16742" y="0"/>
                    <a:pt x="10842" y="0"/>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1"/>
            <p:cNvSpPr/>
            <p:nvPr/>
          </p:nvSpPr>
          <p:spPr>
            <a:xfrm>
              <a:off x="6023650" y="1736300"/>
              <a:ext cx="425450" cy="472775"/>
            </a:xfrm>
            <a:custGeom>
              <a:avLst/>
              <a:gdLst/>
              <a:ahLst/>
              <a:cxnLst/>
              <a:rect l="l" t="t" r="r" b="b"/>
              <a:pathLst>
                <a:path w="17018" h="18911" extrusionOk="0">
                  <a:moveTo>
                    <a:pt x="8508" y="0"/>
                  </a:moveTo>
                  <a:cubicBezTo>
                    <a:pt x="6252" y="0"/>
                    <a:pt x="4088" y="996"/>
                    <a:pt x="2492" y="2769"/>
                  </a:cubicBezTo>
                  <a:cubicBezTo>
                    <a:pt x="897" y="4542"/>
                    <a:pt x="0" y="6947"/>
                    <a:pt x="0" y="9455"/>
                  </a:cubicBezTo>
                  <a:cubicBezTo>
                    <a:pt x="0" y="11962"/>
                    <a:pt x="897" y="14368"/>
                    <a:pt x="2492" y="16141"/>
                  </a:cubicBezTo>
                  <a:cubicBezTo>
                    <a:pt x="4088" y="17913"/>
                    <a:pt x="6252" y="18910"/>
                    <a:pt x="8508" y="18910"/>
                  </a:cubicBezTo>
                  <a:cubicBezTo>
                    <a:pt x="10765" y="18910"/>
                    <a:pt x="12929" y="17913"/>
                    <a:pt x="14525" y="16141"/>
                  </a:cubicBezTo>
                  <a:cubicBezTo>
                    <a:pt x="16121" y="14368"/>
                    <a:pt x="17017" y="11962"/>
                    <a:pt x="17017" y="9455"/>
                  </a:cubicBezTo>
                  <a:cubicBezTo>
                    <a:pt x="17017" y="6947"/>
                    <a:pt x="16121" y="4542"/>
                    <a:pt x="14525" y="2769"/>
                  </a:cubicBezTo>
                  <a:cubicBezTo>
                    <a:pt x="12929" y="996"/>
                    <a:pt x="10765" y="0"/>
                    <a:pt x="8508" y="0"/>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1"/>
            <p:cNvSpPr/>
            <p:nvPr/>
          </p:nvSpPr>
          <p:spPr>
            <a:xfrm>
              <a:off x="5965300" y="1795075"/>
              <a:ext cx="295525" cy="414150"/>
            </a:xfrm>
            <a:custGeom>
              <a:avLst/>
              <a:gdLst/>
              <a:ahLst/>
              <a:cxnLst/>
              <a:rect l="l" t="t" r="r" b="b"/>
              <a:pathLst>
                <a:path w="11821" h="16566" extrusionOk="0">
                  <a:moveTo>
                    <a:pt x="1" y="1"/>
                  </a:moveTo>
                  <a:cubicBezTo>
                    <a:pt x="1" y="21"/>
                    <a:pt x="4" y="42"/>
                    <a:pt x="4" y="63"/>
                  </a:cubicBezTo>
                  <a:cubicBezTo>
                    <a:pt x="64" y="945"/>
                    <a:pt x="145" y="1781"/>
                    <a:pt x="248" y="2569"/>
                  </a:cubicBezTo>
                  <a:cubicBezTo>
                    <a:pt x="487" y="4459"/>
                    <a:pt x="843" y="6094"/>
                    <a:pt x="1281" y="7507"/>
                  </a:cubicBezTo>
                  <a:cubicBezTo>
                    <a:pt x="2651" y="11973"/>
                    <a:pt x="4819" y="14240"/>
                    <a:pt x="6743" y="15392"/>
                  </a:cubicBezTo>
                  <a:cubicBezTo>
                    <a:pt x="6962" y="15524"/>
                    <a:pt x="7181" y="15644"/>
                    <a:pt x="7394" y="15747"/>
                  </a:cubicBezTo>
                  <a:cubicBezTo>
                    <a:pt x="7527" y="15812"/>
                    <a:pt x="7655" y="15870"/>
                    <a:pt x="7783" y="15923"/>
                  </a:cubicBezTo>
                  <a:cubicBezTo>
                    <a:pt x="7849" y="15953"/>
                    <a:pt x="7915" y="15981"/>
                    <a:pt x="7982" y="16006"/>
                  </a:cubicBezTo>
                  <a:cubicBezTo>
                    <a:pt x="8113" y="16060"/>
                    <a:pt x="8241" y="16106"/>
                    <a:pt x="8369" y="16151"/>
                  </a:cubicBezTo>
                  <a:cubicBezTo>
                    <a:pt x="8514" y="16201"/>
                    <a:pt x="8654" y="16248"/>
                    <a:pt x="8787" y="16280"/>
                  </a:cubicBezTo>
                  <a:cubicBezTo>
                    <a:pt x="8877" y="16308"/>
                    <a:pt x="8968" y="16329"/>
                    <a:pt x="9058" y="16349"/>
                  </a:cubicBezTo>
                  <a:cubicBezTo>
                    <a:pt x="9088" y="16362"/>
                    <a:pt x="9118" y="16370"/>
                    <a:pt x="9150" y="16374"/>
                  </a:cubicBezTo>
                  <a:cubicBezTo>
                    <a:pt x="9854" y="16540"/>
                    <a:pt x="10396" y="16566"/>
                    <a:pt x="10662" y="16566"/>
                  </a:cubicBezTo>
                  <a:cubicBezTo>
                    <a:pt x="10779" y="16566"/>
                    <a:pt x="10842" y="16561"/>
                    <a:pt x="10842" y="16561"/>
                  </a:cubicBezTo>
                  <a:lnTo>
                    <a:pt x="11164" y="11099"/>
                  </a:lnTo>
                  <a:lnTo>
                    <a:pt x="11821" y="1"/>
                  </a:ln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1"/>
            <p:cNvSpPr/>
            <p:nvPr/>
          </p:nvSpPr>
          <p:spPr>
            <a:xfrm>
              <a:off x="6211875" y="1795075"/>
              <a:ext cx="295525" cy="414150"/>
            </a:xfrm>
            <a:custGeom>
              <a:avLst/>
              <a:gdLst/>
              <a:ahLst/>
              <a:cxnLst/>
              <a:rect l="l" t="t" r="r" b="b"/>
              <a:pathLst>
                <a:path w="11821" h="16566" extrusionOk="0">
                  <a:moveTo>
                    <a:pt x="0" y="1"/>
                  </a:moveTo>
                  <a:lnTo>
                    <a:pt x="657" y="11099"/>
                  </a:lnTo>
                  <a:lnTo>
                    <a:pt x="979" y="16561"/>
                  </a:lnTo>
                  <a:cubicBezTo>
                    <a:pt x="979" y="16561"/>
                    <a:pt x="1043" y="16566"/>
                    <a:pt x="1160" y="16566"/>
                  </a:cubicBezTo>
                  <a:cubicBezTo>
                    <a:pt x="1425" y="16566"/>
                    <a:pt x="1967" y="16540"/>
                    <a:pt x="2671" y="16374"/>
                  </a:cubicBezTo>
                  <a:cubicBezTo>
                    <a:pt x="2702" y="16370"/>
                    <a:pt x="2733" y="16362"/>
                    <a:pt x="2763" y="16349"/>
                  </a:cubicBezTo>
                  <a:cubicBezTo>
                    <a:pt x="2853" y="16329"/>
                    <a:pt x="2944" y="16308"/>
                    <a:pt x="3035" y="16280"/>
                  </a:cubicBezTo>
                  <a:cubicBezTo>
                    <a:pt x="3167" y="16245"/>
                    <a:pt x="3308" y="16200"/>
                    <a:pt x="3452" y="16151"/>
                  </a:cubicBezTo>
                  <a:cubicBezTo>
                    <a:pt x="3581" y="16105"/>
                    <a:pt x="3708" y="16060"/>
                    <a:pt x="3841" y="16006"/>
                  </a:cubicBezTo>
                  <a:cubicBezTo>
                    <a:pt x="3907" y="15981"/>
                    <a:pt x="3972" y="15953"/>
                    <a:pt x="4038" y="15923"/>
                  </a:cubicBezTo>
                  <a:cubicBezTo>
                    <a:pt x="4167" y="15870"/>
                    <a:pt x="4294" y="15812"/>
                    <a:pt x="4427" y="15747"/>
                  </a:cubicBezTo>
                  <a:cubicBezTo>
                    <a:pt x="4641" y="15644"/>
                    <a:pt x="4860" y="15524"/>
                    <a:pt x="5079" y="15392"/>
                  </a:cubicBezTo>
                  <a:cubicBezTo>
                    <a:pt x="7098" y="14187"/>
                    <a:pt x="9381" y="11750"/>
                    <a:pt x="10735" y="6842"/>
                  </a:cubicBezTo>
                  <a:cubicBezTo>
                    <a:pt x="11081" y="5586"/>
                    <a:pt x="11371" y="4171"/>
                    <a:pt x="11573" y="2569"/>
                  </a:cubicBezTo>
                  <a:cubicBezTo>
                    <a:pt x="11678" y="1781"/>
                    <a:pt x="11759" y="946"/>
                    <a:pt x="11817" y="63"/>
                  </a:cubicBezTo>
                  <a:cubicBezTo>
                    <a:pt x="11817" y="42"/>
                    <a:pt x="11821" y="21"/>
                    <a:pt x="11821" y="1"/>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1"/>
            <p:cNvSpPr/>
            <p:nvPr/>
          </p:nvSpPr>
          <p:spPr>
            <a:xfrm>
              <a:off x="6297763" y="1870863"/>
              <a:ext cx="87975" cy="35000"/>
            </a:xfrm>
            <a:custGeom>
              <a:avLst/>
              <a:gdLst/>
              <a:ahLst/>
              <a:cxnLst/>
              <a:rect l="l" t="t" r="r" b="b"/>
              <a:pathLst>
                <a:path w="3519" h="1400" extrusionOk="0">
                  <a:moveTo>
                    <a:pt x="3484" y="1"/>
                  </a:moveTo>
                  <a:cubicBezTo>
                    <a:pt x="3118" y="535"/>
                    <a:pt x="2502" y="873"/>
                    <a:pt x="1870" y="972"/>
                  </a:cubicBezTo>
                  <a:cubicBezTo>
                    <a:pt x="1762" y="989"/>
                    <a:pt x="1652" y="997"/>
                    <a:pt x="1542" y="997"/>
                  </a:cubicBezTo>
                  <a:cubicBezTo>
                    <a:pt x="1011" y="997"/>
                    <a:pt x="477" y="810"/>
                    <a:pt x="24" y="531"/>
                  </a:cubicBezTo>
                  <a:lnTo>
                    <a:pt x="0" y="565"/>
                  </a:lnTo>
                  <a:cubicBezTo>
                    <a:pt x="201" y="869"/>
                    <a:pt x="496" y="1084"/>
                    <a:pt x="829" y="1228"/>
                  </a:cubicBezTo>
                  <a:cubicBezTo>
                    <a:pt x="1090" y="1341"/>
                    <a:pt x="1370" y="1399"/>
                    <a:pt x="1652" y="1399"/>
                  </a:cubicBezTo>
                  <a:cubicBezTo>
                    <a:pt x="1745" y="1399"/>
                    <a:pt x="1839" y="1393"/>
                    <a:pt x="1932" y="1380"/>
                  </a:cubicBezTo>
                  <a:cubicBezTo>
                    <a:pt x="2314" y="1308"/>
                    <a:pt x="2654" y="1168"/>
                    <a:pt x="2943" y="927"/>
                  </a:cubicBezTo>
                  <a:cubicBezTo>
                    <a:pt x="3228" y="695"/>
                    <a:pt x="3457" y="385"/>
                    <a:pt x="3519" y="20"/>
                  </a:cubicBezTo>
                  <a:lnTo>
                    <a:pt x="34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1"/>
            <p:cNvSpPr/>
            <p:nvPr/>
          </p:nvSpPr>
          <p:spPr>
            <a:xfrm>
              <a:off x="6086938" y="1876888"/>
              <a:ext cx="88400" cy="33400"/>
            </a:xfrm>
            <a:custGeom>
              <a:avLst/>
              <a:gdLst/>
              <a:ahLst/>
              <a:cxnLst/>
              <a:rect l="l" t="t" r="r" b="b"/>
              <a:pathLst>
                <a:path w="3536" h="1336" extrusionOk="0">
                  <a:moveTo>
                    <a:pt x="35" y="1"/>
                  </a:moveTo>
                  <a:lnTo>
                    <a:pt x="0" y="22"/>
                  </a:lnTo>
                  <a:cubicBezTo>
                    <a:pt x="75" y="383"/>
                    <a:pt x="314" y="686"/>
                    <a:pt x="607" y="907"/>
                  </a:cubicBezTo>
                  <a:cubicBezTo>
                    <a:pt x="904" y="1136"/>
                    <a:pt x="1249" y="1267"/>
                    <a:pt x="1633" y="1325"/>
                  </a:cubicBezTo>
                  <a:cubicBezTo>
                    <a:pt x="1703" y="1332"/>
                    <a:pt x="1774" y="1335"/>
                    <a:pt x="1844" y="1335"/>
                  </a:cubicBezTo>
                  <a:cubicBezTo>
                    <a:pt x="2150" y="1335"/>
                    <a:pt x="2453" y="1267"/>
                    <a:pt x="2731" y="1134"/>
                  </a:cubicBezTo>
                  <a:cubicBezTo>
                    <a:pt x="3059" y="978"/>
                    <a:pt x="3345" y="751"/>
                    <a:pt x="3536" y="442"/>
                  </a:cubicBezTo>
                  <a:lnTo>
                    <a:pt x="3511" y="409"/>
                  </a:lnTo>
                  <a:cubicBezTo>
                    <a:pt x="3045" y="718"/>
                    <a:pt x="2488" y="929"/>
                    <a:pt x="1929" y="929"/>
                  </a:cubicBezTo>
                  <a:cubicBezTo>
                    <a:pt x="1847" y="929"/>
                    <a:pt x="1764" y="925"/>
                    <a:pt x="1681" y="915"/>
                  </a:cubicBezTo>
                  <a:cubicBezTo>
                    <a:pt x="1047" y="838"/>
                    <a:pt x="419" y="522"/>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1"/>
            <p:cNvSpPr/>
            <p:nvPr/>
          </p:nvSpPr>
          <p:spPr>
            <a:xfrm>
              <a:off x="5976475" y="1426350"/>
              <a:ext cx="483950" cy="309950"/>
            </a:xfrm>
            <a:custGeom>
              <a:avLst/>
              <a:gdLst/>
              <a:ahLst/>
              <a:cxnLst/>
              <a:rect l="l" t="t" r="r" b="b"/>
              <a:pathLst>
                <a:path w="19358" h="12398" extrusionOk="0">
                  <a:moveTo>
                    <a:pt x="7660" y="1"/>
                  </a:moveTo>
                  <a:cubicBezTo>
                    <a:pt x="6989" y="1"/>
                    <a:pt x="6322" y="232"/>
                    <a:pt x="5878" y="726"/>
                  </a:cubicBezTo>
                  <a:cubicBezTo>
                    <a:pt x="4978" y="1725"/>
                    <a:pt x="5591" y="2896"/>
                    <a:pt x="5268" y="3974"/>
                  </a:cubicBezTo>
                  <a:cubicBezTo>
                    <a:pt x="4763" y="3626"/>
                    <a:pt x="4253" y="3231"/>
                    <a:pt x="3636" y="3083"/>
                  </a:cubicBezTo>
                  <a:cubicBezTo>
                    <a:pt x="3473" y="3043"/>
                    <a:pt x="3303" y="3024"/>
                    <a:pt x="3132" y="3024"/>
                  </a:cubicBezTo>
                  <a:cubicBezTo>
                    <a:pt x="2459" y="3024"/>
                    <a:pt x="1780" y="3329"/>
                    <a:pt x="1489" y="3924"/>
                  </a:cubicBezTo>
                  <a:cubicBezTo>
                    <a:pt x="1137" y="4643"/>
                    <a:pt x="1673" y="5686"/>
                    <a:pt x="2451" y="5686"/>
                  </a:cubicBezTo>
                  <a:cubicBezTo>
                    <a:pt x="2480" y="5686"/>
                    <a:pt x="2510" y="5685"/>
                    <a:pt x="2540" y="5682"/>
                  </a:cubicBezTo>
                  <a:lnTo>
                    <a:pt x="2540" y="5682"/>
                  </a:lnTo>
                  <a:cubicBezTo>
                    <a:pt x="1892" y="5816"/>
                    <a:pt x="1223" y="5991"/>
                    <a:pt x="731" y="6434"/>
                  </a:cubicBezTo>
                  <a:cubicBezTo>
                    <a:pt x="240" y="6875"/>
                    <a:pt x="0" y="7665"/>
                    <a:pt x="366" y="8215"/>
                  </a:cubicBezTo>
                  <a:cubicBezTo>
                    <a:pt x="598" y="8564"/>
                    <a:pt x="1011" y="8743"/>
                    <a:pt x="1415" y="8854"/>
                  </a:cubicBezTo>
                  <a:cubicBezTo>
                    <a:pt x="1852" y="8973"/>
                    <a:pt x="2300" y="9032"/>
                    <a:pt x="2747" y="9032"/>
                  </a:cubicBezTo>
                  <a:cubicBezTo>
                    <a:pt x="3389" y="9032"/>
                    <a:pt x="4030" y="8910"/>
                    <a:pt x="4634" y="8668"/>
                  </a:cubicBezTo>
                  <a:lnTo>
                    <a:pt x="4634" y="8668"/>
                  </a:lnTo>
                  <a:cubicBezTo>
                    <a:pt x="4535" y="9596"/>
                    <a:pt x="5171" y="10549"/>
                    <a:pt x="6065" y="10813"/>
                  </a:cubicBezTo>
                  <a:cubicBezTo>
                    <a:pt x="6237" y="10863"/>
                    <a:pt x="6416" y="10888"/>
                    <a:pt x="6594" y="10888"/>
                  </a:cubicBezTo>
                  <a:cubicBezTo>
                    <a:pt x="7342" y="10888"/>
                    <a:pt x="8092" y="10462"/>
                    <a:pt x="8432" y="9790"/>
                  </a:cubicBezTo>
                  <a:lnTo>
                    <a:pt x="8432" y="9790"/>
                  </a:lnTo>
                  <a:cubicBezTo>
                    <a:pt x="8354" y="10733"/>
                    <a:pt x="8887" y="11697"/>
                    <a:pt x="9727" y="12135"/>
                  </a:cubicBezTo>
                  <a:cubicBezTo>
                    <a:pt x="10066" y="12312"/>
                    <a:pt x="10447" y="12398"/>
                    <a:pt x="10828" y="12398"/>
                  </a:cubicBezTo>
                  <a:cubicBezTo>
                    <a:pt x="11392" y="12398"/>
                    <a:pt x="11956" y="12210"/>
                    <a:pt x="12390" y="11849"/>
                  </a:cubicBezTo>
                  <a:cubicBezTo>
                    <a:pt x="12619" y="12034"/>
                    <a:pt x="12894" y="12115"/>
                    <a:pt x="13177" y="12115"/>
                  </a:cubicBezTo>
                  <a:cubicBezTo>
                    <a:pt x="13750" y="12115"/>
                    <a:pt x="14360" y="11782"/>
                    <a:pt x="14702" y="11296"/>
                  </a:cubicBezTo>
                  <a:cubicBezTo>
                    <a:pt x="15214" y="10568"/>
                    <a:pt x="15290" y="9632"/>
                    <a:pt x="15350" y="8744"/>
                  </a:cubicBezTo>
                  <a:cubicBezTo>
                    <a:pt x="15719" y="8955"/>
                    <a:pt x="16142" y="9056"/>
                    <a:pt x="16567" y="9056"/>
                  </a:cubicBezTo>
                  <a:cubicBezTo>
                    <a:pt x="17055" y="9056"/>
                    <a:pt x="17545" y="8922"/>
                    <a:pt x="17960" y="8664"/>
                  </a:cubicBezTo>
                  <a:cubicBezTo>
                    <a:pt x="18737" y="8183"/>
                    <a:pt x="19238" y="7307"/>
                    <a:pt x="19318" y="6396"/>
                  </a:cubicBezTo>
                  <a:cubicBezTo>
                    <a:pt x="19358" y="5935"/>
                    <a:pt x="19293" y="5457"/>
                    <a:pt x="19078" y="5047"/>
                  </a:cubicBezTo>
                  <a:cubicBezTo>
                    <a:pt x="18437" y="3826"/>
                    <a:pt x="16819" y="3639"/>
                    <a:pt x="15419" y="3639"/>
                  </a:cubicBezTo>
                  <a:cubicBezTo>
                    <a:pt x="15358" y="3639"/>
                    <a:pt x="15297" y="3640"/>
                    <a:pt x="15236" y="3640"/>
                  </a:cubicBezTo>
                  <a:cubicBezTo>
                    <a:pt x="15587" y="2579"/>
                    <a:pt x="14873" y="1348"/>
                    <a:pt x="13830" y="946"/>
                  </a:cubicBezTo>
                  <a:cubicBezTo>
                    <a:pt x="13524" y="828"/>
                    <a:pt x="13203" y="774"/>
                    <a:pt x="12879" y="774"/>
                  </a:cubicBezTo>
                  <a:cubicBezTo>
                    <a:pt x="12098" y="774"/>
                    <a:pt x="11305" y="1092"/>
                    <a:pt x="10703" y="1605"/>
                  </a:cubicBezTo>
                  <a:cubicBezTo>
                    <a:pt x="10068" y="940"/>
                    <a:pt x="9316" y="343"/>
                    <a:pt x="8427" y="102"/>
                  </a:cubicBezTo>
                  <a:cubicBezTo>
                    <a:pt x="8179" y="35"/>
                    <a:pt x="7920" y="1"/>
                    <a:pt x="7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1"/>
            <p:cNvSpPr/>
            <p:nvPr/>
          </p:nvSpPr>
          <p:spPr>
            <a:xfrm>
              <a:off x="6469425" y="1838525"/>
              <a:ext cx="123650" cy="126975"/>
            </a:xfrm>
            <a:custGeom>
              <a:avLst/>
              <a:gdLst/>
              <a:ahLst/>
              <a:cxnLst/>
              <a:rect l="l" t="t" r="r" b="b"/>
              <a:pathLst>
                <a:path w="4946" h="5079" extrusionOk="0">
                  <a:moveTo>
                    <a:pt x="1839" y="0"/>
                  </a:moveTo>
                  <a:lnTo>
                    <a:pt x="1839" y="0"/>
                  </a:lnTo>
                  <a:cubicBezTo>
                    <a:pt x="1027" y="9"/>
                    <a:pt x="83" y="961"/>
                    <a:pt x="246" y="1911"/>
                  </a:cubicBezTo>
                  <a:cubicBezTo>
                    <a:pt x="237" y="2185"/>
                    <a:pt x="60" y="5013"/>
                    <a:pt x="0" y="5013"/>
                  </a:cubicBezTo>
                  <a:cubicBezTo>
                    <a:pt x="0" y="5013"/>
                    <a:pt x="0" y="5013"/>
                    <a:pt x="0" y="5013"/>
                  </a:cubicBezTo>
                  <a:lnTo>
                    <a:pt x="0" y="5013"/>
                  </a:lnTo>
                  <a:cubicBezTo>
                    <a:pt x="156" y="5058"/>
                    <a:pt x="312" y="5079"/>
                    <a:pt x="467" y="5079"/>
                  </a:cubicBezTo>
                  <a:cubicBezTo>
                    <a:pt x="2833" y="5079"/>
                    <a:pt x="4946" y="157"/>
                    <a:pt x="1839" y="0"/>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1"/>
            <p:cNvSpPr/>
            <p:nvPr/>
          </p:nvSpPr>
          <p:spPr>
            <a:xfrm>
              <a:off x="5879625" y="1838525"/>
              <a:ext cx="123625" cy="126975"/>
            </a:xfrm>
            <a:custGeom>
              <a:avLst/>
              <a:gdLst/>
              <a:ahLst/>
              <a:cxnLst/>
              <a:rect l="l" t="t" r="r" b="b"/>
              <a:pathLst>
                <a:path w="4945" h="5079" extrusionOk="0">
                  <a:moveTo>
                    <a:pt x="3107" y="0"/>
                  </a:moveTo>
                  <a:lnTo>
                    <a:pt x="3107" y="0"/>
                  </a:lnTo>
                  <a:cubicBezTo>
                    <a:pt x="0" y="157"/>
                    <a:pt x="2113" y="5079"/>
                    <a:pt x="4478" y="5079"/>
                  </a:cubicBezTo>
                  <a:cubicBezTo>
                    <a:pt x="4633" y="5079"/>
                    <a:pt x="4789" y="5058"/>
                    <a:pt x="4945" y="5013"/>
                  </a:cubicBezTo>
                  <a:lnTo>
                    <a:pt x="4945" y="5013"/>
                  </a:lnTo>
                  <a:cubicBezTo>
                    <a:pt x="4945" y="5013"/>
                    <a:pt x="4945" y="5013"/>
                    <a:pt x="4944" y="5013"/>
                  </a:cubicBezTo>
                  <a:cubicBezTo>
                    <a:pt x="4885" y="5013"/>
                    <a:pt x="4709" y="2185"/>
                    <a:pt x="4700" y="1911"/>
                  </a:cubicBezTo>
                  <a:cubicBezTo>
                    <a:pt x="4864" y="961"/>
                    <a:pt x="3920" y="9"/>
                    <a:pt x="3107" y="0"/>
                  </a:cubicBezTo>
                  <a:close/>
                </a:path>
              </a:pathLst>
            </a:custGeom>
            <a:solidFill>
              <a:srgbClr val="824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1"/>
            <p:cNvSpPr/>
            <p:nvPr/>
          </p:nvSpPr>
          <p:spPr>
            <a:xfrm rot="-1800140">
              <a:off x="6196942" y="1881749"/>
              <a:ext cx="78769" cy="117072"/>
            </a:xfrm>
            <a:custGeom>
              <a:avLst/>
              <a:gdLst/>
              <a:ahLst/>
              <a:cxnLst/>
              <a:rect l="l" t="t" r="r" b="b"/>
              <a:pathLst>
                <a:path w="1847" h="2745" extrusionOk="0">
                  <a:moveTo>
                    <a:pt x="1755" y="0"/>
                  </a:moveTo>
                  <a:lnTo>
                    <a:pt x="1013" y="2606"/>
                  </a:lnTo>
                  <a:lnTo>
                    <a:pt x="45" y="2125"/>
                  </a:lnTo>
                  <a:lnTo>
                    <a:pt x="1" y="2210"/>
                  </a:lnTo>
                  <a:lnTo>
                    <a:pt x="1073" y="2745"/>
                  </a:lnTo>
                  <a:lnTo>
                    <a:pt x="1847" y="25"/>
                  </a:ln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1"/>
            <p:cNvSpPr/>
            <p:nvPr/>
          </p:nvSpPr>
          <p:spPr>
            <a:xfrm rot="-189">
              <a:off x="6309564" y="1948424"/>
              <a:ext cx="111719" cy="107454"/>
            </a:xfrm>
            <a:custGeom>
              <a:avLst/>
              <a:gdLst/>
              <a:ahLst/>
              <a:cxnLst/>
              <a:rect l="l" t="t" r="r" b="b"/>
              <a:pathLst>
                <a:path w="2462" h="2368" extrusionOk="0">
                  <a:moveTo>
                    <a:pt x="1273" y="1"/>
                  </a:moveTo>
                  <a:cubicBezTo>
                    <a:pt x="795" y="1"/>
                    <a:pt x="367" y="289"/>
                    <a:pt x="183" y="731"/>
                  </a:cubicBezTo>
                  <a:cubicBezTo>
                    <a:pt x="1" y="1173"/>
                    <a:pt x="102" y="1682"/>
                    <a:pt x="440" y="2020"/>
                  </a:cubicBezTo>
                  <a:cubicBezTo>
                    <a:pt x="666" y="2247"/>
                    <a:pt x="969" y="2368"/>
                    <a:pt x="1276" y="2368"/>
                  </a:cubicBezTo>
                  <a:cubicBezTo>
                    <a:pt x="1429" y="2368"/>
                    <a:pt x="1583" y="2338"/>
                    <a:pt x="1730" y="2277"/>
                  </a:cubicBezTo>
                  <a:cubicBezTo>
                    <a:pt x="2173" y="2095"/>
                    <a:pt x="2461" y="1662"/>
                    <a:pt x="2461" y="1184"/>
                  </a:cubicBezTo>
                  <a:cubicBezTo>
                    <a:pt x="2461" y="530"/>
                    <a:pt x="1932" y="1"/>
                    <a:pt x="1278" y="1"/>
                  </a:cubicBezTo>
                  <a:cubicBezTo>
                    <a:pt x="1276" y="1"/>
                    <a:pt x="1275" y="1"/>
                    <a:pt x="1273" y="1"/>
                  </a:cubicBezTo>
                  <a:close/>
                </a:path>
              </a:pathLst>
            </a:custGeom>
            <a:solidFill>
              <a:srgbClr val="643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1"/>
            <p:cNvSpPr/>
            <p:nvPr/>
          </p:nvSpPr>
          <p:spPr>
            <a:xfrm rot="3599952">
              <a:off x="6330530" y="1772837"/>
              <a:ext cx="69190" cy="72925"/>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1"/>
            <p:cNvSpPr/>
            <p:nvPr/>
          </p:nvSpPr>
          <p:spPr>
            <a:xfrm rot="1800048">
              <a:off x="6072966" y="1772837"/>
              <a:ext cx="69190" cy="72925"/>
            </a:xfrm>
            <a:custGeom>
              <a:avLst/>
              <a:gdLst/>
              <a:ahLst/>
              <a:cxnLst/>
              <a:rect l="l" t="t" r="r" b="b"/>
              <a:pathLst>
                <a:path w="2334" h="2460" extrusionOk="0">
                  <a:moveTo>
                    <a:pt x="2269" y="0"/>
                  </a:moveTo>
                  <a:cubicBezTo>
                    <a:pt x="2192" y="34"/>
                    <a:pt x="372" y="845"/>
                    <a:pt x="0" y="2424"/>
                  </a:cubicBezTo>
                  <a:lnTo>
                    <a:pt x="154" y="2459"/>
                  </a:lnTo>
                  <a:cubicBezTo>
                    <a:pt x="508" y="959"/>
                    <a:pt x="2316" y="154"/>
                    <a:pt x="2333" y="147"/>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1"/>
            <p:cNvSpPr/>
            <p:nvPr/>
          </p:nvSpPr>
          <p:spPr>
            <a:xfrm rot="-189">
              <a:off x="6051701" y="1948424"/>
              <a:ext cx="111719" cy="107454"/>
            </a:xfrm>
            <a:custGeom>
              <a:avLst/>
              <a:gdLst/>
              <a:ahLst/>
              <a:cxnLst/>
              <a:rect l="l" t="t" r="r" b="b"/>
              <a:pathLst>
                <a:path w="2462" h="2368" extrusionOk="0">
                  <a:moveTo>
                    <a:pt x="1273" y="1"/>
                  </a:moveTo>
                  <a:cubicBezTo>
                    <a:pt x="795" y="1"/>
                    <a:pt x="367" y="289"/>
                    <a:pt x="183" y="731"/>
                  </a:cubicBezTo>
                  <a:cubicBezTo>
                    <a:pt x="1" y="1173"/>
                    <a:pt x="102" y="1682"/>
                    <a:pt x="440" y="2020"/>
                  </a:cubicBezTo>
                  <a:cubicBezTo>
                    <a:pt x="666" y="2247"/>
                    <a:pt x="969" y="2368"/>
                    <a:pt x="1276" y="2368"/>
                  </a:cubicBezTo>
                  <a:cubicBezTo>
                    <a:pt x="1429" y="2368"/>
                    <a:pt x="1583" y="2338"/>
                    <a:pt x="1730" y="2277"/>
                  </a:cubicBezTo>
                  <a:cubicBezTo>
                    <a:pt x="2173" y="2095"/>
                    <a:pt x="2461" y="1662"/>
                    <a:pt x="2461" y="1184"/>
                  </a:cubicBezTo>
                  <a:cubicBezTo>
                    <a:pt x="2461" y="530"/>
                    <a:pt x="1932" y="1"/>
                    <a:pt x="1278" y="1"/>
                  </a:cubicBezTo>
                  <a:cubicBezTo>
                    <a:pt x="1276" y="1"/>
                    <a:pt x="1275" y="1"/>
                    <a:pt x="1273" y="1"/>
                  </a:cubicBezTo>
                  <a:close/>
                </a:path>
              </a:pathLst>
            </a:custGeom>
            <a:solidFill>
              <a:srgbClr val="643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1"/>
            <p:cNvSpPr/>
            <p:nvPr/>
          </p:nvSpPr>
          <p:spPr>
            <a:xfrm rot="1975649">
              <a:off x="6193260" y="2049029"/>
              <a:ext cx="104033" cy="78604"/>
            </a:xfrm>
            <a:custGeom>
              <a:avLst/>
              <a:gdLst/>
              <a:ahLst/>
              <a:cxnLst/>
              <a:rect l="l" t="t" r="r" b="b"/>
              <a:pathLst>
                <a:path w="5030" h="3800" extrusionOk="0">
                  <a:moveTo>
                    <a:pt x="3690" y="0"/>
                  </a:moveTo>
                  <a:lnTo>
                    <a:pt x="0" y="2374"/>
                  </a:lnTo>
                  <a:cubicBezTo>
                    <a:pt x="0" y="2374"/>
                    <a:pt x="909" y="3799"/>
                    <a:pt x="2208" y="3799"/>
                  </a:cubicBezTo>
                  <a:cubicBezTo>
                    <a:pt x="2549" y="3799"/>
                    <a:pt x="2917" y="3701"/>
                    <a:pt x="3302" y="3453"/>
                  </a:cubicBezTo>
                  <a:cubicBezTo>
                    <a:pt x="5030" y="2344"/>
                    <a:pt x="3690" y="0"/>
                    <a:pt x="3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41"/>
          <p:cNvGrpSpPr/>
          <p:nvPr/>
        </p:nvGrpSpPr>
        <p:grpSpPr>
          <a:xfrm rot="-899960">
            <a:off x="6730419" y="-246920"/>
            <a:ext cx="715079" cy="820325"/>
            <a:chOff x="4214450" y="819425"/>
            <a:chExt cx="715100" cy="820350"/>
          </a:xfrm>
        </p:grpSpPr>
        <p:sp>
          <p:nvSpPr>
            <p:cNvPr id="1022" name="Google Shape;1022;p41"/>
            <p:cNvSpPr/>
            <p:nvPr/>
          </p:nvSpPr>
          <p:spPr>
            <a:xfrm>
              <a:off x="4214488" y="819425"/>
              <a:ext cx="715025" cy="820350"/>
            </a:xfrm>
            <a:custGeom>
              <a:avLst/>
              <a:gdLst/>
              <a:ahLst/>
              <a:cxnLst/>
              <a:rect l="l" t="t" r="r" b="b"/>
              <a:pathLst>
                <a:path w="28601" h="32814" extrusionOk="0">
                  <a:moveTo>
                    <a:pt x="18613" y="1"/>
                  </a:moveTo>
                  <a:cubicBezTo>
                    <a:pt x="18605" y="1"/>
                    <a:pt x="18597" y="2"/>
                    <a:pt x="18588" y="6"/>
                  </a:cubicBezTo>
                  <a:lnTo>
                    <a:pt x="49" y="7224"/>
                  </a:lnTo>
                  <a:cubicBezTo>
                    <a:pt x="16" y="7237"/>
                    <a:pt x="0" y="7275"/>
                    <a:pt x="13" y="7308"/>
                  </a:cubicBezTo>
                  <a:lnTo>
                    <a:pt x="9929" y="32773"/>
                  </a:lnTo>
                  <a:cubicBezTo>
                    <a:pt x="9938" y="32798"/>
                    <a:pt x="9962" y="32814"/>
                    <a:pt x="9988" y="32814"/>
                  </a:cubicBezTo>
                  <a:cubicBezTo>
                    <a:pt x="9996" y="32814"/>
                    <a:pt x="10004" y="32812"/>
                    <a:pt x="10012" y="32809"/>
                  </a:cubicBezTo>
                  <a:lnTo>
                    <a:pt x="12719" y="31755"/>
                  </a:lnTo>
                  <a:lnTo>
                    <a:pt x="13039" y="32574"/>
                  </a:lnTo>
                  <a:lnTo>
                    <a:pt x="13492" y="31831"/>
                  </a:lnTo>
                  <a:lnTo>
                    <a:pt x="14329" y="32073"/>
                  </a:lnTo>
                  <a:lnTo>
                    <a:pt x="14011" y="31252"/>
                  </a:lnTo>
                  <a:lnTo>
                    <a:pt x="28552" y="25590"/>
                  </a:lnTo>
                  <a:cubicBezTo>
                    <a:pt x="28584" y="25577"/>
                    <a:pt x="28601" y="25538"/>
                    <a:pt x="28588" y="25506"/>
                  </a:cubicBezTo>
                  <a:lnTo>
                    <a:pt x="18672" y="42"/>
                  </a:lnTo>
                  <a:cubicBezTo>
                    <a:pt x="18662" y="16"/>
                    <a:pt x="18639" y="1"/>
                    <a:pt x="18613" y="1"/>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41"/>
            <p:cNvGrpSpPr/>
            <p:nvPr/>
          </p:nvGrpSpPr>
          <p:grpSpPr>
            <a:xfrm>
              <a:off x="4214450" y="819425"/>
              <a:ext cx="715100" cy="820350"/>
              <a:chOff x="1458400" y="3299575"/>
              <a:chExt cx="715100" cy="820350"/>
            </a:xfrm>
          </p:grpSpPr>
          <p:sp>
            <p:nvSpPr>
              <p:cNvPr id="1024" name="Google Shape;1024;p41"/>
              <p:cNvSpPr/>
              <p:nvPr/>
            </p:nvSpPr>
            <p:spPr>
              <a:xfrm>
                <a:off x="1458400" y="3299575"/>
                <a:ext cx="715100" cy="820350"/>
              </a:xfrm>
              <a:custGeom>
                <a:avLst/>
                <a:gdLst/>
                <a:ahLst/>
                <a:cxnLst/>
                <a:rect l="l" t="t" r="r" b="b"/>
                <a:pathLst>
                  <a:path w="28604" h="32814" extrusionOk="0">
                    <a:moveTo>
                      <a:pt x="18612" y="1"/>
                    </a:moveTo>
                    <a:cubicBezTo>
                      <a:pt x="18604" y="1"/>
                      <a:pt x="18597" y="2"/>
                      <a:pt x="18589" y="5"/>
                    </a:cubicBezTo>
                    <a:lnTo>
                      <a:pt x="51" y="7225"/>
                    </a:lnTo>
                    <a:cubicBezTo>
                      <a:pt x="17" y="7239"/>
                      <a:pt x="1" y="7277"/>
                      <a:pt x="13" y="7310"/>
                    </a:cubicBezTo>
                    <a:lnTo>
                      <a:pt x="9932" y="32773"/>
                    </a:lnTo>
                    <a:cubicBezTo>
                      <a:pt x="9941" y="32799"/>
                      <a:pt x="9965" y="32814"/>
                      <a:pt x="9991" y="32814"/>
                    </a:cubicBezTo>
                    <a:cubicBezTo>
                      <a:pt x="9999" y="32814"/>
                      <a:pt x="10007" y="32812"/>
                      <a:pt x="10015" y="32809"/>
                    </a:cubicBezTo>
                    <a:lnTo>
                      <a:pt x="28553" y="25589"/>
                    </a:lnTo>
                    <a:cubicBezTo>
                      <a:pt x="28587" y="25576"/>
                      <a:pt x="28604" y="25539"/>
                      <a:pt x="28591" y="25506"/>
                    </a:cubicBezTo>
                    <a:lnTo>
                      <a:pt x="18673" y="42"/>
                    </a:lnTo>
                    <a:cubicBezTo>
                      <a:pt x="18663" y="17"/>
                      <a:pt x="18638" y="1"/>
                      <a:pt x="18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1"/>
              <p:cNvSpPr/>
              <p:nvPr/>
            </p:nvSpPr>
            <p:spPr>
              <a:xfrm>
                <a:off x="1717825" y="3898400"/>
                <a:ext cx="418200" cy="180900"/>
              </a:xfrm>
              <a:custGeom>
                <a:avLst/>
                <a:gdLst/>
                <a:ahLst/>
                <a:cxnLst/>
                <a:rect l="l" t="t" r="r" b="b"/>
                <a:pathLst>
                  <a:path w="16728" h="7236" extrusionOk="0">
                    <a:moveTo>
                      <a:pt x="16469" y="1"/>
                    </a:moveTo>
                    <a:lnTo>
                      <a:pt x="0" y="6413"/>
                    </a:lnTo>
                    <a:cubicBezTo>
                      <a:pt x="198" y="6924"/>
                      <a:pt x="685" y="7236"/>
                      <a:pt x="1201" y="7236"/>
                    </a:cubicBezTo>
                    <a:cubicBezTo>
                      <a:pt x="1357" y="7236"/>
                      <a:pt x="1516" y="7207"/>
                      <a:pt x="1669" y="7147"/>
                    </a:cubicBezTo>
                    <a:lnTo>
                      <a:pt x="15736" y="1670"/>
                    </a:lnTo>
                    <a:cubicBezTo>
                      <a:pt x="16399" y="1412"/>
                      <a:pt x="16728" y="664"/>
                      <a:pt x="16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1"/>
              <p:cNvSpPr/>
              <p:nvPr/>
            </p:nvSpPr>
            <p:spPr>
              <a:xfrm>
                <a:off x="1760650" y="4040950"/>
                <a:ext cx="55875" cy="73100"/>
              </a:xfrm>
              <a:custGeom>
                <a:avLst/>
                <a:gdLst/>
                <a:ahLst/>
                <a:cxnLst/>
                <a:rect l="l" t="t" r="r" b="b"/>
                <a:pathLst>
                  <a:path w="2235" h="2924" extrusionOk="0">
                    <a:moveTo>
                      <a:pt x="1292" y="0"/>
                    </a:moveTo>
                    <a:lnTo>
                      <a:pt x="0" y="503"/>
                    </a:lnTo>
                    <a:lnTo>
                      <a:pt x="943" y="2924"/>
                    </a:lnTo>
                    <a:lnTo>
                      <a:pt x="1396" y="2179"/>
                    </a:lnTo>
                    <a:lnTo>
                      <a:pt x="2235" y="2422"/>
                    </a:lnTo>
                    <a:lnTo>
                      <a:pt x="12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1"/>
              <p:cNvSpPr/>
              <p:nvPr/>
            </p:nvSpPr>
            <p:spPr>
              <a:xfrm>
                <a:off x="1502375" y="3574025"/>
                <a:ext cx="75825" cy="85325"/>
              </a:xfrm>
              <a:custGeom>
                <a:avLst/>
                <a:gdLst/>
                <a:ahLst/>
                <a:cxnLst/>
                <a:rect l="l" t="t" r="r" b="b"/>
                <a:pathLst>
                  <a:path w="3033" h="3413" extrusionOk="0">
                    <a:moveTo>
                      <a:pt x="2009" y="0"/>
                    </a:moveTo>
                    <a:lnTo>
                      <a:pt x="1" y="782"/>
                    </a:lnTo>
                    <a:lnTo>
                      <a:pt x="1026" y="3413"/>
                    </a:lnTo>
                    <a:lnTo>
                      <a:pt x="3033" y="2631"/>
                    </a:lnTo>
                    <a:lnTo>
                      <a:pt x="2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1"/>
              <p:cNvSpPr/>
              <p:nvPr/>
            </p:nvSpPr>
            <p:spPr>
              <a:xfrm>
                <a:off x="1536775" y="3662325"/>
                <a:ext cx="58100" cy="39850"/>
              </a:xfrm>
              <a:custGeom>
                <a:avLst/>
                <a:gdLst/>
                <a:ahLst/>
                <a:cxnLst/>
                <a:rect l="l" t="t" r="r" b="b"/>
                <a:pathLst>
                  <a:path w="2324" h="1594" extrusionOk="0">
                    <a:moveTo>
                      <a:pt x="2008" y="1"/>
                    </a:moveTo>
                    <a:lnTo>
                      <a:pt x="0" y="783"/>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1"/>
              <p:cNvSpPr/>
              <p:nvPr/>
            </p:nvSpPr>
            <p:spPr>
              <a:xfrm>
                <a:off x="1561825" y="3726825"/>
                <a:ext cx="58100" cy="39875"/>
              </a:xfrm>
              <a:custGeom>
                <a:avLst/>
                <a:gdLst/>
                <a:ahLst/>
                <a:cxnLst/>
                <a:rect l="l" t="t" r="r" b="b"/>
                <a:pathLst>
                  <a:path w="2324" h="1595" extrusionOk="0">
                    <a:moveTo>
                      <a:pt x="2008" y="0"/>
                    </a:moveTo>
                    <a:lnTo>
                      <a:pt x="0" y="782"/>
                    </a:lnTo>
                    <a:lnTo>
                      <a:pt x="317" y="1595"/>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1"/>
              <p:cNvSpPr/>
              <p:nvPr/>
            </p:nvSpPr>
            <p:spPr>
              <a:xfrm>
                <a:off x="1549525" y="3695025"/>
                <a:ext cx="58100" cy="39875"/>
              </a:xfrm>
              <a:custGeom>
                <a:avLst/>
                <a:gdLst/>
                <a:ahLst/>
                <a:cxnLst/>
                <a:rect l="l" t="t" r="r" b="b"/>
                <a:pathLst>
                  <a:path w="2324" h="1595" extrusionOk="0">
                    <a:moveTo>
                      <a:pt x="2007" y="0"/>
                    </a:moveTo>
                    <a:lnTo>
                      <a:pt x="0" y="782"/>
                    </a:lnTo>
                    <a:lnTo>
                      <a:pt x="316" y="1594"/>
                    </a:lnTo>
                    <a:lnTo>
                      <a:pt x="2324" y="813"/>
                    </a:ln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1"/>
              <p:cNvSpPr/>
              <p:nvPr/>
            </p:nvSpPr>
            <p:spPr>
              <a:xfrm>
                <a:off x="1575000" y="3760675"/>
                <a:ext cx="58100" cy="39875"/>
              </a:xfrm>
              <a:custGeom>
                <a:avLst/>
                <a:gdLst/>
                <a:ahLst/>
                <a:cxnLst/>
                <a:rect l="l" t="t" r="r" b="b"/>
                <a:pathLst>
                  <a:path w="2324" h="1595" extrusionOk="0">
                    <a:moveTo>
                      <a:pt x="2008" y="0"/>
                    </a:moveTo>
                    <a:lnTo>
                      <a:pt x="0" y="782"/>
                    </a:lnTo>
                    <a:lnTo>
                      <a:pt x="317" y="1594"/>
                    </a:lnTo>
                    <a:lnTo>
                      <a:pt x="2323"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1"/>
              <p:cNvSpPr/>
              <p:nvPr/>
            </p:nvSpPr>
            <p:spPr>
              <a:xfrm>
                <a:off x="1589125" y="3796725"/>
                <a:ext cx="58100" cy="39850"/>
              </a:xfrm>
              <a:custGeom>
                <a:avLst/>
                <a:gdLst/>
                <a:ahLst/>
                <a:cxnLst/>
                <a:rect l="l" t="t" r="r" b="b"/>
                <a:pathLst>
                  <a:path w="2324" h="1594" extrusionOk="0">
                    <a:moveTo>
                      <a:pt x="2008" y="1"/>
                    </a:moveTo>
                    <a:lnTo>
                      <a:pt x="0" y="782"/>
                    </a:lnTo>
                    <a:lnTo>
                      <a:pt x="317" y="1594"/>
                    </a:lnTo>
                    <a:lnTo>
                      <a:pt x="2324" y="812"/>
                    </a:lnTo>
                    <a:lnTo>
                      <a:pt x="2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1"/>
              <p:cNvSpPr/>
              <p:nvPr/>
            </p:nvSpPr>
            <p:spPr>
              <a:xfrm>
                <a:off x="1614250" y="3861225"/>
                <a:ext cx="58100" cy="39850"/>
              </a:xfrm>
              <a:custGeom>
                <a:avLst/>
                <a:gdLst/>
                <a:ahLst/>
                <a:cxnLst/>
                <a:rect l="l" t="t" r="r" b="b"/>
                <a:pathLst>
                  <a:path w="2324" h="1594" extrusionOk="0">
                    <a:moveTo>
                      <a:pt x="2008" y="0"/>
                    </a:moveTo>
                    <a:lnTo>
                      <a:pt x="0" y="782"/>
                    </a:lnTo>
                    <a:lnTo>
                      <a:pt x="316" y="1593"/>
                    </a:lnTo>
                    <a:lnTo>
                      <a:pt x="2323" y="812"/>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1"/>
              <p:cNvSpPr/>
              <p:nvPr/>
            </p:nvSpPr>
            <p:spPr>
              <a:xfrm>
                <a:off x="1601775" y="3829450"/>
                <a:ext cx="58100" cy="39875"/>
              </a:xfrm>
              <a:custGeom>
                <a:avLst/>
                <a:gdLst/>
                <a:ahLst/>
                <a:cxnLst/>
                <a:rect l="l" t="t" r="r" b="b"/>
                <a:pathLst>
                  <a:path w="2324" h="1595" extrusionOk="0">
                    <a:moveTo>
                      <a:pt x="2008" y="0"/>
                    </a:moveTo>
                    <a:lnTo>
                      <a:pt x="1" y="782"/>
                    </a:lnTo>
                    <a:lnTo>
                      <a:pt x="317" y="1594"/>
                    </a:lnTo>
                    <a:lnTo>
                      <a:pt x="2324" y="813"/>
                    </a:lnTo>
                    <a:lnTo>
                      <a:pt x="2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1"/>
              <p:cNvSpPr/>
              <p:nvPr/>
            </p:nvSpPr>
            <p:spPr>
              <a:xfrm>
                <a:off x="1627400" y="3895050"/>
                <a:ext cx="58125" cy="39850"/>
              </a:xfrm>
              <a:custGeom>
                <a:avLst/>
                <a:gdLst/>
                <a:ahLst/>
                <a:cxnLst/>
                <a:rect l="l" t="t" r="r" b="b"/>
                <a:pathLst>
                  <a:path w="2325" h="1594" extrusionOk="0">
                    <a:moveTo>
                      <a:pt x="2009" y="1"/>
                    </a:moveTo>
                    <a:lnTo>
                      <a:pt x="1" y="783"/>
                    </a:lnTo>
                    <a:lnTo>
                      <a:pt x="318" y="1594"/>
                    </a:lnTo>
                    <a:lnTo>
                      <a:pt x="2324" y="812"/>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6" name="Google Shape;1036;p41"/>
          <p:cNvGrpSpPr/>
          <p:nvPr/>
        </p:nvGrpSpPr>
        <p:grpSpPr>
          <a:xfrm>
            <a:off x="7980719" y="920191"/>
            <a:ext cx="900118" cy="1005149"/>
            <a:chOff x="477594" y="1673716"/>
            <a:chExt cx="900118" cy="1005149"/>
          </a:xfrm>
        </p:grpSpPr>
        <p:sp>
          <p:nvSpPr>
            <p:cNvPr id="1037" name="Google Shape;1037;p41"/>
            <p:cNvSpPr/>
            <p:nvPr/>
          </p:nvSpPr>
          <p:spPr>
            <a:xfrm rot="899960">
              <a:off x="575851" y="1750408"/>
              <a:ext cx="703579" cy="851925"/>
            </a:xfrm>
            <a:custGeom>
              <a:avLst/>
              <a:gdLst/>
              <a:ahLst/>
              <a:cxnLst/>
              <a:rect l="l" t="t" r="r" b="b"/>
              <a:pathLst>
                <a:path w="28144" h="34078" extrusionOk="0">
                  <a:moveTo>
                    <a:pt x="24618" y="1833"/>
                  </a:moveTo>
                  <a:lnTo>
                    <a:pt x="24618" y="1833"/>
                  </a:lnTo>
                  <a:cubicBezTo>
                    <a:pt x="24662" y="1857"/>
                    <a:pt x="24703" y="1885"/>
                    <a:pt x="24741" y="1918"/>
                  </a:cubicBezTo>
                  <a:lnTo>
                    <a:pt x="24781" y="1953"/>
                  </a:lnTo>
                  <a:cubicBezTo>
                    <a:pt x="24728" y="1912"/>
                    <a:pt x="24674" y="1872"/>
                    <a:pt x="24618" y="1833"/>
                  </a:cubicBezTo>
                  <a:close/>
                  <a:moveTo>
                    <a:pt x="24847" y="2008"/>
                  </a:moveTo>
                  <a:cubicBezTo>
                    <a:pt x="24882" y="2037"/>
                    <a:pt x="24917" y="2067"/>
                    <a:pt x="24952" y="2097"/>
                  </a:cubicBezTo>
                  <a:cubicBezTo>
                    <a:pt x="24917" y="2067"/>
                    <a:pt x="24882" y="2037"/>
                    <a:pt x="24847" y="2008"/>
                  </a:cubicBezTo>
                  <a:close/>
                  <a:moveTo>
                    <a:pt x="25251" y="2391"/>
                  </a:moveTo>
                  <a:lnTo>
                    <a:pt x="25251" y="2391"/>
                  </a:lnTo>
                  <a:cubicBezTo>
                    <a:pt x="25267" y="2408"/>
                    <a:pt x="25283" y="2426"/>
                    <a:pt x="25297" y="2444"/>
                  </a:cubicBezTo>
                  <a:cubicBezTo>
                    <a:pt x="25282" y="2426"/>
                    <a:pt x="25266" y="2408"/>
                    <a:pt x="25251" y="2391"/>
                  </a:cubicBezTo>
                  <a:close/>
                  <a:moveTo>
                    <a:pt x="18646" y="2119"/>
                  </a:moveTo>
                  <a:cubicBezTo>
                    <a:pt x="18505" y="2244"/>
                    <a:pt x="18372" y="2379"/>
                    <a:pt x="18250" y="2522"/>
                  </a:cubicBezTo>
                  <a:cubicBezTo>
                    <a:pt x="18264" y="2499"/>
                    <a:pt x="18281" y="2476"/>
                    <a:pt x="18301" y="2457"/>
                  </a:cubicBezTo>
                  <a:cubicBezTo>
                    <a:pt x="18409" y="2337"/>
                    <a:pt x="18524" y="2225"/>
                    <a:pt x="18646" y="2119"/>
                  </a:cubicBezTo>
                  <a:close/>
                  <a:moveTo>
                    <a:pt x="26089" y="3638"/>
                  </a:moveTo>
                  <a:cubicBezTo>
                    <a:pt x="26154" y="3773"/>
                    <a:pt x="26208" y="3911"/>
                    <a:pt x="26253" y="4052"/>
                  </a:cubicBezTo>
                  <a:cubicBezTo>
                    <a:pt x="26205" y="3915"/>
                    <a:pt x="26147" y="3777"/>
                    <a:pt x="26089" y="3638"/>
                  </a:cubicBezTo>
                  <a:close/>
                  <a:moveTo>
                    <a:pt x="26253" y="4052"/>
                  </a:moveTo>
                  <a:lnTo>
                    <a:pt x="26253" y="4052"/>
                  </a:lnTo>
                  <a:cubicBezTo>
                    <a:pt x="26599" y="5025"/>
                    <a:pt x="26613" y="6085"/>
                    <a:pt x="26293" y="7066"/>
                  </a:cubicBezTo>
                  <a:cubicBezTo>
                    <a:pt x="26246" y="7205"/>
                    <a:pt x="26195" y="7349"/>
                    <a:pt x="26133" y="7485"/>
                  </a:cubicBezTo>
                  <a:cubicBezTo>
                    <a:pt x="26602" y="6395"/>
                    <a:pt x="26631" y="5160"/>
                    <a:pt x="26253" y="4052"/>
                  </a:cubicBezTo>
                  <a:close/>
                  <a:moveTo>
                    <a:pt x="25703" y="8273"/>
                  </a:moveTo>
                  <a:lnTo>
                    <a:pt x="25703" y="8273"/>
                  </a:lnTo>
                  <a:cubicBezTo>
                    <a:pt x="25622" y="8402"/>
                    <a:pt x="25529" y="8524"/>
                    <a:pt x="25427" y="8637"/>
                  </a:cubicBezTo>
                  <a:cubicBezTo>
                    <a:pt x="25525" y="8519"/>
                    <a:pt x="25618" y="8395"/>
                    <a:pt x="25703" y="8273"/>
                  </a:cubicBezTo>
                  <a:close/>
                  <a:moveTo>
                    <a:pt x="25427" y="8637"/>
                  </a:moveTo>
                  <a:cubicBezTo>
                    <a:pt x="25412" y="8662"/>
                    <a:pt x="25395" y="8684"/>
                    <a:pt x="25376" y="8704"/>
                  </a:cubicBezTo>
                  <a:cubicBezTo>
                    <a:pt x="25360" y="8722"/>
                    <a:pt x="25343" y="8739"/>
                    <a:pt x="25325" y="8753"/>
                  </a:cubicBezTo>
                  <a:cubicBezTo>
                    <a:pt x="25360" y="8715"/>
                    <a:pt x="25392" y="8676"/>
                    <a:pt x="25427" y="8637"/>
                  </a:cubicBezTo>
                  <a:close/>
                  <a:moveTo>
                    <a:pt x="21821" y="0"/>
                  </a:moveTo>
                  <a:cubicBezTo>
                    <a:pt x="20378" y="0"/>
                    <a:pt x="18940" y="543"/>
                    <a:pt x="17863" y="1607"/>
                  </a:cubicBezTo>
                  <a:cubicBezTo>
                    <a:pt x="17702" y="1766"/>
                    <a:pt x="17550" y="1936"/>
                    <a:pt x="17409" y="2113"/>
                  </a:cubicBezTo>
                  <a:lnTo>
                    <a:pt x="18095" y="2704"/>
                  </a:lnTo>
                  <a:cubicBezTo>
                    <a:pt x="18142" y="2640"/>
                    <a:pt x="18193" y="2579"/>
                    <a:pt x="18250" y="2522"/>
                  </a:cubicBezTo>
                  <a:lnTo>
                    <a:pt x="18250" y="2522"/>
                  </a:lnTo>
                  <a:cubicBezTo>
                    <a:pt x="18194" y="2585"/>
                    <a:pt x="18147" y="2647"/>
                    <a:pt x="18100" y="2708"/>
                  </a:cubicBezTo>
                  <a:lnTo>
                    <a:pt x="19849" y="4202"/>
                  </a:lnTo>
                  <a:lnTo>
                    <a:pt x="652" y="4202"/>
                  </a:lnTo>
                  <a:cubicBezTo>
                    <a:pt x="219" y="4202"/>
                    <a:pt x="0" y="4723"/>
                    <a:pt x="303" y="5032"/>
                  </a:cubicBezTo>
                  <a:lnTo>
                    <a:pt x="9183" y="14085"/>
                  </a:lnTo>
                  <a:cubicBezTo>
                    <a:pt x="10360" y="15285"/>
                    <a:pt x="11019" y="16899"/>
                    <a:pt x="11019" y="18580"/>
                  </a:cubicBezTo>
                  <a:lnTo>
                    <a:pt x="11019" y="27751"/>
                  </a:lnTo>
                  <a:cubicBezTo>
                    <a:pt x="11019" y="29705"/>
                    <a:pt x="9923" y="31494"/>
                    <a:pt x="8182" y="32381"/>
                  </a:cubicBezTo>
                  <a:lnTo>
                    <a:pt x="5959" y="33515"/>
                  </a:lnTo>
                  <a:cubicBezTo>
                    <a:pt x="5681" y="33656"/>
                    <a:pt x="5783" y="34077"/>
                    <a:pt x="6094" y="34077"/>
                  </a:cubicBezTo>
                  <a:lnTo>
                    <a:pt x="17543" y="34077"/>
                  </a:lnTo>
                  <a:cubicBezTo>
                    <a:pt x="17856" y="34077"/>
                    <a:pt x="17956" y="33656"/>
                    <a:pt x="17678" y="33515"/>
                  </a:cubicBezTo>
                  <a:lnTo>
                    <a:pt x="15455" y="32381"/>
                  </a:lnTo>
                  <a:cubicBezTo>
                    <a:pt x="13714" y="31494"/>
                    <a:pt x="12618" y="29705"/>
                    <a:pt x="12618" y="27751"/>
                  </a:cubicBezTo>
                  <a:lnTo>
                    <a:pt x="12618" y="18580"/>
                  </a:lnTo>
                  <a:cubicBezTo>
                    <a:pt x="12618" y="16899"/>
                    <a:pt x="13276" y="15285"/>
                    <a:pt x="14453" y="14085"/>
                  </a:cubicBezTo>
                  <a:lnTo>
                    <a:pt x="22188" y="6199"/>
                  </a:lnTo>
                  <a:lnTo>
                    <a:pt x="25255" y="8819"/>
                  </a:lnTo>
                  <a:lnTo>
                    <a:pt x="25260" y="8823"/>
                  </a:lnTo>
                  <a:lnTo>
                    <a:pt x="25946" y="9405"/>
                  </a:lnTo>
                  <a:lnTo>
                    <a:pt x="26053" y="9285"/>
                  </a:lnTo>
                  <a:cubicBezTo>
                    <a:pt x="28143" y="6870"/>
                    <a:pt x="27821" y="3189"/>
                    <a:pt x="25284" y="1188"/>
                  </a:cubicBezTo>
                  <a:cubicBezTo>
                    <a:pt x="24274" y="392"/>
                    <a:pt x="23046" y="0"/>
                    <a:pt x="21821" y="0"/>
                  </a:cubicBezTo>
                  <a:close/>
                </a:path>
              </a:pathLst>
            </a:custGeom>
            <a:solidFill>
              <a:schemeClr val="dk1"/>
            </a:solidFill>
            <a:ln w="152400" cap="flat" cmpd="sng">
              <a:solidFill>
                <a:schemeClr val="dk1"/>
              </a:solidFill>
              <a:prstDash val="solid"/>
              <a:round/>
              <a:headEnd type="none" w="sm" len="sm"/>
              <a:tailEnd type="none" w="sm" len="sm"/>
            </a:ln>
            <a:effectLst>
              <a:outerShdw blurRad="57150" dist="19050" dir="5400000" algn="bl" rotWithShape="0">
                <a:schemeClr val="accent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 name="Google Shape;1038;p41"/>
            <p:cNvGrpSpPr/>
            <p:nvPr/>
          </p:nvGrpSpPr>
          <p:grpSpPr>
            <a:xfrm rot="899960">
              <a:off x="575877" y="1750249"/>
              <a:ext cx="703579" cy="851925"/>
              <a:chOff x="2295550" y="4475175"/>
              <a:chExt cx="703600" cy="851950"/>
            </a:xfrm>
          </p:grpSpPr>
          <p:sp>
            <p:nvSpPr>
              <p:cNvPr id="1039" name="Google Shape;1039;p41"/>
              <p:cNvSpPr/>
              <p:nvPr/>
            </p:nvSpPr>
            <p:spPr>
              <a:xfrm>
                <a:off x="2730750" y="4475175"/>
                <a:ext cx="268400" cy="235175"/>
              </a:xfrm>
              <a:custGeom>
                <a:avLst/>
                <a:gdLst/>
                <a:ahLst/>
                <a:cxnLst/>
                <a:rect l="l" t="t" r="r" b="b"/>
                <a:pathLst>
                  <a:path w="10736" h="9407" extrusionOk="0">
                    <a:moveTo>
                      <a:pt x="4413" y="1"/>
                    </a:moveTo>
                    <a:cubicBezTo>
                      <a:pt x="2970" y="1"/>
                      <a:pt x="1532" y="543"/>
                      <a:pt x="455" y="1607"/>
                    </a:cubicBezTo>
                    <a:cubicBezTo>
                      <a:pt x="294" y="1767"/>
                      <a:pt x="142" y="1936"/>
                      <a:pt x="1" y="2113"/>
                    </a:cubicBezTo>
                    <a:lnTo>
                      <a:pt x="687" y="2705"/>
                    </a:lnTo>
                    <a:cubicBezTo>
                      <a:pt x="734" y="2640"/>
                      <a:pt x="785" y="2580"/>
                      <a:pt x="842" y="2523"/>
                    </a:cubicBezTo>
                    <a:cubicBezTo>
                      <a:pt x="856" y="2500"/>
                      <a:pt x="873" y="2477"/>
                      <a:pt x="893" y="2457"/>
                    </a:cubicBezTo>
                    <a:cubicBezTo>
                      <a:pt x="1001" y="2338"/>
                      <a:pt x="1116" y="2225"/>
                      <a:pt x="1238" y="2120"/>
                    </a:cubicBezTo>
                    <a:cubicBezTo>
                      <a:pt x="1354" y="2012"/>
                      <a:pt x="1477" y="1911"/>
                      <a:pt x="1604" y="1817"/>
                    </a:cubicBezTo>
                    <a:cubicBezTo>
                      <a:pt x="1717" y="1733"/>
                      <a:pt x="1835" y="1654"/>
                      <a:pt x="1956" y="1580"/>
                    </a:cubicBezTo>
                    <a:cubicBezTo>
                      <a:pt x="2237" y="1414"/>
                      <a:pt x="2534" y="1276"/>
                      <a:pt x="2843" y="1169"/>
                    </a:cubicBezTo>
                    <a:cubicBezTo>
                      <a:pt x="2843" y="1164"/>
                      <a:pt x="2844" y="1163"/>
                      <a:pt x="2845" y="1163"/>
                    </a:cubicBezTo>
                    <a:cubicBezTo>
                      <a:pt x="2846" y="1163"/>
                      <a:pt x="2847" y="1164"/>
                      <a:pt x="2847" y="1164"/>
                    </a:cubicBezTo>
                    <a:cubicBezTo>
                      <a:pt x="3350" y="997"/>
                      <a:pt x="3873" y="913"/>
                      <a:pt x="4397" y="913"/>
                    </a:cubicBezTo>
                    <a:cubicBezTo>
                      <a:pt x="4848" y="913"/>
                      <a:pt x="5299" y="975"/>
                      <a:pt x="5737" y="1100"/>
                    </a:cubicBezTo>
                    <a:cubicBezTo>
                      <a:pt x="5745" y="1097"/>
                      <a:pt x="5748" y="1096"/>
                      <a:pt x="5750" y="1096"/>
                    </a:cubicBezTo>
                    <a:cubicBezTo>
                      <a:pt x="5752" y="1096"/>
                      <a:pt x="5753" y="1097"/>
                      <a:pt x="5755" y="1099"/>
                    </a:cubicBezTo>
                    <a:cubicBezTo>
                      <a:pt x="5862" y="1133"/>
                      <a:pt x="5969" y="1169"/>
                      <a:pt x="6080" y="1208"/>
                    </a:cubicBezTo>
                    <a:cubicBezTo>
                      <a:pt x="6138" y="1227"/>
                      <a:pt x="6194" y="1252"/>
                      <a:pt x="6248" y="1281"/>
                    </a:cubicBezTo>
                    <a:cubicBezTo>
                      <a:pt x="6322" y="1307"/>
                      <a:pt x="6394" y="1339"/>
                      <a:pt x="6462" y="1379"/>
                    </a:cubicBezTo>
                    <a:cubicBezTo>
                      <a:pt x="6542" y="1408"/>
                      <a:pt x="6617" y="1446"/>
                      <a:pt x="6688" y="1494"/>
                    </a:cubicBezTo>
                    <a:cubicBezTo>
                      <a:pt x="6745" y="1520"/>
                      <a:pt x="6800" y="1552"/>
                      <a:pt x="6851" y="1591"/>
                    </a:cubicBezTo>
                    <a:cubicBezTo>
                      <a:pt x="6940" y="1637"/>
                      <a:pt x="7024" y="1692"/>
                      <a:pt x="7101" y="1754"/>
                    </a:cubicBezTo>
                    <a:cubicBezTo>
                      <a:pt x="7143" y="1773"/>
                      <a:pt x="7179" y="1800"/>
                      <a:pt x="7210" y="1835"/>
                    </a:cubicBezTo>
                    <a:cubicBezTo>
                      <a:pt x="7254" y="1858"/>
                      <a:pt x="7295" y="1887"/>
                      <a:pt x="7333" y="1919"/>
                    </a:cubicBezTo>
                    <a:lnTo>
                      <a:pt x="7382" y="1963"/>
                    </a:lnTo>
                    <a:cubicBezTo>
                      <a:pt x="7438" y="2005"/>
                      <a:pt x="7491" y="2052"/>
                      <a:pt x="7544" y="2099"/>
                    </a:cubicBezTo>
                    <a:lnTo>
                      <a:pt x="7553" y="2108"/>
                    </a:lnTo>
                    <a:cubicBezTo>
                      <a:pt x="7611" y="2160"/>
                      <a:pt x="7673" y="2215"/>
                      <a:pt x="7726" y="2272"/>
                    </a:cubicBezTo>
                    <a:cubicBezTo>
                      <a:pt x="7784" y="2332"/>
                      <a:pt x="7841" y="2384"/>
                      <a:pt x="7889" y="2444"/>
                    </a:cubicBezTo>
                    <a:cubicBezTo>
                      <a:pt x="7996" y="2559"/>
                      <a:pt x="8095" y="2680"/>
                      <a:pt x="8187" y="2806"/>
                    </a:cubicBezTo>
                    <a:cubicBezTo>
                      <a:pt x="8247" y="2885"/>
                      <a:pt x="8304" y="2966"/>
                      <a:pt x="8354" y="3052"/>
                    </a:cubicBezTo>
                    <a:cubicBezTo>
                      <a:pt x="8403" y="3113"/>
                      <a:pt x="8439" y="3179"/>
                      <a:pt x="8479" y="3249"/>
                    </a:cubicBezTo>
                    <a:cubicBezTo>
                      <a:pt x="8554" y="3378"/>
                      <a:pt x="8621" y="3506"/>
                      <a:pt x="8682" y="3640"/>
                    </a:cubicBezTo>
                    <a:cubicBezTo>
                      <a:pt x="8746" y="3774"/>
                      <a:pt x="8801" y="3911"/>
                      <a:pt x="8846" y="4053"/>
                    </a:cubicBezTo>
                    <a:cubicBezTo>
                      <a:pt x="9192" y="5025"/>
                      <a:pt x="9207" y="6087"/>
                      <a:pt x="8886" y="7068"/>
                    </a:cubicBezTo>
                    <a:cubicBezTo>
                      <a:pt x="8838" y="7207"/>
                      <a:pt x="8787" y="7350"/>
                      <a:pt x="8726" y="7487"/>
                    </a:cubicBezTo>
                    <a:cubicBezTo>
                      <a:pt x="8722" y="7499"/>
                      <a:pt x="8717" y="7505"/>
                      <a:pt x="8715" y="7519"/>
                    </a:cubicBezTo>
                    <a:cubicBezTo>
                      <a:pt x="8599" y="7783"/>
                      <a:pt x="8458" y="8035"/>
                      <a:pt x="8296" y="8273"/>
                    </a:cubicBezTo>
                    <a:cubicBezTo>
                      <a:pt x="8214" y="8402"/>
                      <a:pt x="8122" y="8525"/>
                      <a:pt x="8019" y="8638"/>
                    </a:cubicBezTo>
                    <a:cubicBezTo>
                      <a:pt x="8005" y="8662"/>
                      <a:pt x="7988" y="8684"/>
                      <a:pt x="7969" y="8705"/>
                    </a:cubicBezTo>
                    <a:cubicBezTo>
                      <a:pt x="7951" y="8727"/>
                      <a:pt x="7930" y="8746"/>
                      <a:pt x="7908" y="8763"/>
                    </a:cubicBezTo>
                    <a:lnTo>
                      <a:pt x="7852" y="8825"/>
                    </a:lnTo>
                    <a:lnTo>
                      <a:pt x="8538" y="9407"/>
                    </a:lnTo>
                    <a:lnTo>
                      <a:pt x="8646" y="9287"/>
                    </a:lnTo>
                    <a:cubicBezTo>
                      <a:pt x="10735" y="6871"/>
                      <a:pt x="10413" y="3190"/>
                      <a:pt x="7876" y="1189"/>
                    </a:cubicBezTo>
                    <a:cubicBezTo>
                      <a:pt x="6866" y="392"/>
                      <a:pt x="5638" y="1"/>
                      <a:pt x="4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1"/>
              <p:cNvSpPr/>
              <p:nvPr/>
            </p:nvSpPr>
            <p:spPr>
              <a:xfrm>
                <a:off x="2748050" y="4497675"/>
                <a:ext cx="213300" cy="198100"/>
              </a:xfrm>
              <a:custGeom>
                <a:avLst/>
                <a:gdLst/>
                <a:ahLst/>
                <a:cxnLst/>
                <a:rect l="l" t="t" r="r" b="b"/>
                <a:pathLst>
                  <a:path w="8532" h="7924" extrusionOk="0">
                    <a:moveTo>
                      <a:pt x="3697" y="1"/>
                    </a:moveTo>
                    <a:cubicBezTo>
                      <a:pt x="2848" y="1"/>
                      <a:pt x="2005" y="231"/>
                      <a:pt x="1264" y="680"/>
                    </a:cubicBezTo>
                    <a:cubicBezTo>
                      <a:pt x="1143" y="754"/>
                      <a:pt x="1025" y="833"/>
                      <a:pt x="912" y="918"/>
                    </a:cubicBezTo>
                    <a:cubicBezTo>
                      <a:pt x="785" y="1011"/>
                      <a:pt x="662" y="1112"/>
                      <a:pt x="546" y="1220"/>
                    </a:cubicBezTo>
                    <a:cubicBezTo>
                      <a:pt x="405" y="1345"/>
                      <a:pt x="272" y="1480"/>
                      <a:pt x="150" y="1623"/>
                    </a:cubicBezTo>
                    <a:cubicBezTo>
                      <a:pt x="94" y="1686"/>
                      <a:pt x="47" y="1748"/>
                      <a:pt x="0" y="1808"/>
                    </a:cubicBezTo>
                    <a:lnTo>
                      <a:pt x="7155" y="7920"/>
                    </a:lnTo>
                    <a:lnTo>
                      <a:pt x="7160" y="7923"/>
                    </a:lnTo>
                    <a:cubicBezTo>
                      <a:pt x="7220" y="7865"/>
                      <a:pt x="7271" y="7800"/>
                      <a:pt x="7327" y="7737"/>
                    </a:cubicBezTo>
                    <a:cubicBezTo>
                      <a:pt x="7425" y="7618"/>
                      <a:pt x="7518" y="7495"/>
                      <a:pt x="7603" y="7372"/>
                    </a:cubicBezTo>
                    <a:cubicBezTo>
                      <a:pt x="7766" y="7134"/>
                      <a:pt x="7907" y="6881"/>
                      <a:pt x="8021" y="6617"/>
                    </a:cubicBezTo>
                    <a:cubicBezTo>
                      <a:pt x="8025" y="6603"/>
                      <a:pt x="8029" y="6599"/>
                      <a:pt x="8033" y="6585"/>
                    </a:cubicBezTo>
                    <a:cubicBezTo>
                      <a:pt x="8502" y="5496"/>
                      <a:pt x="8531" y="4261"/>
                      <a:pt x="8153" y="3153"/>
                    </a:cubicBezTo>
                    <a:cubicBezTo>
                      <a:pt x="8105" y="3015"/>
                      <a:pt x="8047" y="2876"/>
                      <a:pt x="7989" y="2738"/>
                    </a:cubicBezTo>
                    <a:cubicBezTo>
                      <a:pt x="7927" y="2606"/>
                      <a:pt x="7862" y="2477"/>
                      <a:pt x="7787" y="2349"/>
                    </a:cubicBezTo>
                    <a:cubicBezTo>
                      <a:pt x="7746" y="2279"/>
                      <a:pt x="7711" y="2213"/>
                      <a:pt x="7662" y="2151"/>
                    </a:cubicBezTo>
                    <a:cubicBezTo>
                      <a:pt x="7612" y="2066"/>
                      <a:pt x="7555" y="1984"/>
                      <a:pt x="7495" y="1905"/>
                    </a:cubicBezTo>
                    <a:cubicBezTo>
                      <a:pt x="7403" y="1779"/>
                      <a:pt x="7304" y="1658"/>
                      <a:pt x="7197" y="1544"/>
                    </a:cubicBezTo>
                    <a:cubicBezTo>
                      <a:pt x="7120" y="1454"/>
                      <a:pt x="7037" y="1369"/>
                      <a:pt x="6951" y="1289"/>
                    </a:cubicBezTo>
                    <a:lnTo>
                      <a:pt x="6861" y="1207"/>
                    </a:lnTo>
                    <a:lnTo>
                      <a:pt x="6851" y="1199"/>
                    </a:lnTo>
                    <a:cubicBezTo>
                      <a:pt x="6746" y="1103"/>
                      <a:pt x="6636" y="1015"/>
                      <a:pt x="6518" y="935"/>
                    </a:cubicBezTo>
                    <a:cubicBezTo>
                      <a:pt x="6487" y="900"/>
                      <a:pt x="6451" y="873"/>
                      <a:pt x="6409" y="854"/>
                    </a:cubicBezTo>
                    <a:cubicBezTo>
                      <a:pt x="6332" y="791"/>
                      <a:pt x="6248" y="737"/>
                      <a:pt x="6159" y="691"/>
                    </a:cubicBezTo>
                    <a:cubicBezTo>
                      <a:pt x="6108" y="652"/>
                      <a:pt x="6053" y="620"/>
                      <a:pt x="5996" y="594"/>
                    </a:cubicBezTo>
                    <a:cubicBezTo>
                      <a:pt x="5925" y="546"/>
                      <a:pt x="5850" y="508"/>
                      <a:pt x="5770" y="478"/>
                    </a:cubicBezTo>
                    <a:cubicBezTo>
                      <a:pt x="5702" y="439"/>
                      <a:pt x="5630" y="407"/>
                      <a:pt x="5556" y="380"/>
                    </a:cubicBezTo>
                    <a:cubicBezTo>
                      <a:pt x="5502" y="351"/>
                      <a:pt x="5446" y="326"/>
                      <a:pt x="5388" y="308"/>
                    </a:cubicBezTo>
                    <a:cubicBezTo>
                      <a:pt x="5277" y="268"/>
                      <a:pt x="5170" y="233"/>
                      <a:pt x="5063" y="199"/>
                    </a:cubicBezTo>
                    <a:cubicBezTo>
                      <a:pt x="5061" y="196"/>
                      <a:pt x="5060" y="195"/>
                      <a:pt x="5058" y="195"/>
                    </a:cubicBezTo>
                    <a:cubicBezTo>
                      <a:pt x="5056" y="195"/>
                      <a:pt x="5052" y="196"/>
                      <a:pt x="5045" y="199"/>
                    </a:cubicBezTo>
                    <a:cubicBezTo>
                      <a:pt x="4604" y="66"/>
                      <a:pt x="4150" y="1"/>
                      <a:pt x="3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1"/>
              <p:cNvSpPr/>
              <p:nvPr/>
            </p:nvSpPr>
            <p:spPr>
              <a:xfrm>
                <a:off x="2778400" y="4516875"/>
                <a:ext cx="115225" cy="82450"/>
              </a:xfrm>
              <a:custGeom>
                <a:avLst/>
                <a:gdLst/>
                <a:ahLst/>
                <a:cxnLst/>
                <a:rect l="l" t="t" r="r" b="b"/>
                <a:pathLst>
                  <a:path w="4609" h="3298" extrusionOk="0">
                    <a:moveTo>
                      <a:pt x="2471" y="1"/>
                    </a:moveTo>
                    <a:cubicBezTo>
                      <a:pt x="1697" y="1"/>
                      <a:pt x="927" y="254"/>
                      <a:pt x="291" y="752"/>
                    </a:cubicBezTo>
                    <a:cubicBezTo>
                      <a:pt x="12" y="968"/>
                      <a:pt x="1" y="1384"/>
                      <a:pt x="266" y="1616"/>
                    </a:cubicBezTo>
                    <a:lnTo>
                      <a:pt x="2050" y="3162"/>
                    </a:lnTo>
                    <a:cubicBezTo>
                      <a:pt x="2155" y="3253"/>
                      <a:pt x="2284" y="3297"/>
                      <a:pt x="2413" y="3297"/>
                    </a:cubicBezTo>
                    <a:cubicBezTo>
                      <a:pt x="2568" y="3297"/>
                      <a:pt x="2722" y="3232"/>
                      <a:pt x="2832" y="3106"/>
                    </a:cubicBezTo>
                    <a:lnTo>
                      <a:pt x="4377" y="1322"/>
                    </a:lnTo>
                    <a:cubicBezTo>
                      <a:pt x="4609" y="1056"/>
                      <a:pt x="4536" y="646"/>
                      <a:pt x="4232" y="470"/>
                    </a:cubicBezTo>
                    <a:cubicBezTo>
                      <a:pt x="3684" y="156"/>
                      <a:pt x="3076"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1"/>
              <p:cNvSpPr/>
              <p:nvPr/>
            </p:nvSpPr>
            <p:spPr>
              <a:xfrm>
                <a:off x="2853975" y="4553450"/>
                <a:ext cx="92625" cy="113925"/>
              </a:xfrm>
              <a:custGeom>
                <a:avLst/>
                <a:gdLst/>
                <a:ahLst/>
                <a:cxnLst/>
                <a:rect l="l" t="t" r="r" b="b"/>
                <a:pathLst>
                  <a:path w="3705" h="4557" extrusionOk="0">
                    <a:moveTo>
                      <a:pt x="2228" y="0"/>
                    </a:moveTo>
                    <a:cubicBezTo>
                      <a:pt x="2068" y="0"/>
                      <a:pt x="1907" y="67"/>
                      <a:pt x="1792" y="199"/>
                    </a:cubicBezTo>
                    <a:lnTo>
                      <a:pt x="207" y="2028"/>
                    </a:lnTo>
                    <a:cubicBezTo>
                      <a:pt x="1" y="2265"/>
                      <a:pt x="26" y="2623"/>
                      <a:pt x="263" y="2829"/>
                    </a:cubicBezTo>
                    <a:lnTo>
                      <a:pt x="2095" y="4416"/>
                    </a:lnTo>
                    <a:cubicBezTo>
                      <a:pt x="2203" y="4511"/>
                      <a:pt x="2337" y="4556"/>
                      <a:pt x="2470" y="4556"/>
                    </a:cubicBezTo>
                    <a:cubicBezTo>
                      <a:pt x="2662" y="4556"/>
                      <a:pt x="2851" y="4460"/>
                      <a:pt x="2956" y="4280"/>
                    </a:cubicBezTo>
                    <a:cubicBezTo>
                      <a:pt x="3705" y="2992"/>
                      <a:pt x="3590" y="1378"/>
                      <a:pt x="2666" y="210"/>
                    </a:cubicBezTo>
                    <a:cubicBezTo>
                      <a:pt x="2555" y="70"/>
                      <a:pt x="2392" y="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1"/>
              <p:cNvSpPr/>
              <p:nvPr/>
            </p:nvSpPr>
            <p:spPr>
              <a:xfrm>
                <a:off x="2831075" y="4560575"/>
                <a:ext cx="12200" cy="20900"/>
              </a:xfrm>
              <a:custGeom>
                <a:avLst/>
                <a:gdLst/>
                <a:ahLst/>
                <a:cxnLst/>
                <a:rect l="l" t="t" r="r" b="b"/>
                <a:pathLst>
                  <a:path w="488" h="836" extrusionOk="0">
                    <a:moveTo>
                      <a:pt x="215" y="1"/>
                    </a:moveTo>
                    <a:lnTo>
                      <a:pt x="215" y="1"/>
                    </a:lnTo>
                    <a:cubicBezTo>
                      <a:pt x="1" y="248"/>
                      <a:pt x="27" y="622"/>
                      <a:pt x="274" y="835"/>
                    </a:cubicBezTo>
                    <a:cubicBezTo>
                      <a:pt x="488" y="588"/>
                      <a:pt x="461" y="21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1"/>
              <p:cNvSpPr/>
              <p:nvPr/>
            </p:nvSpPr>
            <p:spPr>
              <a:xfrm>
                <a:off x="2855775" y="4538150"/>
                <a:ext cx="14875" cy="16825"/>
              </a:xfrm>
              <a:custGeom>
                <a:avLst/>
                <a:gdLst/>
                <a:ahLst/>
                <a:cxnLst/>
                <a:rect l="l" t="t" r="r" b="b"/>
                <a:pathLst>
                  <a:path w="595" h="673" extrusionOk="0">
                    <a:moveTo>
                      <a:pt x="547" y="0"/>
                    </a:moveTo>
                    <a:lnTo>
                      <a:pt x="547" y="0"/>
                    </a:lnTo>
                    <a:cubicBezTo>
                      <a:pt x="223" y="49"/>
                      <a:pt x="1" y="349"/>
                      <a:pt x="50" y="672"/>
                    </a:cubicBezTo>
                    <a:cubicBezTo>
                      <a:pt x="372" y="623"/>
                      <a:pt x="594" y="32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1"/>
              <p:cNvSpPr/>
              <p:nvPr/>
            </p:nvSpPr>
            <p:spPr>
              <a:xfrm>
                <a:off x="2905675" y="4621350"/>
                <a:ext cx="20900" cy="8675"/>
              </a:xfrm>
              <a:custGeom>
                <a:avLst/>
                <a:gdLst/>
                <a:ahLst/>
                <a:cxnLst/>
                <a:rect l="l" t="t" r="r" b="b"/>
                <a:pathLst>
                  <a:path w="836" h="347" extrusionOk="0">
                    <a:moveTo>
                      <a:pt x="423" y="0"/>
                    </a:moveTo>
                    <a:cubicBezTo>
                      <a:pt x="269" y="0"/>
                      <a:pt x="116" y="60"/>
                      <a:pt x="1" y="178"/>
                    </a:cubicBezTo>
                    <a:cubicBezTo>
                      <a:pt x="116" y="290"/>
                      <a:pt x="265" y="346"/>
                      <a:pt x="414" y="346"/>
                    </a:cubicBezTo>
                    <a:cubicBezTo>
                      <a:pt x="567" y="346"/>
                      <a:pt x="720" y="287"/>
                      <a:pt x="835" y="169"/>
                    </a:cubicBezTo>
                    <a:cubicBezTo>
                      <a:pt x="721" y="56"/>
                      <a:pt x="571"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1"/>
              <p:cNvSpPr/>
              <p:nvPr/>
            </p:nvSpPr>
            <p:spPr>
              <a:xfrm>
                <a:off x="2873175" y="4597700"/>
                <a:ext cx="13225" cy="20475"/>
              </a:xfrm>
              <a:custGeom>
                <a:avLst/>
                <a:gdLst/>
                <a:ahLst/>
                <a:cxnLst/>
                <a:rect l="l" t="t" r="r" b="b"/>
                <a:pathLst>
                  <a:path w="529" h="819" extrusionOk="0">
                    <a:moveTo>
                      <a:pt x="349" y="1"/>
                    </a:moveTo>
                    <a:lnTo>
                      <a:pt x="349" y="1"/>
                    </a:lnTo>
                    <a:cubicBezTo>
                      <a:pt x="76" y="180"/>
                      <a:pt x="0" y="546"/>
                      <a:pt x="179" y="819"/>
                    </a:cubicBezTo>
                    <a:cubicBezTo>
                      <a:pt x="452" y="640"/>
                      <a:pt x="528" y="274"/>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1"/>
              <p:cNvSpPr/>
              <p:nvPr/>
            </p:nvSpPr>
            <p:spPr>
              <a:xfrm>
                <a:off x="2805900" y="4534825"/>
                <a:ext cx="20900" cy="8750"/>
              </a:xfrm>
              <a:custGeom>
                <a:avLst/>
                <a:gdLst/>
                <a:ahLst/>
                <a:cxnLst/>
                <a:rect l="l" t="t" r="r" b="b"/>
                <a:pathLst>
                  <a:path w="836" h="350" extrusionOk="0">
                    <a:moveTo>
                      <a:pt x="448" y="1"/>
                    </a:moveTo>
                    <a:cubicBezTo>
                      <a:pt x="283" y="1"/>
                      <a:pt x="118" y="70"/>
                      <a:pt x="1" y="205"/>
                    </a:cubicBezTo>
                    <a:cubicBezTo>
                      <a:pt x="113" y="302"/>
                      <a:pt x="250" y="349"/>
                      <a:pt x="388" y="349"/>
                    </a:cubicBezTo>
                    <a:cubicBezTo>
                      <a:pt x="553" y="349"/>
                      <a:pt x="718" y="280"/>
                      <a:pt x="835" y="145"/>
                    </a:cubicBezTo>
                    <a:cubicBezTo>
                      <a:pt x="723" y="48"/>
                      <a:pt x="586"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1"/>
              <p:cNvSpPr/>
              <p:nvPr/>
            </p:nvSpPr>
            <p:spPr>
              <a:xfrm>
                <a:off x="2295550" y="4580225"/>
                <a:ext cx="590950" cy="746900"/>
              </a:xfrm>
              <a:custGeom>
                <a:avLst/>
                <a:gdLst/>
                <a:ahLst/>
                <a:cxnLst/>
                <a:rect l="l" t="t" r="r" b="b"/>
                <a:pathLst>
                  <a:path w="23638" h="29876" extrusionOk="0">
                    <a:moveTo>
                      <a:pt x="652" y="0"/>
                    </a:moveTo>
                    <a:cubicBezTo>
                      <a:pt x="219" y="0"/>
                      <a:pt x="0" y="522"/>
                      <a:pt x="303" y="831"/>
                    </a:cubicBezTo>
                    <a:lnTo>
                      <a:pt x="9183" y="9884"/>
                    </a:lnTo>
                    <a:cubicBezTo>
                      <a:pt x="10360" y="11084"/>
                      <a:pt x="11019" y="12698"/>
                      <a:pt x="11019" y="14379"/>
                    </a:cubicBezTo>
                    <a:lnTo>
                      <a:pt x="11019" y="23550"/>
                    </a:lnTo>
                    <a:cubicBezTo>
                      <a:pt x="11019" y="25504"/>
                      <a:pt x="9923" y="27292"/>
                      <a:pt x="8182" y="28180"/>
                    </a:cubicBezTo>
                    <a:lnTo>
                      <a:pt x="5959" y="29313"/>
                    </a:lnTo>
                    <a:cubicBezTo>
                      <a:pt x="5681" y="29455"/>
                      <a:pt x="5783" y="29876"/>
                      <a:pt x="6094" y="29876"/>
                    </a:cubicBezTo>
                    <a:lnTo>
                      <a:pt x="17543" y="29876"/>
                    </a:lnTo>
                    <a:cubicBezTo>
                      <a:pt x="17856" y="29876"/>
                      <a:pt x="17956" y="29455"/>
                      <a:pt x="17678" y="29313"/>
                    </a:cubicBezTo>
                    <a:lnTo>
                      <a:pt x="15455" y="28180"/>
                    </a:lnTo>
                    <a:cubicBezTo>
                      <a:pt x="13714" y="27292"/>
                      <a:pt x="12618" y="25504"/>
                      <a:pt x="12618" y="23550"/>
                    </a:cubicBezTo>
                    <a:lnTo>
                      <a:pt x="12618" y="14379"/>
                    </a:lnTo>
                    <a:cubicBezTo>
                      <a:pt x="12618" y="12698"/>
                      <a:pt x="13277" y="11084"/>
                      <a:pt x="14453" y="9884"/>
                    </a:cubicBezTo>
                    <a:lnTo>
                      <a:pt x="23334" y="831"/>
                    </a:lnTo>
                    <a:cubicBezTo>
                      <a:pt x="23637" y="522"/>
                      <a:pt x="23418" y="0"/>
                      <a:pt x="2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1"/>
              <p:cNvSpPr/>
              <p:nvPr/>
            </p:nvSpPr>
            <p:spPr>
              <a:xfrm>
                <a:off x="2334300" y="4600725"/>
                <a:ext cx="513425" cy="214725"/>
              </a:xfrm>
              <a:custGeom>
                <a:avLst/>
                <a:gdLst/>
                <a:ahLst/>
                <a:cxnLst/>
                <a:rect l="l" t="t" r="r" b="b"/>
                <a:pathLst>
                  <a:path w="20537" h="8589" extrusionOk="0">
                    <a:moveTo>
                      <a:pt x="566" y="1"/>
                    </a:moveTo>
                    <a:cubicBezTo>
                      <a:pt x="191" y="1"/>
                      <a:pt x="1" y="453"/>
                      <a:pt x="263" y="722"/>
                    </a:cubicBezTo>
                    <a:lnTo>
                      <a:pt x="6376" y="6953"/>
                    </a:lnTo>
                    <a:cubicBezTo>
                      <a:pt x="7401" y="7999"/>
                      <a:pt x="8804" y="8587"/>
                      <a:pt x="10268" y="8589"/>
                    </a:cubicBezTo>
                    <a:cubicBezTo>
                      <a:pt x="11732" y="8587"/>
                      <a:pt x="13136" y="7999"/>
                      <a:pt x="14161" y="6953"/>
                    </a:cubicBezTo>
                    <a:lnTo>
                      <a:pt x="20274" y="722"/>
                    </a:lnTo>
                    <a:cubicBezTo>
                      <a:pt x="20536" y="453"/>
                      <a:pt x="20346" y="1"/>
                      <a:pt x="19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1"/>
              <p:cNvSpPr/>
              <p:nvPr/>
            </p:nvSpPr>
            <p:spPr>
              <a:xfrm>
                <a:off x="2447700" y="4615225"/>
                <a:ext cx="85825" cy="85700"/>
              </a:xfrm>
              <a:custGeom>
                <a:avLst/>
                <a:gdLst/>
                <a:ahLst/>
                <a:cxnLst/>
                <a:rect l="l" t="t" r="r" b="b"/>
                <a:pathLst>
                  <a:path w="3433" h="3428" extrusionOk="0">
                    <a:moveTo>
                      <a:pt x="2037" y="0"/>
                    </a:moveTo>
                    <a:cubicBezTo>
                      <a:pt x="2034" y="0"/>
                      <a:pt x="2032" y="1"/>
                      <a:pt x="2029" y="3"/>
                    </a:cubicBezTo>
                    <a:lnTo>
                      <a:pt x="10" y="1381"/>
                    </a:lnTo>
                    <a:cubicBezTo>
                      <a:pt x="2" y="1386"/>
                      <a:pt x="1" y="1395"/>
                      <a:pt x="6" y="1402"/>
                    </a:cubicBezTo>
                    <a:lnTo>
                      <a:pt x="1384" y="3421"/>
                    </a:lnTo>
                    <a:cubicBezTo>
                      <a:pt x="1386" y="3426"/>
                      <a:pt x="1391" y="3428"/>
                      <a:pt x="1396" y="3428"/>
                    </a:cubicBezTo>
                    <a:cubicBezTo>
                      <a:pt x="1399" y="3428"/>
                      <a:pt x="1402" y="3427"/>
                      <a:pt x="1405" y="3425"/>
                    </a:cubicBezTo>
                    <a:lnTo>
                      <a:pt x="3424" y="2047"/>
                    </a:lnTo>
                    <a:cubicBezTo>
                      <a:pt x="3430" y="2043"/>
                      <a:pt x="3433" y="2033"/>
                      <a:pt x="3428" y="2026"/>
                    </a:cubicBezTo>
                    <a:lnTo>
                      <a:pt x="2050" y="7"/>
                    </a:lnTo>
                    <a:cubicBezTo>
                      <a:pt x="2047" y="3"/>
                      <a:pt x="2042" y="0"/>
                      <a:pt x="2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1"/>
              <p:cNvSpPr/>
              <p:nvPr/>
            </p:nvSpPr>
            <p:spPr>
              <a:xfrm>
                <a:off x="2604000" y="4618575"/>
                <a:ext cx="86525" cy="86425"/>
              </a:xfrm>
              <a:custGeom>
                <a:avLst/>
                <a:gdLst/>
                <a:ahLst/>
                <a:cxnLst/>
                <a:rect l="l" t="t" r="r" b="b"/>
                <a:pathLst>
                  <a:path w="3461" h="3457" extrusionOk="0">
                    <a:moveTo>
                      <a:pt x="1496" y="1"/>
                    </a:moveTo>
                    <a:cubicBezTo>
                      <a:pt x="1491" y="1"/>
                      <a:pt x="1487" y="3"/>
                      <a:pt x="1484" y="7"/>
                    </a:cubicBezTo>
                    <a:lnTo>
                      <a:pt x="5" y="1954"/>
                    </a:lnTo>
                    <a:cubicBezTo>
                      <a:pt x="0" y="1960"/>
                      <a:pt x="2" y="1971"/>
                      <a:pt x="8" y="1975"/>
                    </a:cubicBezTo>
                    <a:lnTo>
                      <a:pt x="1955" y="3453"/>
                    </a:lnTo>
                    <a:cubicBezTo>
                      <a:pt x="1958" y="3455"/>
                      <a:pt x="1962" y="3456"/>
                      <a:pt x="1965" y="3456"/>
                    </a:cubicBezTo>
                    <a:cubicBezTo>
                      <a:pt x="1970" y="3456"/>
                      <a:pt x="1974" y="3454"/>
                      <a:pt x="1977" y="3451"/>
                    </a:cubicBezTo>
                    <a:lnTo>
                      <a:pt x="3456" y="1503"/>
                    </a:lnTo>
                    <a:cubicBezTo>
                      <a:pt x="3461" y="1497"/>
                      <a:pt x="3460" y="1487"/>
                      <a:pt x="3452" y="1481"/>
                    </a:cubicBezTo>
                    <a:lnTo>
                      <a:pt x="1504" y="4"/>
                    </a:lnTo>
                    <a:cubicBezTo>
                      <a:pt x="1502" y="2"/>
                      <a:pt x="1499"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a:off x="2538000" y="4685575"/>
                <a:ext cx="79600" cy="79550"/>
              </a:xfrm>
              <a:custGeom>
                <a:avLst/>
                <a:gdLst/>
                <a:ahLst/>
                <a:cxnLst/>
                <a:rect l="l" t="t" r="r" b="b"/>
                <a:pathLst>
                  <a:path w="3184" h="3182" extrusionOk="0">
                    <a:moveTo>
                      <a:pt x="880" y="1"/>
                    </a:moveTo>
                    <a:cubicBezTo>
                      <a:pt x="874" y="1"/>
                      <a:pt x="867" y="5"/>
                      <a:pt x="864" y="11"/>
                    </a:cubicBezTo>
                    <a:lnTo>
                      <a:pt x="3" y="2298"/>
                    </a:lnTo>
                    <a:cubicBezTo>
                      <a:pt x="0" y="2307"/>
                      <a:pt x="4" y="2315"/>
                      <a:pt x="12" y="2319"/>
                    </a:cubicBezTo>
                    <a:lnTo>
                      <a:pt x="2299" y="3180"/>
                    </a:lnTo>
                    <a:cubicBezTo>
                      <a:pt x="2301" y="3181"/>
                      <a:pt x="2302" y="3181"/>
                      <a:pt x="2304" y="3181"/>
                    </a:cubicBezTo>
                    <a:cubicBezTo>
                      <a:pt x="2310" y="3181"/>
                      <a:pt x="2316" y="3177"/>
                      <a:pt x="2320" y="3171"/>
                    </a:cubicBezTo>
                    <a:lnTo>
                      <a:pt x="3181" y="884"/>
                    </a:lnTo>
                    <a:cubicBezTo>
                      <a:pt x="3184" y="876"/>
                      <a:pt x="3180" y="867"/>
                      <a:pt x="3172" y="865"/>
                    </a:cubicBezTo>
                    <a:lnTo>
                      <a:pt x="885" y="2"/>
                    </a:lnTo>
                    <a:cubicBezTo>
                      <a:pt x="883" y="1"/>
                      <a:pt x="882" y="1"/>
                      <a:pt x="8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36"/>
          <p:cNvSpPr txBox="1">
            <a:spLocks noGrp="1"/>
          </p:cNvSpPr>
          <p:nvPr>
            <p:ph type="body" idx="1"/>
          </p:nvPr>
        </p:nvSpPr>
        <p:spPr>
          <a:xfrm>
            <a:off x="713225" y="1094375"/>
            <a:ext cx="7717500" cy="351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Here’s what you’ll find in this </a:t>
            </a:r>
            <a:r>
              <a:rPr lang="en" b="1">
                <a:solidFill>
                  <a:schemeClr val="dk1"/>
                </a:solidFill>
                <a:uFill>
                  <a:noFill/>
                </a:uFill>
                <a:hlinkClick r:id="rId3">
                  <a:extLst>
                    <a:ext uri="{A12FA001-AC4F-418D-AE19-62706E023703}">
                      <ahyp:hlinkClr xmlns:ahyp="http://schemas.microsoft.com/office/drawing/2018/hyperlinkcolor" val="tx"/>
                    </a:ext>
                  </a:extLst>
                </a:hlinkClick>
              </a:rPr>
              <a:t>Slidesgo</a:t>
            </a:r>
            <a:r>
              <a:rPr lang="en">
                <a:solidFill>
                  <a:schemeClr val="dk1"/>
                </a:solidFill>
              </a:rPr>
              <a:t> template: </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A slide structure based on a multipurpose presentation for education, which you can easily adapt to your needs. For more info on how to edit the template, please visit </a:t>
            </a:r>
            <a:r>
              <a:rPr lang="en" b="1">
                <a:solidFill>
                  <a:schemeClr val="dk1"/>
                </a:solidFill>
                <a:uFill>
                  <a:noFill/>
                </a:uFill>
                <a:hlinkClick r:id="rId4">
                  <a:extLst>
                    <a:ext uri="{A12FA001-AC4F-418D-AE19-62706E023703}">
                      <ahyp:hlinkClr xmlns:ahyp="http://schemas.microsoft.com/office/drawing/2018/hyperlinkcolor" val="tx"/>
                    </a:ext>
                  </a:extLst>
                </a:hlinkClick>
              </a:rPr>
              <a:t>Slidesgo School</a:t>
            </a:r>
            <a:r>
              <a:rPr lang="en">
                <a:solidFill>
                  <a:schemeClr val="dk1"/>
                </a:solidFill>
              </a:rPr>
              <a:t> or read our </a:t>
            </a:r>
            <a:r>
              <a:rPr lang="en" b="1">
                <a:solidFill>
                  <a:schemeClr val="dk1"/>
                </a:solidFill>
                <a:uFill>
                  <a:noFill/>
                </a:uFill>
                <a:hlinkClick r:id="rId5">
                  <a:extLst>
                    <a:ext uri="{A12FA001-AC4F-418D-AE19-62706E023703}">
                      <ahyp:hlinkClr xmlns:ahyp="http://schemas.microsoft.com/office/drawing/2018/hyperlinkcolor" val="tx"/>
                    </a:ext>
                  </a:extLst>
                </a:hlinkClick>
              </a:rPr>
              <a:t>FAQs</a:t>
            </a:r>
            <a:r>
              <a:rPr lang="en">
                <a:solidFill>
                  <a:schemeClr val="dk1"/>
                </a:solidFill>
              </a:rPr>
              <a:t>.</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To view this template in PowerPoint with the correct fonts, download and install on your computer the </a:t>
            </a:r>
            <a:r>
              <a:rPr lang="en" b="1">
                <a:solidFill>
                  <a:schemeClr val="hlink"/>
                </a:solidFill>
                <a:uFill>
                  <a:noFill/>
                </a:uFill>
                <a:hlinkClick r:id="rId6" action="ppaction://hlinksldjump"/>
              </a:rPr>
              <a:t>fonts that we have used</a:t>
            </a:r>
            <a:r>
              <a:rPr lang="en">
                <a:solidFill>
                  <a:schemeClr val="dk1"/>
                </a:solidFill>
              </a:rPr>
              <a:t>. You can learn how to download and install fonts </a:t>
            </a:r>
            <a:r>
              <a:rPr lang="en" b="1">
                <a:solidFill>
                  <a:schemeClr val="dk1"/>
                </a:solidFill>
                <a:uFill>
                  <a:noFill/>
                </a:uFill>
                <a:hlinkClick r:id="rId7">
                  <a:extLst>
                    <a:ext uri="{A12FA001-AC4F-418D-AE19-62706E023703}">
                      <ahyp:hlinkClr xmlns:ahyp="http://schemas.microsoft.com/office/drawing/2018/hyperlinkcolor" val="tx"/>
                    </a:ext>
                  </a:extLst>
                </a:hlinkClick>
              </a:rPr>
              <a:t>here</a:t>
            </a:r>
            <a:r>
              <a:rPr lang="en">
                <a:solidFill>
                  <a:schemeClr val="dk1"/>
                </a:solidFill>
              </a:rPr>
              <a:t>.</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An assortment of graphic resources that are suitable for use in the presentation can be found in the </a:t>
            </a:r>
            <a:r>
              <a:rPr lang="en" b="1">
                <a:solidFill>
                  <a:schemeClr val="hlink"/>
                </a:solidFill>
                <a:uFill>
                  <a:noFill/>
                </a:uFill>
                <a:hlinkClick r:id="rId8" action="ppaction://hlinksldjump"/>
              </a:rPr>
              <a:t>alternative resources slide</a:t>
            </a:r>
            <a:r>
              <a:rPr lang="en">
                <a:solidFill>
                  <a:schemeClr val="dk1"/>
                </a:solidFill>
              </a:rPr>
              <a:t>.</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A </a:t>
            </a:r>
            <a:r>
              <a:rPr lang="en" b="1">
                <a:solidFill>
                  <a:schemeClr val="hlink"/>
                </a:solidFill>
                <a:uFill>
                  <a:noFill/>
                </a:uFill>
                <a:hlinkClick r:id="rId9" action="ppaction://hlinksldjump"/>
              </a:rPr>
              <a:t>thanks slide</a:t>
            </a:r>
            <a:r>
              <a:rPr lang="en">
                <a:solidFill>
                  <a:schemeClr val="dk1"/>
                </a:solidFill>
              </a:rPr>
              <a:t>, which you must keep so that proper credits for our design are given.</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A </a:t>
            </a:r>
            <a:r>
              <a:rPr lang="en" b="1">
                <a:solidFill>
                  <a:schemeClr val="hlink"/>
                </a:solidFill>
                <a:uFill>
                  <a:noFill/>
                </a:uFill>
                <a:hlinkClick r:id="rId10" action="ppaction://hlinksldjump"/>
              </a:rPr>
              <a:t>resources slide</a:t>
            </a:r>
            <a:r>
              <a:rPr lang="en">
                <a:solidFill>
                  <a:schemeClr val="dk1"/>
                </a:solidFill>
              </a:rPr>
              <a:t>, where you’ll find links to all the elements used in the template.</a:t>
            </a:r>
            <a:endParaRPr>
              <a:solidFill>
                <a:schemeClr val="dk1"/>
              </a:solidFill>
            </a:endParaRPr>
          </a:p>
          <a:p>
            <a:pPr marL="457200" lvl="0" indent="-301625" algn="l" rtl="0">
              <a:spcBef>
                <a:spcPts val="0"/>
              </a:spcBef>
              <a:spcAft>
                <a:spcPts val="0"/>
              </a:spcAft>
              <a:buClr>
                <a:schemeClr val="dk1"/>
              </a:buClr>
              <a:buSzPts val="1150"/>
              <a:buAutoNum type="arabicPeriod"/>
            </a:pPr>
            <a:r>
              <a:rPr lang="en" b="1">
                <a:solidFill>
                  <a:schemeClr val="hlink"/>
                </a:solidFill>
                <a:uFill>
                  <a:noFill/>
                </a:uFill>
                <a:hlinkClick r:id="rId11" action="ppaction://hlinksldjump"/>
              </a:rPr>
              <a:t>Instructions for use</a:t>
            </a:r>
            <a:r>
              <a:rPr lang="en">
                <a:solidFill>
                  <a:schemeClr val="dk1"/>
                </a:solidFill>
              </a:rPr>
              <a:t>.</a:t>
            </a:r>
            <a:endParaRPr>
              <a:solidFill>
                <a:schemeClr val="dk1"/>
              </a:solidFill>
            </a:endParaRPr>
          </a:p>
          <a:p>
            <a:pPr marL="457200" lvl="0" indent="-301625" algn="l" rtl="0">
              <a:spcBef>
                <a:spcPts val="0"/>
              </a:spcBef>
              <a:spcAft>
                <a:spcPts val="0"/>
              </a:spcAft>
              <a:buClr>
                <a:schemeClr val="dk1"/>
              </a:buClr>
              <a:buSzPts val="1150"/>
              <a:buAutoNum type="arabicPeriod"/>
            </a:pPr>
            <a:r>
              <a:rPr lang="en">
                <a:solidFill>
                  <a:schemeClr val="dk1"/>
                </a:solidFill>
              </a:rPr>
              <a:t>Final slides with:</a:t>
            </a:r>
            <a:endParaRPr>
              <a:solidFill>
                <a:schemeClr val="dk1"/>
              </a:solidFill>
            </a:endParaRPr>
          </a:p>
          <a:p>
            <a:pPr marL="914400" lvl="0" indent="-301625" algn="l" rtl="0">
              <a:spcBef>
                <a:spcPts val="0"/>
              </a:spcBef>
              <a:spcAft>
                <a:spcPts val="0"/>
              </a:spcAft>
              <a:buClr>
                <a:schemeClr val="dk1"/>
              </a:buClr>
              <a:buSzPts val="1150"/>
              <a:buChar char="●"/>
            </a:pPr>
            <a:r>
              <a:rPr lang="en">
                <a:solidFill>
                  <a:schemeClr val="dk1"/>
                </a:solidFill>
              </a:rPr>
              <a:t>The</a:t>
            </a:r>
            <a:r>
              <a:rPr lang="en">
                <a:solidFill>
                  <a:schemeClr val="hlink"/>
                </a:solidFill>
                <a:uFill>
                  <a:noFill/>
                </a:uFill>
                <a:hlinkClick r:id="rId6" action="ppaction://hlinksldjump"/>
              </a:rPr>
              <a:t> </a:t>
            </a:r>
            <a:r>
              <a:rPr lang="en" b="1">
                <a:solidFill>
                  <a:schemeClr val="hlink"/>
                </a:solidFill>
                <a:uFill>
                  <a:noFill/>
                </a:uFill>
                <a:hlinkClick r:id="rId6" action="ppaction://hlinksldjump"/>
              </a:rPr>
              <a:t>fonts and colors</a:t>
            </a:r>
            <a:r>
              <a:rPr lang="en">
                <a:solidFill>
                  <a:schemeClr val="dk1"/>
                </a:solidFill>
              </a:rPr>
              <a:t> used in the template.</a:t>
            </a:r>
            <a:endParaRPr>
              <a:solidFill>
                <a:schemeClr val="dk1"/>
              </a:solidFill>
            </a:endParaRPr>
          </a:p>
          <a:p>
            <a:pPr marL="914400" lvl="0" indent="-301625" algn="l" rtl="0">
              <a:spcBef>
                <a:spcPts val="0"/>
              </a:spcBef>
              <a:spcAft>
                <a:spcPts val="0"/>
              </a:spcAft>
              <a:buClr>
                <a:schemeClr val="dk1"/>
              </a:buClr>
              <a:buSzPts val="1150"/>
              <a:buChar char="●"/>
            </a:pPr>
            <a:r>
              <a:rPr lang="en">
                <a:solidFill>
                  <a:schemeClr val="dk1"/>
                </a:solidFill>
              </a:rPr>
              <a:t>A </a:t>
            </a:r>
            <a:r>
              <a:rPr lang="en" b="1">
                <a:solidFill>
                  <a:schemeClr val="dk1"/>
                </a:solidFill>
              </a:rPr>
              <a:t>selection of </a:t>
            </a:r>
            <a:r>
              <a:rPr lang="en" b="1">
                <a:solidFill>
                  <a:schemeClr val="hlink"/>
                </a:solidFill>
                <a:uFill>
                  <a:noFill/>
                </a:uFill>
                <a:hlinkClick r:id="rId12" action="ppaction://hlinksldjump"/>
              </a:rPr>
              <a:t>illustrations</a:t>
            </a:r>
            <a:r>
              <a:rPr lang="en" b="1">
                <a:solidFill>
                  <a:schemeClr val="dk1"/>
                </a:solidFill>
              </a:rPr>
              <a:t>.</a:t>
            </a:r>
            <a:r>
              <a:rPr lang="en">
                <a:solidFill>
                  <a:schemeClr val="dk1"/>
                </a:solidFill>
              </a:rPr>
              <a:t> You can also customize and animate them as you wish with the online editor. Visit</a:t>
            </a:r>
            <a:r>
              <a:rPr lang="en" b="1">
                <a:solidFill>
                  <a:schemeClr val="dk1"/>
                </a:solidFill>
              </a:rPr>
              <a:t> </a:t>
            </a:r>
            <a:r>
              <a:rPr lang="en" b="1">
                <a:solidFill>
                  <a:schemeClr val="dk1"/>
                </a:solidFill>
                <a:uFill>
                  <a:noFill/>
                </a:uFill>
                <a:hlinkClick r:id="rId13">
                  <a:extLst>
                    <a:ext uri="{A12FA001-AC4F-418D-AE19-62706E023703}">
                      <ahyp:hlinkClr xmlns:ahyp="http://schemas.microsoft.com/office/drawing/2018/hyperlinkcolor" val="tx"/>
                    </a:ext>
                  </a:extLst>
                </a:hlinkClick>
              </a:rPr>
              <a:t>Storyset</a:t>
            </a:r>
            <a:r>
              <a:rPr lang="en">
                <a:solidFill>
                  <a:schemeClr val="dk1"/>
                </a:solidFill>
              </a:rPr>
              <a:t> to find more. </a:t>
            </a:r>
            <a:endParaRPr>
              <a:solidFill>
                <a:schemeClr val="dk1"/>
              </a:solidFill>
            </a:endParaRPr>
          </a:p>
          <a:p>
            <a:pPr marL="914400" lvl="0" indent="-301625" algn="l" rtl="0">
              <a:spcBef>
                <a:spcPts val="0"/>
              </a:spcBef>
              <a:spcAft>
                <a:spcPts val="0"/>
              </a:spcAft>
              <a:buClr>
                <a:schemeClr val="dk1"/>
              </a:buClr>
              <a:buSzPts val="1150"/>
              <a:buChar char="●"/>
            </a:pPr>
            <a:r>
              <a:rPr lang="en">
                <a:solidFill>
                  <a:schemeClr val="dk1"/>
                </a:solidFill>
              </a:rPr>
              <a:t>More</a:t>
            </a:r>
            <a:r>
              <a:rPr lang="en">
                <a:solidFill>
                  <a:schemeClr val="hlink"/>
                </a:solidFill>
                <a:uFill>
                  <a:noFill/>
                </a:uFill>
                <a:hlinkClick r:id="rId14" action="ppaction://hlinksldjump"/>
              </a:rPr>
              <a:t> </a:t>
            </a:r>
            <a:r>
              <a:rPr lang="en" b="1">
                <a:solidFill>
                  <a:schemeClr val="hlink"/>
                </a:solidFill>
                <a:uFill>
                  <a:noFill/>
                </a:uFill>
                <a:hlinkClick r:id="rId14" action="ppaction://hlinksldjump"/>
              </a:rPr>
              <a:t>infographic resources</a:t>
            </a:r>
            <a:r>
              <a:rPr lang="en">
                <a:solidFill>
                  <a:schemeClr val="dk1"/>
                </a:solidFill>
              </a:rPr>
              <a:t>, whose size and color can be edited. </a:t>
            </a:r>
            <a:endParaRPr>
              <a:solidFill>
                <a:schemeClr val="dk1"/>
              </a:solidFill>
            </a:endParaRPr>
          </a:p>
          <a:p>
            <a:pPr marL="914400" lvl="0" indent="-301625" algn="l" rtl="0">
              <a:spcBef>
                <a:spcPts val="0"/>
              </a:spcBef>
              <a:spcAft>
                <a:spcPts val="0"/>
              </a:spcAft>
              <a:buClr>
                <a:schemeClr val="dk1"/>
              </a:buClr>
              <a:buSzPts val="1150"/>
              <a:buChar char="●"/>
            </a:pPr>
            <a:r>
              <a:rPr lang="en">
                <a:solidFill>
                  <a:schemeClr val="dk1"/>
                </a:solidFill>
              </a:rPr>
              <a:t>Sets of </a:t>
            </a:r>
            <a:r>
              <a:rPr lang="en" b="1">
                <a:solidFill>
                  <a:schemeClr val="hlink"/>
                </a:solidFill>
                <a:uFill>
                  <a:noFill/>
                </a:uFill>
                <a:hlinkClick r:id="rId15" action="ppaction://hlinksldjump"/>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marL="0" lvl="0" indent="0" algn="l" rtl="0">
              <a:spcBef>
                <a:spcPts val="0"/>
              </a:spcBef>
              <a:spcAft>
                <a:spcPts val="0"/>
              </a:spcAft>
              <a:buNone/>
            </a:pPr>
            <a:r>
              <a:rPr lang="en">
                <a:solidFill>
                  <a:schemeClr val="dk1"/>
                </a:solidFill>
              </a:rPr>
              <a:t>You can delete this slide when you’re done editing the presentation.</a:t>
            </a:r>
            <a:endParaRPr>
              <a:solidFill>
                <a:schemeClr val="dk1"/>
              </a:solidFill>
            </a:endParaRPr>
          </a:p>
        </p:txBody>
      </p:sp>
      <p:sp>
        <p:nvSpPr>
          <p:cNvPr id="799" name="Google Shape;799;p36"/>
          <p:cNvSpPr txBox="1">
            <a:spLocks noGrp="1"/>
          </p:cNvSpPr>
          <p:nvPr>
            <p:ph type="title"/>
          </p:nvPr>
        </p:nvSpPr>
        <p:spPr>
          <a:xfrm>
            <a:off x="713225" y="539500"/>
            <a:ext cx="7717500" cy="47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CONTENTS OF THIS TEMPLATE</a:t>
            </a:r>
            <a:endParaRPr/>
          </a:p>
        </p:txBody>
      </p:sp>
      <p:sp>
        <p:nvSpPr>
          <p:cNvPr id="800" name="Google Shape;800;p36"/>
          <p:cNvSpPr/>
          <p:nvPr/>
        </p:nvSpPr>
        <p:spPr>
          <a:xfrm>
            <a:off x="8161475" y="515188"/>
            <a:ext cx="211261" cy="211227"/>
          </a:xfrm>
          <a:custGeom>
            <a:avLst/>
            <a:gdLst/>
            <a:ahLst/>
            <a:cxnLst/>
            <a:rect l="l" t="t" r="r" b="b"/>
            <a:pathLst>
              <a:path w="6303" h="6302" extrusionOk="0">
                <a:moveTo>
                  <a:pt x="3153" y="0"/>
                </a:moveTo>
                <a:cubicBezTo>
                  <a:pt x="2809" y="2528"/>
                  <a:pt x="2529" y="2808"/>
                  <a:pt x="1" y="3152"/>
                </a:cubicBezTo>
                <a:cubicBezTo>
                  <a:pt x="2529" y="3496"/>
                  <a:pt x="2809" y="3774"/>
                  <a:pt x="3153" y="6302"/>
                </a:cubicBezTo>
                <a:cubicBezTo>
                  <a:pt x="3496" y="3774"/>
                  <a:pt x="3774" y="3496"/>
                  <a:pt x="6303" y="3152"/>
                </a:cubicBezTo>
                <a:cubicBezTo>
                  <a:pt x="3774" y="2808"/>
                  <a:pt x="3496" y="2528"/>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6"/>
          <p:cNvSpPr/>
          <p:nvPr/>
        </p:nvSpPr>
        <p:spPr>
          <a:xfrm>
            <a:off x="6986361" y="895986"/>
            <a:ext cx="49639" cy="47762"/>
          </a:xfrm>
          <a:custGeom>
            <a:avLst/>
            <a:gdLst/>
            <a:ahLst/>
            <a:cxnLst/>
            <a:rect l="l" t="t" r="r" b="b"/>
            <a:pathLst>
              <a:path w="1481" h="1425" extrusionOk="0">
                <a:moveTo>
                  <a:pt x="713" y="1"/>
                </a:moveTo>
                <a:cubicBezTo>
                  <a:pt x="320" y="1"/>
                  <a:pt x="1" y="320"/>
                  <a:pt x="1" y="713"/>
                </a:cubicBezTo>
                <a:cubicBezTo>
                  <a:pt x="1" y="1000"/>
                  <a:pt x="174" y="1260"/>
                  <a:pt x="440" y="1370"/>
                </a:cubicBezTo>
                <a:cubicBezTo>
                  <a:pt x="528" y="1407"/>
                  <a:pt x="621" y="1424"/>
                  <a:pt x="713" y="1424"/>
                </a:cubicBezTo>
                <a:cubicBezTo>
                  <a:pt x="898" y="1424"/>
                  <a:pt x="1080" y="1352"/>
                  <a:pt x="1216" y="1216"/>
                </a:cubicBezTo>
                <a:cubicBezTo>
                  <a:pt x="1420" y="1012"/>
                  <a:pt x="1480" y="706"/>
                  <a:pt x="1370" y="440"/>
                </a:cubicBezTo>
                <a:cubicBezTo>
                  <a:pt x="1260" y="174"/>
                  <a:pt x="1000"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Foreign Language Subject for Middle School - 7th Grade: French by Slidesgo">
  <a:themeElements>
    <a:clrScheme name="Simple Light">
      <a:dk1>
        <a:srgbClr val="FFFFFF"/>
      </a:dk1>
      <a:lt1>
        <a:srgbClr val="9BCAF6"/>
      </a:lt1>
      <a:dk2>
        <a:srgbClr val="6C9FCF"/>
      </a:dk2>
      <a:lt2>
        <a:srgbClr val="1956C0"/>
      </a:lt2>
      <a:accent1>
        <a:srgbClr val="002899"/>
      </a:accent1>
      <a:accent2>
        <a:srgbClr val="000008"/>
      </a:accent2>
      <a:accent3>
        <a:srgbClr val="EB4A3C"/>
      </a:accent3>
      <a:accent4>
        <a:srgbClr val="902625"/>
      </a:accent4>
      <a:accent5>
        <a:srgbClr val="FBEFF2"/>
      </a:accent5>
      <a:accent6>
        <a:srgbClr val="B7B7B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347</TotalTime>
  <Words>2961</Words>
  <Application>Microsoft Office PowerPoint</Application>
  <PresentationFormat>Presentación en pantalla (16:9)</PresentationFormat>
  <Paragraphs>562</Paragraphs>
  <Slides>60</Slides>
  <Notes>60</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60</vt:i4>
      </vt:variant>
    </vt:vector>
  </HeadingPairs>
  <TitlesOfParts>
    <vt:vector size="75" baseType="lpstr">
      <vt:lpstr>circe</vt:lpstr>
      <vt:lpstr>Roboto Condensed Light</vt:lpstr>
      <vt:lpstr>Bebas Neue</vt:lpstr>
      <vt:lpstr>Nunito Light</vt:lpstr>
      <vt:lpstr>Proxima Nova</vt:lpstr>
      <vt:lpstr>Calibri</vt:lpstr>
      <vt:lpstr>PT Sans</vt:lpstr>
      <vt:lpstr>Fjalla One</vt:lpstr>
      <vt:lpstr>Arial</vt:lpstr>
      <vt:lpstr>ADLaM Display</vt:lpstr>
      <vt:lpstr>Amatic SC</vt:lpstr>
      <vt:lpstr>Roboto Medium</vt:lpstr>
      <vt:lpstr>Montserrat</vt:lpstr>
      <vt:lpstr>Foreign Language Subject for Middle School - 7th Grade: French by Slidesgo</vt:lpstr>
      <vt:lpstr>Slidesgo Final Pages</vt:lpstr>
      <vt:lpstr>LES NOMS DES PAYS Le genre, le nombre, les articles et les prepositions.</vt:lpstr>
      <vt:lpstr>QUEL GENRE ?  </vt:lpstr>
      <vt:lpstr>LES ARTICLES DÉFINIS </vt:lpstr>
      <vt:lpstr>EXERCICES</vt:lpstr>
      <vt:lpstr>LES PRÉPOSITIONS </vt:lpstr>
      <vt:lpstr>EXERCICES</vt:lpstr>
      <vt:lpstr>LES PRÉPOSITIONS POUR INDIQUER L’ORIGINE OU LA PROVENANCE </vt:lpstr>
      <vt:lpstr>HOBBIES</vt:lpstr>
      <vt:lpstr>CONTENTS OF THIS TEMPLATE</vt:lpstr>
      <vt:lpstr>HOBBIES</vt:lpstr>
      <vt:lpstr>PLACES</vt:lpstr>
      <vt:lpstr>INTRODUCTION</vt:lpstr>
      <vt:lpstr>—SOMEONE FAMOUS</vt:lpstr>
      <vt:lpstr>MERCURY</vt:lpstr>
      <vt:lpstr>VENUS</vt:lpstr>
      <vt:lpstr>MERCURY</vt:lpstr>
      <vt:lpstr>FRENCH FOOD VOCABULARY</vt:lpstr>
      <vt:lpstr>FAMILY VOCABULARY</vt:lpstr>
      <vt:lpstr>REVIEW &amp; TEST: HOBBIES &amp; FOOD</vt:lpstr>
      <vt:lpstr>REVIEW &amp; TEST: FAMILY</vt:lpstr>
      <vt:lpstr>150,000</vt:lpstr>
      <vt:lpstr>9H 55M 23S</vt:lpstr>
      <vt:lpstr>SOME PORCENTAGES</vt:lpstr>
      <vt:lpstr>IMPORTANT PLACES</vt:lpstr>
      <vt:lpstr>PERCENTAGE OF STUDENTS</vt:lpstr>
      <vt:lpstr>A PICTURE ALWAYS REINFORCES THE CONCEPT</vt:lpstr>
      <vt:lpstr>A PICTURE IS WORTH A THOUSAND WORDS</vt:lpstr>
      <vt:lpstr>MERCURY</vt:lpstr>
      <vt:lpstr>SHOPPING VOCABULARY WORD LIST</vt:lpstr>
      <vt:lpstr>FRENCH SHOPPING TERMS</vt:lpstr>
      <vt:lpstr>THIS IS A TIMELINE</vt:lpstr>
      <vt:lpstr>AWESOME WORDS</vt:lpstr>
      <vt:lpstr>VENUS</vt:lpstr>
      <vt:lpstr>SOME CONCEPTS</vt:lpstr>
      <vt:lpstr>FINAL REVIEW &amp; TEST</vt:lpstr>
      <vt:lpstr>DESKTOP MOCKUP</vt:lpstr>
      <vt:lpstr>TABLET APP</vt:lpstr>
      <vt:lpstr>PHONE APP</vt:lpstr>
      <vt:lpstr>JENNA DOE</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FOREIGN LANGUAGE SUBJECT FOR MIDDLE SCHOOL: FRENCH</dc:title>
  <dc:creator>David Covaría</dc:creator>
  <cp:lastModifiedBy>DEYLER MOGOTOCORO</cp:lastModifiedBy>
  <cp:revision>6</cp:revision>
  <dcterms:modified xsi:type="dcterms:W3CDTF">2023-09-07T16:51:24Z</dcterms:modified>
</cp:coreProperties>
</file>